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8" r:id="rId12"/>
    <p:sldId id="289"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D7D4B1-B497-96DC-E008-1FAC3C73350B}" v="5" dt="2024-07-01T16:04:03.9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4BAA6675-0E93-AFE8-A75E-66772968394E}"/>
    <pc:docChg chg="modSld">
      <pc:chgData name="Catrin Davies" userId="S::catrin.davies@connahsquayhs.org.uk::8fe6a0ed-85a2-4afc-b2fd-0bd0e468fc41" providerId="AD" clId="Web-{4BAA6675-0E93-AFE8-A75E-66772968394E}" dt="2024-06-24T11:12:28.523" v="336" actId="20577"/>
      <pc:docMkLst>
        <pc:docMk/>
      </pc:docMkLst>
      <pc:sldChg chg="modSp">
        <pc:chgData name="Catrin Davies" userId="S::catrin.davies@connahsquayhs.org.uk::8fe6a0ed-85a2-4afc-b2fd-0bd0e468fc41" providerId="AD" clId="Web-{4BAA6675-0E93-AFE8-A75E-66772968394E}" dt="2024-06-24T11:09:19.580" v="167" actId="20577"/>
        <pc:sldMkLst>
          <pc:docMk/>
          <pc:sldMk cId="1981651252" sldId="278"/>
        </pc:sldMkLst>
        <pc:spChg chg="mod">
          <ac:chgData name="Catrin Davies" userId="S::catrin.davies@connahsquayhs.org.uk::8fe6a0ed-85a2-4afc-b2fd-0bd0e468fc41" providerId="AD" clId="Web-{4BAA6675-0E93-AFE8-A75E-66772968394E}" dt="2024-06-24T11:09:19.580" v="167" actId="20577"/>
          <ac:spMkLst>
            <pc:docMk/>
            <pc:sldMk cId="1981651252" sldId="278"/>
            <ac:spMk id="7" creationId="{2E5624FB-155B-4395-46B6-A4D8F5D58C9A}"/>
          </ac:spMkLst>
        </pc:spChg>
      </pc:sldChg>
      <pc:sldChg chg="modSp">
        <pc:chgData name="Catrin Davies" userId="S::catrin.davies@connahsquayhs.org.uk::8fe6a0ed-85a2-4afc-b2fd-0bd0e468fc41" providerId="AD" clId="Web-{4BAA6675-0E93-AFE8-A75E-66772968394E}" dt="2024-06-24T11:06:52.186" v="86" actId="20577"/>
        <pc:sldMkLst>
          <pc:docMk/>
          <pc:sldMk cId="2744657230" sldId="279"/>
        </pc:sldMkLst>
        <pc:spChg chg="mod">
          <ac:chgData name="Catrin Davies" userId="S::catrin.davies@connahsquayhs.org.uk::8fe6a0ed-85a2-4afc-b2fd-0bd0e468fc41" providerId="AD" clId="Web-{4BAA6675-0E93-AFE8-A75E-66772968394E}" dt="2024-06-24T11:05:25.449" v="29" actId="20577"/>
          <ac:spMkLst>
            <pc:docMk/>
            <pc:sldMk cId="2744657230" sldId="279"/>
            <ac:spMk id="4" creationId="{74C831F6-864D-BABA-AF92-E2DAAB3A976C}"/>
          </ac:spMkLst>
        </pc:spChg>
        <pc:spChg chg="mod">
          <ac:chgData name="Catrin Davies" userId="S::catrin.davies@connahsquayhs.org.uk::8fe6a0ed-85a2-4afc-b2fd-0bd0e468fc41" providerId="AD" clId="Web-{4BAA6675-0E93-AFE8-A75E-66772968394E}" dt="2024-06-24T11:06:52.186" v="86" actId="20577"/>
          <ac:spMkLst>
            <pc:docMk/>
            <pc:sldMk cId="2744657230" sldId="279"/>
            <ac:spMk id="11" creationId="{BE434E36-C7AA-5216-328F-AB4594226D84}"/>
          </ac:spMkLst>
        </pc:spChg>
      </pc:sldChg>
      <pc:sldChg chg="modSp">
        <pc:chgData name="Catrin Davies" userId="S::catrin.davies@connahsquayhs.org.uk::8fe6a0ed-85a2-4afc-b2fd-0bd0e468fc41" providerId="AD" clId="Web-{4BAA6675-0E93-AFE8-A75E-66772968394E}" dt="2024-06-24T11:12:28.523" v="336" actId="20577"/>
        <pc:sldMkLst>
          <pc:docMk/>
          <pc:sldMk cId="632769890" sldId="284"/>
        </pc:sldMkLst>
        <pc:spChg chg="mod">
          <ac:chgData name="Catrin Davies" userId="S::catrin.davies@connahsquayhs.org.uk::8fe6a0ed-85a2-4afc-b2fd-0bd0e468fc41" providerId="AD" clId="Web-{4BAA6675-0E93-AFE8-A75E-66772968394E}" dt="2024-06-24T11:12:28.523" v="336" actId="20577"/>
          <ac:spMkLst>
            <pc:docMk/>
            <pc:sldMk cId="632769890" sldId="284"/>
            <ac:spMk id="10" creationId="{59B49D29-3501-5F1D-BF03-49B083B72B1A}"/>
          </ac:spMkLst>
        </pc:spChg>
        <pc:spChg chg="mod">
          <ac:chgData name="Catrin Davies" userId="S::catrin.davies@connahsquayhs.org.uk::8fe6a0ed-85a2-4afc-b2fd-0bd0e468fc41" providerId="AD" clId="Web-{4BAA6675-0E93-AFE8-A75E-66772968394E}" dt="2024-06-24T11:12:23.413" v="335"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37D7D4B1-B497-96DC-E008-1FAC3C73350B}"/>
    <pc:docChg chg="modSld">
      <pc:chgData name="Catrin Davies" userId="S::catrin.davies@connahsquayhs.org.uk::8fe6a0ed-85a2-4afc-b2fd-0bd0e468fc41" providerId="AD" clId="Web-{37D7D4B1-B497-96DC-E008-1FAC3C73350B}" dt="2024-07-01T16:04:03.960" v="4"/>
      <pc:docMkLst>
        <pc:docMk/>
      </pc:docMkLst>
      <pc:sldChg chg="addSp delSp modSp">
        <pc:chgData name="Catrin Davies" userId="S::catrin.davies@connahsquayhs.org.uk::8fe6a0ed-85a2-4afc-b2fd-0bd0e468fc41" providerId="AD" clId="Web-{37D7D4B1-B497-96DC-E008-1FAC3C73350B}" dt="2024-07-01T16:04:03.960" v="4"/>
        <pc:sldMkLst>
          <pc:docMk/>
          <pc:sldMk cId="1941039829" sldId="289"/>
        </pc:sldMkLst>
        <pc:spChg chg="mod">
          <ac:chgData name="Catrin Davies" userId="S::catrin.davies@connahsquayhs.org.uk::8fe6a0ed-85a2-4afc-b2fd-0bd0e468fc41" providerId="AD" clId="Web-{37D7D4B1-B497-96DC-E008-1FAC3C73350B}" dt="2024-07-01T16:03:58.491" v="3" actId="20577"/>
          <ac:spMkLst>
            <pc:docMk/>
            <pc:sldMk cId="1941039829" sldId="289"/>
            <ac:spMk id="2" creationId="{FF1F1BCE-76F1-3B00-C414-643188F0671E}"/>
          </ac:spMkLst>
        </pc:spChg>
        <pc:graphicFrameChg chg="add del mod modGraphic">
          <ac:chgData name="Catrin Davies" userId="S::catrin.davies@connahsquayhs.org.uk::8fe6a0ed-85a2-4afc-b2fd-0bd0e468fc41" providerId="AD" clId="Web-{37D7D4B1-B497-96DC-E008-1FAC3C73350B}" dt="2024-07-01T16:04:03.960" v="4"/>
          <ac:graphicFrameMkLst>
            <pc:docMk/>
            <pc:sldMk cId="1941039829" sldId="289"/>
            <ac:graphicFrameMk id="10" creationId="{E6C0D9BA-9D58-5310-142C-823392D05B2F}"/>
          </ac:graphicFrameMkLst>
        </pc:graphicFrameChg>
      </pc:sldChg>
    </pc:docChg>
  </pc:docChgLst>
  <pc:docChgLst>
    <pc:chgData name="Catrin Davies" userId="S::catrin.davies@connahsquayhs.org.uk::8fe6a0ed-85a2-4afc-b2fd-0bd0e468fc41" providerId="AD" clId="Web-{72E070A2-78D8-CCD6-3BE8-A0DC5BF2D31A}"/>
    <pc:docChg chg="addSld delSld modSld">
      <pc:chgData name="Catrin Davies" userId="S::catrin.davies@connahsquayhs.org.uk::8fe6a0ed-85a2-4afc-b2fd-0bd0e468fc41" providerId="AD" clId="Web-{72E070A2-78D8-CCD6-3BE8-A0DC5BF2D31A}" dt="2024-06-19T15:17:18.563" v="25" actId="20577"/>
      <pc:docMkLst>
        <pc:docMk/>
      </pc:docMkLst>
      <pc:sldChg chg="del">
        <pc:chgData name="Catrin Davies" userId="S::catrin.davies@connahsquayhs.org.uk::8fe6a0ed-85a2-4afc-b2fd-0bd0e468fc41" providerId="AD" clId="Web-{72E070A2-78D8-CCD6-3BE8-A0DC5BF2D31A}" dt="2024-06-19T15:15:29.685" v="12"/>
        <pc:sldMkLst>
          <pc:docMk/>
          <pc:sldMk cId="3785915959" sldId="282"/>
        </pc:sldMkLst>
      </pc:sldChg>
      <pc:sldChg chg="modSp">
        <pc:chgData name="Catrin Davies" userId="S::catrin.davies@connahsquayhs.org.uk::8fe6a0ed-85a2-4afc-b2fd-0bd0e468fc41" providerId="AD" clId="Web-{72E070A2-78D8-CCD6-3BE8-A0DC5BF2D31A}" dt="2024-06-19T15:17:18.563" v="25" actId="20577"/>
        <pc:sldMkLst>
          <pc:docMk/>
          <pc:sldMk cId="632769890" sldId="284"/>
        </pc:sldMkLst>
        <pc:spChg chg="mod">
          <ac:chgData name="Catrin Davies" userId="S::catrin.davies@connahsquayhs.org.uk::8fe6a0ed-85a2-4afc-b2fd-0bd0e468fc41" providerId="AD" clId="Web-{72E070A2-78D8-CCD6-3BE8-A0DC5BF2D31A}" dt="2024-06-19T15:17:18.563" v="25" actId="20577"/>
          <ac:spMkLst>
            <pc:docMk/>
            <pc:sldMk cId="632769890" sldId="284"/>
            <ac:spMk id="9" creationId="{E5C5155A-67AA-9F8F-5734-B567AC294D97}"/>
          </ac:spMkLst>
        </pc:spChg>
      </pc:sldChg>
      <pc:sldChg chg="delSp modSp add replId">
        <pc:chgData name="Catrin Davies" userId="S::catrin.davies@connahsquayhs.org.uk::8fe6a0ed-85a2-4afc-b2fd-0bd0e468fc41" providerId="AD" clId="Web-{72E070A2-78D8-CCD6-3BE8-A0DC5BF2D31A}" dt="2024-06-19T15:15:25.856" v="11" actId="20577"/>
        <pc:sldMkLst>
          <pc:docMk/>
          <pc:sldMk cId="3997348346" sldId="288"/>
        </pc:sldMkLst>
        <pc:spChg chg="mod">
          <ac:chgData name="Catrin Davies" userId="S::catrin.davies@connahsquayhs.org.uk::8fe6a0ed-85a2-4afc-b2fd-0bd0e468fc41" providerId="AD" clId="Web-{72E070A2-78D8-CCD6-3BE8-A0DC5BF2D31A}" dt="2024-06-19T15:14:42.465" v="7" actId="20577"/>
          <ac:spMkLst>
            <pc:docMk/>
            <pc:sldMk cId="3997348346" sldId="288"/>
            <ac:spMk id="2" creationId="{FF1F1BCE-76F1-3B00-C414-643188F0671E}"/>
          </ac:spMkLst>
        </pc:spChg>
        <pc:spChg chg="mod">
          <ac:chgData name="Catrin Davies" userId="S::catrin.davies@connahsquayhs.org.uk::8fe6a0ed-85a2-4afc-b2fd-0bd0e468fc41" providerId="AD" clId="Web-{72E070A2-78D8-CCD6-3BE8-A0DC5BF2D31A}" dt="2024-06-19T15:15:05.543" v="9" actId="20577"/>
          <ac:spMkLst>
            <pc:docMk/>
            <pc:sldMk cId="3997348346" sldId="288"/>
            <ac:spMk id="4" creationId="{F5F439B9-3B25-1165-7EFF-B0C4845E1093}"/>
          </ac:spMkLst>
        </pc:spChg>
        <pc:spChg chg="mod">
          <ac:chgData name="Catrin Davies" userId="S::catrin.davies@connahsquayhs.org.uk::8fe6a0ed-85a2-4afc-b2fd-0bd0e468fc41" providerId="AD" clId="Web-{72E070A2-78D8-CCD6-3BE8-A0DC5BF2D31A}" dt="2024-06-19T15:15:25.856" v="11" actId="20577"/>
          <ac:spMkLst>
            <pc:docMk/>
            <pc:sldMk cId="3997348346" sldId="288"/>
            <ac:spMk id="6" creationId="{D4E2F972-71C4-0D1E-4E4D-CE4124B29869}"/>
          </ac:spMkLst>
        </pc:spChg>
        <pc:picChg chg="del">
          <ac:chgData name="Catrin Davies" userId="S::catrin.davies@connahsquayhs.org.uk::8fe6a0ed-85a2-4afc-b2fd-0bd0e468fc41" providerId="AD" clId="Web-{72E070A2-78D8-CCD6-3BE8-A0DC5BF2D31A}" dt="2024-06-19T15:13:44.744" v="1"/>
          <ac:picMkLst>
            <pc:docMk/>
            <pc:sldMk cId="3997348346" sldId="288"/>
            <ac:picMk id="9" creationId="{C20CFA9F-9BF4-B8C9-8931-BAE142F666C8}"/>
          </ac:picMkLst>
        </pc:picChg>
      </pc:sldChg>
      <pc:sldChg chg="delSp modSp add replId">
        <pc:chgData name="Catrin Davies" userId="S::catrin.davies@connahsquayhs.org.uk::8fe6a0ed-85a2-4afc-b2fd-0bd0e468fc41" providerId="AD" clId="Web-{72E070A2-78D8-CCD6-3BE8-A0DC5BF2D31A}" dt="2024-06-19T15:16:59.969" v="22" actId="20577"/>
        <pc:sldMkLst>
          <pc:docMk/>
          <pc:sldMk cId="1941039829" sldId="289"/>
        </pc:sldMkLst>
        <pc:spChg chg="mod">
          <ac:chgData name="Catrin Davies" userId="S::catrin.davies@connahsquayhs.org.uk::8fe6a0ed-85a2-4afc-b2fd-0bd0e468fc41" providerId="AD" clId="Web-{72E070A2-78D8-CCD6-3BE8-A0DC5BF2D31A}" dt="2024-06-19T15:16:30.296" v="20" actId="20577"/>
          <ac:spMkLst>
            <pc:docMk/>
            <pc:sldMk cId="1941039829" sldId="289"/>
            <ac:spMk id="4" creationId="{F5F439B9-3B25-1165-7EFF-B0C4845E1093}"/>
          </ac:spMkLst>
        </pc:spChg>
        <pc:spChg chg="mod">
          <ac:chgData name="Catrin Davies" userId="S::catrin.davies@connahsquayhs.org.uk::8fe6a0ed-85a2-4afc-b2fd-0bd0e468fc41" providerId="AD" clId="Web-{72E070A2-78D8-CCD6-3BE8-A0DC5BF2D31A}" dt="2024-06-19T15:16:59.969" v="22" actId="20577"/>
          <ac:spMkLst>
            <pc:docMk/>
            <pc:sldMk cId="1941039829" sldId="289"/>
            <ac:spMk id="6" creationId="{D4E2F972-71C4-0D1E-4E4D-CE4124B29869}"/>
          </ac:spMkLst>
        </pc:spChg>
        <pc:picChg chg="del">
          <ac:chgData name="Catrin Davies" userId="S::catrin.davies@connahsquayhs.org.uk::8fe6a0ed-85a2-4afc-b2fd-0bd0e468fc41" providerId="AD" clId="Web-{72E070A2-78D8-CCD6-3BE8-A0DC5BF2D31A}" dt="2024-06-19T15:13:55.963" v="3"/>
          <ac:picMkLst>
            <pc:docMk/>
            <pc:sldMk cId="1941039829" sldId="289"/>
            <ac:picMk id="9" creationId="{279147DB-7D56-EAF5-9275-D3DA3D66872F}"/>
          </ac:picMkLst>
        </pc:picChg>
      </pc:sldChg>
    </pc:docChg>
  </pc:docChgLst>
  <pc:docChgLst>
    <pc:chgData clId="Web-{59FE08A4-92B7-0E6C-5F02-292BD89D9C56}"/>
    <pc:docChg chg="modSld">
      <pc:chgData name="" userId="" providerId="" clId="Web-{59FE08A4-92B7-0E6C-5F02-292BD89D9C56}" dt="2024-06-14T09:54:28.763" v="1" actId="20577"/>
      <pc:docMkLst>
        <pc:docMk/>
      </pc:docMkLst>
      <pc:sldChg chg="modSp">
        <pc:chgData name="" userId="" providerId="" clId="Web-{59FE08A4-92B7-0E6C-5F02-292BD89D9C56}" dt="2024-06-14T09:54:28.763" v="1" actId="20577"/>
        <pc:sldMkLst>
          <pc:docMk/>
          <pc:sldMk cId="3948252949" sldId="286"/>
        </pc:sldMkLst>
        <pc:spChg chg="mod">
          <ac:chgData name="" userId="" providerId="" clId="Web-{59FE08A4-92B7-0E6C-5F02-292BD89D9C56}" dt="2024-06-14T09:54:27.654" v="0" actId="20577"/>
          <ac:spMkLst>
            <pc:docMk/>
            <pc:sldMk cId="3948252949" sldId="286"/>
            <ac:spMk id="2" creationId="{00000000-0000-0000-0000-000000000000}"/>
          </ac:spMkLst>
        </pc:spChg>
        <pc:spChg chg="mod">
          <ac:chgData name="" userId="" providerId="" clId="Web-{59FE08A4-92B7-0E6C-5F02-292BD89D9C56}" dt="2024-06-14T09:54:28.763" v="1"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A73ED890-3808-9AAC-65BD-1D935D5B119A}"/>
    <pc:docChg chg="delSld">
      <pc:chgData name="Catrin Davies" userId="S::catrin.davies@connahsquayhs.org.uk::8fe6a0ed-85a2-4afc-b2fd-0bd0e468fc41" providerId="AD" clId="Web-{A73ED890-3808-9AAC-65BD-1D935D5B119A}" dt="2024-06-19T15:18:30.663" v="0"/>
      <pc:docMkLst>
        <pc:docMk/>
      </pc:docMkLst>
      <pc:sldChg chg="del">
        <pc:chgData name="Catrin Davies" userId="S::catrin.davies@connahsquayhs.org.uk::8fe6a0ed-85a2-4afc-b2fd-0bd0e468fc41" providerId="AD" clId="Web-{A73ED890-3808-9AAC-65BD-1D935D5B119A}" dt="2024-06-19T15:18:30.663" v="0"/>
        <pc:sldMkLst>
          <pc:docMk/>
          <pc:sldMk cId="3393021846" sldId="287"/>
        </pc:sldMkLst>
      </pc:sldChg>
    </pc:docChg>
  </pc:docChgLst>
  <pc:docChgLst>
    <pc:chgData name="Catrin Davies" userId="S::catrin.davies@connahsquayhs.org.uk::8fe6a0ed-85a2-4afc-b2fd-0bd0e468fc41" providerId="AD" clId="Web-{59FE08A4-92B7-0E6C-5F02-292BD89D9C56}"/>
    <pc:docChg chg="addSld modSld">
      <pc:chgData name="Catrin Davies" userId="S::catrin.davies@connahsquayhs.org.uk::8fe6a0ed-85a2-4afc-b2fd-0bd0e468fc41" providerId="AD" clId="Web-{59FE08A4-92B7-0E6C-5F02-292BD89D9C56}" dt="2024-06-14T10:00:54.466" v="64" actId="20577"/>
      <pc:docMkLst>
        <pc:docMk/>
      </pc:docMkLst>
      <pc:sldChg chg="modSp">
        <pc:chgData name="Catrin Davies" userId="S::catrin.davies@connahsquayhs.org.uk::8fe6a0ed-85a2-4afc-b2fd-0bd0e468fc41" providerId="AD" clId="Web-{59FE08A4-92B7-0E6C-5F02-292BD89D9C56}" dt="2024-06-14T09:57:11.082" v="41" actId="20577"/>
        <pc:sldMkLst>
          <pc:docMk/>
          <pc:sldMk cId="1981651252" sldId="278"/>
        </pc:sldMkLst>
        <pc:spChg chg="mod">
          <ac:chgData name="Catrin Davies" userId="S::catrin.davies@connahsquayhs.org.uk::8fe6a0ed-85a2-4afc-b2fd-0bd0e468fc41" providerId="AD" clId="Web-{59FE08A4-92B7-0E6C-5F02-292BD89D9C56}" dt="2024-06-14T09:55:57.298" v="19" actId="20577"/>
          <ac:spMkLst>
            <pc:docMk/>
            <pc:sldMk cId="1981651252" sldId="278"/>
            <ac:spMk id="2" creationId="{B77F1C2E-7359-4E67-E2F1-060331D23AB7}"/>
          </ac:spMkLst>
        </pc:spChg>
        <pc:spChg chg="mod">
          <ac:chgData name="Catrin Davies" userId="S::catrin.davies@connahsquayhs.org.uk::8fe6a0ed-85a2-4afc-b2fd-0bd0e468fc41" providerId="AD" clId="Web-{59FE08A4-92B7-0E6C-5F02-292BD89D9C56}" dt="2024-06-14T09:57:11.082" v="41" actId="20577"/>
          <ac:spMkLst>
            <pc:docMk/>
            <pc:sldMk cId="1981651252" sldId="278"/>
            <ac:spMk id="4" creationId="{DF4B6647-26ED-AE4F-C7C6-F118FCC94D72}"/>
          </ac:spMkLst>
        </pc:spChg>
        <pc:spChg chg="mod">
          <ac:chgData name="Catrin Davies" userId="S::catrin.davies@connahsquayhs.org.uk::8fe6a0ed-85a2-4afc-b2fd-0bd0e468fc41" providerId="AD" clId="Web-{59FE08A4-92B7-0E6C-5F02-292BD89D9C56}" dt="2024-06-14T09:56:53.378" v="39" actId="20577"/>
          <ac:spMkLst>
            <pc:docMk/>
            <pc:sldMk cId="1981651252" sldId="278"/>
            <ac:spMk id="7" creationId="{2E5624FB-155B-4395-46B6-A4D8F5D58C9A}"/>
          </ac:spMkLst>
        </pc:spChg>
        <pc:spChg chg="mod">
          <ac:chgData name="Catrin Davies" userId="S::catrin.davies@connahsquayhs.org.uk::8fe6a0ed-85a2-4afc-b2fd-0bd0e468fc41" providerId="AD" clId="Web-{59FE08A4-92B7-0E6C-5F02-292BD89D9C56}" dt="2024-06-14T09:56:48.488" v="38" actId="20577"/>
          <ac:spMkLst>
            <pc:docMk/>
            <pc:sldMk cId="1981651252" sldId="278"/>
            <ac:spMk id="8" creationId="{D9F63377-DD1C-4BBD-5D28-6BF14622536D}"/>
          </ac:spMkLst>
        </pc:spChg>
      </pc:sldChg>
      <pc:sldChg chg="modSp">
        <pc:chgData name="Catrin Davies" userId="S::catrin.davies@connahsquayhs.org.uk::8fe6a0ed-85a2-4afc-b2fd-0bd0e468fc41" providerId="AD" clId="Web-{59FE08A4-92B7-0E6C-5F02-292BD89D9C56}" dt="2024-06-14T09:59:04.571" v="53" actId="20577"/>
        <pc:sldMkLst>
          <pc:docMk/>
          <pc:sldMk cId="2744657230" sldId="279"/>
        </pc:sldMkLst>
        <pc:spChg chg="mod">
          <ac:chgData name="Catrin Davies" userId="S::catrin.davies@connahsquayhs.org.uk::8fe6a0ed-85a2-4afc-b2fd-0bd0e468fc41" providerId="AD" clId="Web-{59FE08A4-92B7-0E6C-5F02-292BD89D9C56}" dt="2024-06-14T09:57:30.599" v="42" actId="20577"/>
          <ac:spMkLst>
            <pc:docMk/>
            <pc:sldMk cId="2744657230" sldId="279"/>
            <ac:spMk id="2" creationId="{C65EE8F8-148F-B99E-40FA-43CE497387F7}"/>
          </ac:spMkLst>
        </pc:spChg>
        <pc:spChg chg="mod">
          <ac:chgData name="Catrin Davies" userId="S::catrin.davies@connahsquayhs.org.uk::8fe6a0ed-85a2-4afc-b2fd-0bd0e468fc41" providerId="AD" clId="Web-{59FE08A4-92B7-0E6C-5F02-292BD89D9C56}" dt="2024-06-14T09:58:26.944" v="48" actId="20577"/>
          <ac:spMkLst>
            <pc:docMk/>
            <pc:sldMk cId="2744657230" sldId="279"/>
            <ac:spMk id="4" creationId="{74C831F6-864D-BABA-AF92-E2DAAB3A976C}"/>
          </ac:spMkLst>
        </pc:spChg>
        <pc:spChg chg="mod">
          <ac:chgData name="Catrin Davies" userId="S::catrin.davies@connahsquayhs.org.uk::8fe6a0ed-85a2-4afc-b2fd-0bd0e468fc41" providerId="AD" clId="Web-{59FE08A4-92B7-0E6C-5F02-292BD89D9C56}" dt="2024-06-14T09:59:04.571" v="53" actId="20577"/>
          <ac:spMkLst>
            <pc:docMk/>
            <pc:sldMk cId="2744657230" sldId="279"/>
            <ac:spMk id="6" creationId="{BBFAC2B0-088A-A742-E984-08816EB2A534}"/>
          </ac:spMkLst>
        </pc:spChg>
        <pc:spChg chg="mod">
          <ac:chgData name="Catrin Davies" userId="S::catrin.davies@connahsquayhs.org.uk::8fe6a0ed-85a2-4afc-b2fd-0bd0e468fc41" providerId="AD" clId="Web-{59FE08A4-92B7-0E6C-5F02-292BD89D9C56}" dt="2024-06-14T09:59:00.899" v="51" actId="20577"/>
          <ac:spMkLst>
            <pc:docMk/>
            <pc:sldMk cId="2744657230" sldId="279"/>
            <ac:spMk id="9" creationId="{FAC0EE1F-6170-8836-2429-E17EDAC6A750}"/>
          </ac:spMkLst>
        </pc:spChg>
        <pc:spChg chg="mod">
          <ac:chgData name="Catrin Davies" userId="S::catrin.davies@connahsquayhs.org.uk::8fe6a0ed-85a2-4afc-b2fd-0bd0e468fc41" providerId="AD" clId="Web-{59FE08A4-92B7-0E6C-5F02-292BD89D9C56}" dt="2024-06-14T09:58:20.897" v="47" actId="20577"/>
          <ac:spMkLst>
            <pc:docMk/>
            <pc:sldMk cId="2744657230" sldId="279"/>
            <ac:spMk id="11" creationId="{BE434E36-C7AA-5216-328F-AB4594226D84}"/>
          </ac:spMkLst>
        </pc:spChg>
      </pc:sldChg>
      <pc:sldChg chg="modSp">
        <pc:chgData name="Catrin Davies" userId="S::catrin.davies@connahsquayhs.org.uk::8fe6a0ed-85a2-4afc-b2fd-0bd0e468fc41" providerId="AD" clId="Web-{59FE08A4-92B7-0E6C-5F02-292BD89D9C56}" dt="2024-06-14T09:55:29.750" v="16" actId="20577"/>
        <pc:sldMkLst>
          <pc:docMk/>
          <pc:sldMk cId="2458432041" sldId="280"/>
        </pc:sldMkLst>
        <pc:spChg chg="mod">
          <ac:chgData name="Catrin Davies" userId="S::catrin.davies@connahsquayhs.org.uk::8fe6a0ed-85a2-4afc-b2fd-0bd0e468fc41" providerId="AD" clId="Web-{59FE08A4-92B7-0E6C-5F02-292BD89D9C56}" dt="2024-06-14T09:55:03.421" v="11"/>
          <ac:spMkLst>
            <pc:docMk/>
            <pc:sldMk cId="2458432041" sldId="280"/>
            <ac:spMk id="2" creationId="{92C753A5-51E1-7A44-E9A0-95DE87F723AA}"/>
          </ac:spMkLst>
        </pc:spChg>
        <pc:spChg chg="mod">
          <ac:chgData name="Catrin Davies" userId="S::catrin.davies@connahsquayhs.org.uk::8fe6a0ed-85a2-4afc-b2fd-0bd0e468fc41" providerId="AD" clId="Web-{59FE08A4-92B7-0E6C-5F02-292BD89D9C56}" dt="2024-06-14T09:55:02.452" v="10" actId="20577"/>
          <ac:spMkLst>
            <pc:docMk/>
            <pc:sldMk cId="2458432041" sldId="280"/>
            <ac:spMk id="3" creationId="{4DCACD9D-747D-8730-D752-62E05D93C009}"/>
          </ac:spMkLst>
        </pc:spChg>
        <pc:spChg chg="mod">
          <ac:chgData name="Catrin Davies" userId="S::catrin.davies@connahsquayhs.org.uk::8fe6a0ed-85a2-4afc-b2fd-0bd0e468fc41" providerId="AD" clId="Web-{59FE08A4-92B7-0E6C-5F02-292BD89D9C56}" dt="2024-06-14T09:55:18.015" v="13" actId="20577"/>
          <ac:spMkLst>
            <pc:docMk/>
            <pc:sldMk cId="2458432041" sldId="280"/>
            <ac:spMk id="5" creationId="{B21294D3-126A-E4A2-9988-FAF78C7B7328}"/>
          </ac:spMkLst>
        </pc:spChg>
        <pc:spChg chg="mod">
          <ac:chgData name="Catrin Davies" userId="S::catrin.davies@connahsquayhs.org.uk::8fe6a0ed-85a2-4afc-b2fd-0bd0e468fc41" providerId="AD" clId="Web-{59FE08A4-92B7-0E6C-5F02-292BD89D9C56}" dt="2024-06-14T09:55:29.750" v="16" actId="20577"/>
          <ac:spMkLst>
            <pc:docMk/>
            <pc:sldMk cId="2458432041" sldId="280"/>
            <ac:spMk id="6" creationId="{25C07CEA-84F6-8C26-6F95-D4919D0C9E00}"/>
          </ac:spMkLst>
        </pc:spChg>
      </pc:sldChg>
      <pc:sldChg chg="addSp modSp">
        <pc:chgData name="Catrin Davies" userId="S::catrin.davies@connahsquayhs.org.uk::8fe6a0ed-85a2-4afc-b2fd-0bd0e468fc41" providerId="AD" clId="Web-{59FE08A4-92B7-0E6C-5F02-292BD89D9C56}" dt="2024-06-14T09:59:31.509" v="55"/>
        <pc:sldMkLst>
          <pc:docMk/>
          <pc:sldMk cId="3785915959" sldId="282"/>
        </pc:sldMkLst>
        <pc:picChg chg="add mod">
          <ac:chgData name="Catrin Davies" userId="S::catrin.davies@connahsquayhs.org.uk::8fe6a0ed-85a2-4afc-b2fd-0bd0e468fc41" providerId="AD" clId="Web-{59FE08A4-92B7-0E6C-5F02-292BD89D9C56}" dt="2024-06-14T09:59:31.509" v="55"/>
          <ac:picMkLst>
            <pc:docMk/>
            <pc:sldMk cId="3785915959" sldId="282"/>
            <ac:picMk id="9" creationId="{C20CFA9F-9BF4-B8C9-8931-BAE142F666C8}"/>
          </ac:picMkLst>
        </pc:picChg>
      </pc:sldChg>
      <pc:sldChg chg="modSp">
        <pc:chgData name="Catrin Davies" userId="S::catrin.davies@connahsquayhs.org.uk::8fe6a0ed-85a2-4afc-b2fd-0bd0e468fc41" providerId="AD" clId="Web-{59FE08A4-92B7-0E6C-5F02-292BD89D9C56}" dt="2024-06-14T10:00:54.466" v="64" actId="20577"/>
        <pc:sldMkLst>
          <pc:docMk/>
          <pc:sldMk cId="632769890" sldId="284"/>
        </pc:sldMkLst>
        <pc:spChg chg="mod">
          <ac:chgData name="Catrin Davies" userId="S::catrin.davies@connahsquayhs.org.uk::8fe6a0ed-85a2-4afc-b2fd-0bd0e468fc41" providerId="AD" clId="Web-{59FE08A4-92B7-0E6C-5F02-292BD89D9C56}" dt="2024-06-14T09:59:54.432" v="57"/>
          <ac:spMkLst>
            <pc:docMk/>
            <pc:sldMk cId="632769890" sldId="284"/>
            <ac:spMk id="2" creationId="{7E6C883F-1227-F311-38A5-B4E17D09B7AB}"/>
          </ac:spMkLst>
        </pc:spChg>
        <pc:spChg chg="mod">
          <ac:chgData name="Catrin Davies" userId="S::catrin.davies@connahsquayhs.org.uk::8fe6a0ed-85a2-4afc-b2fd-0bd0e468fc41" providerId="AD" clId="Web-{59FE08A4-92B7-0E6C-5F02-292BD89D9C56}" dt="2024-06-14T10:00:12.042" v="59" actId="20577"/>
          <ac:spMkLst>
            <pc:docMk/>
            <pc:sldMk cId="632769890" sldId="284"/>
            <ac:spMk id="4" creationId="{235860F6-C416-1E2E-120E-314D539F4A7E}"/>
          </ac:spMkLst>
        </pc:spChg>
        <pc:spChg chg="mod">
          <ac:chgData name="Catrin Davies" userId="S::catrin.davies@connahsquayhs.org.uk::8fe6a0ed-85a2-4afc-b2fd-0bd0e468fc41" providerId="AD" clId="Web-{59FE08A4-92B7-0E6C-5F02-292BD89D9C56}" dt="2024-06-14T10:00:14.261" v="60" actId="20577"/>
          <ac:spMkLst>
            <pc:docMk/>
            <pc:sldMk cId="632769890" sldId="284"/>
            <ac:spMk id="9" creationId="{E5C5155A-67AA-9F8F-5734-B567AC294D97}"/>
          </ac:spMkLst>
        </pc:spChg>
        <pc:spChg chg="mod">
          <ac:chgData name="Catrin Davies" userId="S::catrin.davies@connahsquayhs.org.uk::8fe6a0ed-85a2-4afc-b2fd-0bd0e468fc41" providerId="AD" clId="Web-{59FE08A4-92B7-0E6C-5F02-292BD89D9C56}" dt="2024-06-14T10:00:46.372" v="62" actId="20577"/>
          <ac:spMkLst>
            <pc:docMk/>
            <pc:sldMk cId="632769890" sldId="284"/>
            <ac:spMk id="10" creationId="{59B49D29-3501-5F1D-BF03-49B083B72B1A}"/>
          </ac:spMkLst>
        </pc:spChg>
        <pc:spChg chg="mod">
          <ac:chgData name="Catrin Davies" userId="S::catrin.davies@connahsquayhs.org.uk::8fe6a0ed-85a2-4afc-b2fd-0bd0e468fc41" providerId="AD" clId="Web-{59FE08A4-92B7-0E6C-5F02-292BD89D9C56}" dt="2024-06-14T10:00:54.466" v="64" actId="20577"/>
          <ac:spMkLst>
            <pc:docMk/>
            <pc:sldMk cId="632769890" sldId="284"/>
            <ac:spMk id="11" creationId="{73CA8E55-50A9-4198-412B-A239F349004B}"/>
          </ac:spMkLst>
        </pc:spChg>
      </pc:sldChg>
      <pc:sldChg chg="modSp">
        <pc:chgData name="Catrin Davies" userId="S::catrin.davies@connahsquayhs.org.uk::8fe6a0ed-85a2-4afc-b2fd-0bd0e468fc41" providerId="AD" clId="Web-{59FE08A4-92B7-0E6C-5F02-292BD89D9C56}" dt="2024-06-14T09:54:40.030" v="7" actId="14100"/>
        <pc:sldMkLst>
          <pc:docMk/>
          <pc:sldMk cId="3948252949" sldId="286"/>
        </pc:sldMkLst>
        <pc:spChg chg="mod">
          <ac:chgData name="Catrin Davies" userId="S::catrin.davies@connahsquayhs.org.uk::8fe6a0ed-85a2-4afc-b2fd-0bd0e468fc41" providerId="AD" clId="Web-{59FE08A4-92B7-0E6C-5F02-292BD89D9C56}" dt="2024-06-14T09:54:40.030" v="7" actId="14100"/>
          <ac:spMkLst>
            <pc:docMk/>
            <pc:sldMk cId="3948252949" sldId="286"/>
            <ac:spMk id="4" creationId="{00000000-0000-0000-0000-000000000000}"/>
          </ac:spMkLst>
        </pc:spChg>
      </pc:sldChg>
      <pc:sldChg chg="addSp modSp add">
        <pc:chgData name="Catrin Davies" userId="S::catrin.davies@connahsquayhs.org.uk::8fe6a0ed-85a2-4afc-b2fd-0bd0e468fc41" providerId="AD" clId="Web-{59FE08A4-92B7-0E6C-5F02-292BD89D9C56}" dt="2024-06-14T09:59:42.119" v="56"/>
        <pc:sldMkLst>
          <pc:docMk/>
          <pc:sldMk cId="3393021846" sldId="287"/>
        </pc:sldMkLst>
        <pc:picChg chg="add mod">
          <ac:chgData name="Catrin Davies" userId="S::catrin.davies@connahsquayhs.org.uk::8fe6a0ed-85a2-4afc-b2fd-0bd0e468fc41" providerId="AD" clId="Web-{59FE08A4-92B7-0E6C-5F02-292BD89D9C56}" dt="2024-06-14T09:59:42.119" v="56"/>
          <ac:picMkLst>
            <pc:docMk/>
            <pc:sldMk cId="3393021846" sldId="287"/>
            <ac:picMk id="9" creationId="{279147DB-7D56-EAF5-9275-D3DA3D66872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a:xfrm>
            <a:off x="6503319" y="6660145"/>
            <a:ext cx="3959741" cy="522000"/>
          </a:xfrm>
        </p:spPr>
        <p:txBody>
          <a:bodyPr/>
          <a:lstStyle/>
          <a:p>
            <a:r>
              <a:rPr lang="en-GB">
                <a:latin typeface="MASSILIA VF"/>
              </a:rPr>
              <a:t>Unit 3.3 Food and safety</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006758"/>
                </a:solidFill>
              </a:rPr>
              <a:t>Curriculum for Wales Scheme of Learning:</a:t>
            </a:r>
            <a:br>
              <a:rPr lang="en-US">
                <a:solidFill>
                  <a:srgbClr val="006758"/>
                </a:solidFill>
              </a:rPr>
            </a:br>
            <a:r>
              <a:rPr lang="en-US">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rtl="0"/>
            <a:r>
              <a:rPr lang="en-GB" sz="1200" baseline="0">
                <a:solidFill>
                  <a:srgbClr val="1F1F1F"/>
                </a:solidFill>
                <a:latin typeface="Arial"/>
                <a:ea typeface="Segoe UI"/>
                <a:cs typeface="Segoe UI"/>
              </a:rPr>
              <a:t>By recognising the diversity of living things and how they interact with their environment, learners can develop an understanding of how these have evolved over significant periods of time. All living things require specific conditions and resources to survive and they may have to compete with other organisms to do so. Humans form part of the living world and our decisions and actions, along with natural selection, can have a significant impact on the diversity of life. Knowing about the structures and functions of living things enables learners to understand how these things grow, develop and reproduce successfully. Developing an understanding of the factors which affect the health and success of organisms allows us to make informed decisions about our physical health and how we impact the natural world, including about the prevention and treatments of diseases.</a:t>
            </a:r>
            <a:r>
              <a:rPr lang="en-US" sz="1200">
                <a:latin typeface="Arial"/>
                <a:ea typeface="Segoe UI"/>
                <a:cs typeface="Segoe UI"/>
              </a:rPr>
              <a:t>​</a:t>
            </a:r>
          </a:p>
          <a:p>
            <a:pPr rtl="0"/>
            <a:r>
              <a:rPr lang="en-GB" sz="1200">
                <a:latin typeface="Arial"/>
                <a:ea typeface="Segoe UI"/>
                <a:cs typeface="Segoe UI"/>
              </a:rPr>
              <a:t>​</a:t>
            </a:r>
            <a:endParaRPr lang="en-US" sz="90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GB" sz="1200">
              <a:solidFill>
                <a:srgbClr val="1F1F1F"/>
              </a:solidFill>
              <a:latin typeface="Arial"/>
              <a:cs typeface="Arial"/>
            </a:endParaRPr>
          </a:p>
          <a:p>
            <a:r>
              <a:rPr lang="en-GB" sz="1200">
                <a:solidFill>
                  <a:srgbClr val="1F1F1F"/>
                </a:solidFill>
                <a:latin typeface="Arial"/>
                <a:cs typeface="Arial"/>
              </a:rPr>
              <a:t>The world around us is full of living things which depend on each other for survival.</a:t>
            </a:r>
            <a:endParaRPr lang="en-US" sz="1200" b="0">
              <a:solidFill>
                <a:srgbClr val="000000"/>
              </a:solidFill>
              <a:latin typeface="Arial"/>
              <a:cs typeface="Arial"/>
            </a:endParaRPr>
          </a:p>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GB" sz="1200">
              <a:solidFill>
                <a:srgbClr val="1F1F1F"/>
              </a:solidFill>
              <a:latin typeface="Arial"/>
              <a:cs typeface="Arial"/>
            </a:endParaRPr>
          </a:p>
          <a:p>
            <a:r>
              <a:rPr lang="en-GB" sz="1200">
                <a:solidFill>
                  <a:srgbClr val="1F1F1F"/>
                </a:solidFill>
                <a:latin typeface="Arial"/>
                <a:cs typeface="Arial"/>
              </a:rPr>
              <a:t>Being curious and searching for answers is essential to understanding and predicting phenomena.</a:t>
            </a:r>
            <a:endParaRPr lang="en-US" sz="1200" b="0">
              <a:solidFill>
                <a:srgbClr val="000000"/>
              </a:solidFill>
              <a:latin typeface="Arial"/>
              <a:cs typeface="Arial"/>
            </a:endParaRPr>
          </a:p>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fontScale="85000" lnSpcReduction="20000"/>
          </a:bodyPr>
          <a:lstStyle/>
          <a:p>
            <a:endParaRPr lang="en-US" sz="900"/>
          </a:p>
          <a:p>
            <a:pPr>
              <a:lnSpc>
                <a:spcPct val="100000"/>
              </a:lnSpc>
              <a:spcBef>
                <a:spcPts val="0"/>
              </a:spcBef>
            </a:pPr>
            <a:r>
              <a:rPr lang="en-GB" sz="1200">
                <a:solidFill>
                  <a:srgbClr val="1F1F1F"/>
                </a:solidFill>
                <a:latin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GB" sz="1200" i="1">
                <a:solidFill>
                  <a:srgbClr val="0360A6"/>
                </a:solidFill>
                <a:latin typeface="Arial"/>
                <a:cs typeface="Arial"/>
              </a:rPr>
              <a:t>models</a:t>
            </a:r>
            <a:r>
              <a:rPr lang="en-GB" sz="1200">
                <a:solidFill>
                  <a:srgbClr val="1F1F1F"/>
                </a:solidFill>
                <a:latin typeface="Arial"/>
                <a:cs typeface="Arial"/>
              </a:rPr>
              <a:t> will also help them make sense of its complexity. With evidence derived from observations, new theories can be developed, and existing ideas may be refined or challenged.</a:t>
            </a:r>
            <a:endParaRPr lang="en-US" sz="1200">
              <a:solidFill>
                <a:srgbClr val="000000"/>
              </a:solidFill>
              <a:latin typeface="Arial"/>
              <a:cs typeface="Arial"/>
            </a:endParaRPr>
          </a:p>
          <a:p>
            <a:pPr>
              <a:lnSpc>
                <a:spcPct val="100000"/>
              </a:lnSpc>
              <a:spcBef>
                <a:spcPts val="0"/>
              </a:spcBef>
            </a:pPr>
            <a:r>
              <a:rPr lang="en-GB" sz="1200">
                <a:solidFill>
                  <a:srgbClr val="1F1F1F"/>
                </a:solidFill>
                <a:latin typeface="Arial"/>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sz="1200">
              <a:solidFill>
                <a:srgbClr val="000000"/>
              </a:solidFill>
              <a:latin typeface="Arial"/>
              <a:cs typeface="Arial"/>
            </a:endParaRPr>
          </a:p>
          <a:p>
            <a:pPr>
              <a:lnSpc>
                <a:spcPct val="100000"/>
              </a:lnSpc>
              <a:spcBef>
                <a:spcPts val="0"/>
              </a:spcBef>
            </a:pPr>
            <a:endParaRPr lang="en-GB" sz="1200">
              <a:solidFill>
                <a:srgbClr val="000000"/>
              </a:solidFill>
              <a:latin typeface="Arial"/>
              <a:cs typeface="Arial"/>
            </a:endParaRPr>
          </a:p>
          <a:p>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lnSpc>
                <a:spcPct val="100000"/>
              </a:lnSpc>
              <a:spcBef>
                <a:spcPts val="0"/>
              </a:spcBef>
            </a:pPr>
            <a:r>
              <a:rPr lang="en-US" sz="1200" b="1">
                <a:solidFill>
                  <a:srgbClr val="000000"/>
                </a:solidFill>
                <a:latin typeface="Calibri"/>
                <a:ea typeface="Calibri"/>
                <a:cs typeface="Calibri"/>
              </a:rPr>
              <a:t>Ambitious, capable learners who: </a:t>
            </a:r>
            <a:r>
              <a:rPr lang="en-US" sz="1200">
                <a:solidFill>
                  <a:srgbClr val="000000"/>
                </a:solidFill>
                <a:latin typeface="Calibri"/>
                <a:ea typeface="Calibri"/>
                <a:cs typeface="Calibri"/>
              </a:rPr>
              <a:t>set themselves high standards and seek and enjoy challenge and  are building up a body of knowledge with skills to connect and apply that knowledge in different contexts.</a:t>
            </a: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r>
              <a:rPr lang="en-GB" sz="1200" b="1">
                <a:solidFill>
                  <a:srgbClr val="000000"/>
                </a:solidFill>
                <a:latin typeface="Calibri"/>
                <a:ea typeface="Calibri"/>
                <a:cs typeface="Calibri"/>
              </a:rPr>
              <a:t>Enterprising, creative contributors who:</a:t>
            </a: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connect and apply their knowledge and skills to create ideas and products</a:t>
            </a:r>
            <a:endParaRPr lang="en-US" sz="120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lead and play different roles in teams effectively and responsibly</a:t>
            </a:r>
            <a:endParaRPr lang="en-US" sz="120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identify and grasp opportunities.</a:t>
            </a:r>
            <a:endParaRPr lang="en-US" sz="1200">
              <a:solidFill>
                <a:srgbClr val="000000"/>
              </a:solidFill>
              <a:latin typeface="Calibri"/>
              <a:ea typeface="Calibri"/>
              <a:cs typeface="Calibri"/>
            </a:endParaRP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171450" indent="-171450">
              <a:lnSpc>
                <a:spcPct val="150000"/>
              </a:lnSpc>
              <a:spcBef>
                <a:spcPts val="0"/>
              </a:spcBef>
              <a:buFont typeface="Arial,Sans-Serif"/>
              <a:buChar char="•"/>
            </a:pPr>
            <a:r>
              <a:rPr lang="en-US" sz="1200">
                <a:solidFill>
                  <a:srgbClr val="000000"/>
                </a:solidFill>
                <a:latin typeface="Calibri"/>
                <a:ea typeface="Calibri"/>
                <a:cs typeface="Calibri"/>
              </a:rPr>
              <a:t>DCF: </a:t>
            </a:r>
          </a:p>
          <a:p>
            <a:pPr marL="171450" indent="-171450">
              <a:lnSpc>
                <a:spcPct val="150000"/>
              </a:lnSpc>
              <a:spcBef>
                <a:spcPts val="0"/>
              </a:spcBef>
              <a:buFont typeface="Arial,Sans-Serif"/>
              <a:buChar char="•"/>
            </a:pPr>
            <a:r>
              <a:rPr lang="en-US" sz="1200">
                <a:solidFill>
                  <a:srgbClr val="000000"/>
                </a:solidFill>
                <a:latin typeface="Calibri"/>
                <a:ea typeface="Calibri"/>
                <a:cs typeface="Calibri"/>
              </a:rPr>
              <a:t>Numeracy: plotting and interpreting data (graphs and tables)</a:t>
            </a:r>
          </a:p>
          <a:p>
            <a:pPr marL="171450" indent="-171450">
              <a:lnSpc>
                <a:spcPct val="150000"/>
              </a:lnSpc>
              <a:spcBef>
                <a:spcPts val="0"/>
              </a:spcBef>
              <a:buFont typeface="Arial,Sans-Serif"/>
              <a:buChar char="•"/>
            </a:pPr>
            <a:r>
              <a:rPr lang="en-US" sz="1200">
                <a:solidFill>
                  <a:srgbClr val="000000"/>
                </a:solidFill>
                <a:latin typeface="Calibri"/>
                <a:ea typeface="Calibri"/>
                <a:cs typeface="Calibri"/>
              </a:rPr>
              <a:t>Literacy: Writing a formal lesson to the FSA</a:t>
            </a: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GB" sz="1200" b="1">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nSpc>
                <a:spcPct val="100000"/>
              </a:lnSpc>
              <a:spcBef>
                <a:spcPts val="0"/>
              </a:spcBef>
            </a:pPr>
            <a:r>
              <a:rPr lang="en-GB" sz="1200" b="1">
                <a:solidFill>
                  <a:srgbClr val="000000"/>
                </a:solidFill>
                <a:latin typeface="Calibri"/>
                <a:ea typeface="Calibri"/>
                <a:cs typeface="Calibri"/>
              </a:rPr>
              <a:t>Creativity and innovation involved:</a:t>
            </a:r>
            <a:endParaRPr lang="en-US" sz="1200">
              <a:solidFill>
                <a:srgbClr val="000000"/>
              </a:solidFill>
              <a:latin typeface="Calibri"/>
              <a:ea typeface="Calibri"/>
              <a:cs typeface="Calibri"/>
            </a:endParaRPr>
          </a:p>
          <a:p>
            <a:pPr>
              <a:lnSpc>
                <a:spcPct val="100000"/>
              </a:lnSpc>
              <a:spcBef>
                <a:spcPts val="0"/>
              </a:spcBef>
            </a:pPr>
            <a:r>
              <a:rPr lang="en-GB" sz="1200">
                <a:solidFill>
                  <a:srgbClr val="000000"/>
                </a:solidFill>
                <a:latin typeface="Calibri"/>
                <a:ea typeface="Calibri"/>
                <a:cs typeface="Calibri"/>
              </a:rPr>
              <a:t>Learners will be given the opportunity to carry out practical investigative work which will enable them to be curious and inquisitive. </a:t>
            </a:r>
          </a:p>
          <a:p>
            <a:pPr>
              <a:lnSpc>
                <a:spcPct val="100000"/>
              </a:lnSpc>
              <a:spcBef>
                <a:spcPts val="0"/>
              </a:spcBef>
            </a:pPr>
            <a:endParaRPr lang="en-GB" sz="1200">
              <a:solidFill>
                <a:srgbClr val="000000"/>
              </a:solidFill>
              <a:latin typeface="Calibri"/>
              <a:ea typeface="Calibri"/>
              <a:cs typeface="Calibri"/>
            </a:endParaRPr>
          </a:p>
          <a:p>
            <a:pPr>
              <a:lnSpc>
                <a:spcPct val="100000"/>
              </a:lnSpc>
              <a:spcBef>
                <a:spcPts val="0"/>
              </a:spcBef>
            </a:pPr>
            <a:r>
              <a:rPr lang="en-GB" sz="1200" b="1">
                <a:solidFill>
                  <a:srgbClr val="000000"/>
                </a:solidFill>
                <a:latin typeface="Calibri"/>
                <a:ea typeface="Calibri"/>
                <a:cs typeface="Calibri"/>
              </a:rPr>
              <a:t>Critical thinking and problem solving:</a:t>
            </a:r>
            <a:endParaRPr lang="en-US" sz="1200">
              <a:solidFill>
                <a:srgbClr val="000000"/>
              </a:solidFill>
              <a:latin typeface="Calibri"/>
              <a:ea typeface="Calibri"/>
              <a:cs typeface="Calibri"/>
            </a:endParaRPr>
          </a:p>
          <a:p>
            <a:pPr>
              <a:lnSpc>
                <a:spcPct val="100000"/>
              </a:lnSpc>
              <a:spcBef>
                <a:spcPts val="0"/>
              </a:spcBef>
            </a:pPr>
            <a:r>
              <a:rPr lang="en-GB" sz="1200">
                <a:solidFill>
                  <a:srgbClr val="1F1F1F"/>
                </a:solidFill>
                <a:latin typeface="Calibri"/>
                <a:ea typeface="Calibri"/>
                <a:cs typeface="Arial"/>
              </a:rPr>
              <a:t>Learners will have opportunity to ask meaningful questions, and to evaluate information, evidence and situations.  </a:t>
            </a:r>
          </a:p>
          <a:p>
            <a:pPr>
              <a:lnSpc>
                <a:spcPct val="100000"/>
              </a:lnSpc>
              <a:spcBef>
                <a:spcPts val="0"/>
              </a:spcBef>
            </a:pPr>
            <a:endParaRPr lang="en-GB" sz="1200">
              <a:solidFill>
                <a:srgbClr val="1F1F1F"/>
              </a:solidFill>
              <a:latin typeface="Calibri"/>
              <a:ea typeface="Calibri"/>
              <a:cs typeface="Arial"/>
            </a:endParaRPr>
          </a:p>
          <a:p>
            <a:pPr>
              <a:lnSpc>
                <a:spcPct val="100000"/>
              </a:lnSpc>
              <a:spcBef>
                <a:spcPts val="0"/>
              </a:spcBef>
            </a:pPr>
            <a:r>
              <a:rPr lang="en-GB" sz="1200" b="1">
                <a:solidFill>
                  <a:srgbClr val="000000"/>
                </a:solidFill>
                <a:latin typeface="Calibri"/>
                <a:ea typeface="Calibri"/>
                <a:cs typeface="Calibri"/>
              </a:rPr>
              <a:t>Planning and organising:</a:t>
            </a:r>
            <a:endParaRPr lang="en-US" sz="120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a:solidFill>
                  <a:srgbClr val="000000"/>
                </a:solidFill>
                <a:latin typeface="Calibri"/>
                <a:ea typeface="Calibri"/>
                <a:cs typeface="Calibri"/>
              </a:rPr>
              <a:t>Planning roles within a group</a:t>
            </a:r>
            <a:endParaRPr lang="en-US" sz="120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a:solidFill>
                  <a:srgbClr val="000000"/>
                </a:solidFill>
                <a:latin typeface="Calibri"/>
                <a:ea typeface="Calibri"/>
                <a:cs typeface="Calibri"/>
              </a:rPr>
              <a:t>Time management</a:t>
            </a:r>
            <a:endParaRPr lang="en-US" sz="120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endParaRPr lang="en-GB" sz="1200">
              <a:solidFill>
                <a:srgbClr val="000000"/>
              </a:solidFill>
              <a:latin typeface="Calibri"/>
              <a:ea typeface="Calibri"/>
              <a:cs typeface="Calibri"/>
            </a:endParaRPr>
          </a:p>
          <a:p>
            <a:pPr>
              <a:lnSpc>
                <a:spcPct val="100000"/>
              </a:lnSpc>
              <a:spcBef>
                <a:spcPts val="0"/>
              </a:spcBef>
            </a:pPr>
            <a:endParaRPr lang="en-GB" sz="1200" b="1">
              <a:solidFill>
                <a:srgbClr val="000000"/>
              </a:solidFill>
              <a:latin typeface="Calibri"/>
              <a:ea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171450" indent="-171450">
              <a:lnSpc>
                <a:spcPct val="100000"/>
              </a:lnSpc>
              <a:spcBef>
                <a:spcPts val="0"/>
              </a:spcBef>
              <a:buFont typeface="Arial,Sans-Serif"/>
              <a:buChar char="•"/>
            </a:pPr>
            <a:r>
              <a:rPr lang="en-GB" sz="1200">
                <a:solidFill>
                  <a:srgbClr val="000000"/>
                </a:solidFill>
                <a:latin typeface="Calibri"/>
                <a:ea typeface="Calibri"/>
                <a:cs typeface="Calibri"/>
              </a:rPr>
              <a:t>Create authentic contexts for learning</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Encourage Learners to take responsibility for their own learning</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Support social and emotional development and positive relationships    </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Encourage collaboration             </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Sustained pupil effort to reach high and achievable targets         </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Employ a broad repertoire of teaching approaches</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Build on previous knowledge and experience to engage interest</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Promote problem solving, creative and critical thinking  </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Focus on four purposes</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Use assessment for learning to accelerate progress        </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Make connections within and across Areas of Learning Experience          </a:t>
            </a:r>
          </a:p>
          <a:p>
            <a:pPr marL="171450" indent="-171450">
              <a:lnSpc>
                <a:spcPct val="100000"/>
              </a:lnSpc>
              <a:spcBef>
                <a:spcPts val="0"/>
              </a:spcBef>
              <a:buFont typeface="Arial,Sans-Serif"/>
              <a:buChar char="•"/>
            </a:pPr>
            <a:r>
              <a:rPr lang="en-GB" sz="1200">
                <a:solidFill>
                  <a:srgbClr val="000000"/>
                </a:solidFill>
                <a:latin typeface="Calibri"/>
                <a:ea typeface="Calibri"/>
                <a:cs typeface="Calibri"/>
              </a:rPr>
              <a:t>Reinforce cross curricular responsibilities, </a:t>
            </a:r>
            <a:r>
              <a:rPr lang="en-GB" sz="1200" err="1">
                <a:solidFill>
                  <a:srgbClr val="000000"/>
                </a:solidFill>
                <a:latin typeface="Calibri"/>
                <a:ea typeface="Calibri"/>
                <a:cs typeface="Calibri"/>
              </a:rPr>
              <a:t>inc</a:t>
            </a:r>
            <a:r>
              <a:rPr lang="en-GB" sz="1200">
                <a:solidFill>
                  <a:srgbClr val="000000"/>
                </a:solidFill>
                <a:latin typeface="Calibri"/>
                <a:ea typeface="Calibri"/>
                <a:cs typeface="Calibri"/>
              </a:rPr>
              <a:t> literacy, numeracy and digital competence.</a:t>
            </a: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Problem solving, skills based resilience using a trial and improvement  approach when carrying out their stop go animation.</a:t>
            </a:r>
          </a:p>
          <a:p>
            <a:pPr>
              <a:lnSpc>
                <a:spcPct val="100000"/>
              </a:lnSpc>
              <a:spcBef>
                <a:spcPts val="0"/>
              </a:spcBef>
            </a:pPr>
            <a:r>
              <a:rPr lang="en-US" sz="1200">
                <a:solidFill>
                  <a:srgbClr val="000000"/>
                </a:solidFill>
                <a:latin typeface="Calibri"/>
                <a:ea typeface="Calibri"/>
                <a:cs typeface="Calibri"/>
              </a:rPr>
              <a:t>Increased independence during learning and during group work.</a:t>
            </a:r>
          </a:p>
          <a:p>
            <a:pPr>
              <a:lnSpc>
                <a:spcPct val="100000"/>
              </a:lnSpc>
              <a:spcBef>
                <a:spcPts val="0"/>
              </a:spcBef>
            </a:pPr>
            <a:endParaRPr lang="en-US" sz="1200">
              <a:solidFill>
                <a:srgbClr val="000000"/>
              </a:solidFill>
              <a:latin typeface="Calibri"/>
              <a:ea typeface="Calibri"/>
              <a:cs typeface="Calibri"/>
            </a:endParaRPr>
          </a:p>
          <a:p>
            <a:endParaRPr lang="en-US" sz="8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The topic builds on prior knowledge  of basic food and hygiene that learners will have been introduced to in KS2.</a:t>
            </a:r>
          </a:p>
          <a:p>
            <a:endParaRPr lang="en-US" sz="8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When learners are doing investigations, they are developing their scientific inquiry skills which can then be applied across a range of themes.</a:t>
            </a: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200">
                <a:solidFill>
                  <a:srgbClr val="000000"/>
                </a:solidFill>
                <a:latin typeface="Calibri"/>
                <a:ea typeface="Calibri"/>
                <a:cs typeface="Calibri"/>
              </a:rPr>
              <a:t>Learners are exploring, designing, </a:t>
            </a:r>
            <a:r>
              <a:rPr lang="en-US" sz="1200" err="1">
                <a:solidFill>
                  <a:srgbClr val="000000"/>
                </a:solidFill>
                <a:latin typeface="Calibri"/>
                <a:ea typeface="Calibri"/>
                <a:cs typeface="Calibri"/>
              </a:rPr>
              <a:t>analysing</a:t>
            </a:r>
            <a:r>
              <a:rPr lang="en-US" sz="1200">
                <a:solidFill>
                  <a:srgbClr val="000000"/>
                </a:solidFill>
                <a:latin typeface="Calibri"/>
                <a:ea typeface="Calibri"/>
                <a:cs typeface="Calibri"/>
              </a:rPr>
              <a:t>, evaluating, problem solving and creating within a range of contexts. They will refine these skills based on both peer and teacher feedback.</a:t>
            </a: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Learners will be able to make links between familiar and unfamiliar contexts e.g. their knowledge and understanding of the importance of food hygiene will be underpinned by their scientific understanding regarding the role of microbes within food preparation.  </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a:latin typeface="MASSILIA VF"/>
              </a:rPr>
              <a:t>I can </a:t>
            </a:r>
            <a:r>
              <a:rPr lang="en-US" sz="1800" err="1">
                <a:latin typeface="MASSILIA VF"/>
              </a:rPr>
              <a:t>recognise</a:t>
            </a:r>
            <a:r>
              <a:rPr lang="en-US" sz="1800">
                <a:latin typeface="MASSILIA VF"/>
              </a:rPr>
              <a:t> patterns from my observations and investigations and can communicate my findings.</a:t>
            </a:r>
            <a:endParaRPr lang="en-US" sz="180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a:latin typeface="MASSILIA VF"/>
              </a:rPr>
              <a:t>I can suggest conclusions as a result of carrying out my inquiries.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1800">
                <a:latin typeface="MASSILIA VF"/>
              </a:rPr>
              <a:t>I can use my findings to draw valid conclusions.</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997348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2000">
                <a:solidFill>
                  <a:srgbClr val="1F1F1F"/>
                </a:solidFill>
                <a:latin typeface="MASSILIA VF"/>
              </a:rPr>
              <a:t>I can </a:t>
            </a:r>
            <a:r>
              <a:rPr lang="en-US" sz="2000" err="1">
                <a:solidFill>
                  <a:srgbClr val="1F1F1F"/>
                </a:solidFill>
                <a:latin typeface="MASSILIA VF"/>
              </a:rPr>
              <a:t>recognise</a:t>
            </a:r>
            <a:r>
              <a:rPr lang="en-US" sz="2000">
                <a:solidFill>
                  <a:srgbClr val="1F1F1F"/>
                </a:solidFill>
                <a:latin typeface="MASSILIA VF"/>
              </a:rPr>
              <a:t> patterns from my observations and investigations and can communicate my findings</a:t>
            </a:r>
            <a:endParaRPr lang="en-US" sz="2000">
              <a:solidFill>
                <a:srgbClr val="000000"/>
              </a:solidFill>
              <a:latin typeface="MASSILIA VF"/>
            </a:endParaRPr>
          </a:p>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a:latin typeface="MASSILIA VF"/>
              </a:rPr>
              <a:t>I can describe the features of organisms and </a:t>
            </a:r>
            <a:r>
              <a:rPr lang="en-US" sz="1800" err="1">
                <a:latin typeface="MASSILIA VF"/>
              </a:rPr>
              <a:t>recognise</a:t>
            </a:r>
            <a:r>
              <a:rPr lang="en-US" sz="1800">
                <a:latin typeface="MASSILIA VF"/>
              </a:rPr>
              <a:t> how they allow them to live, grow and reproduce for survival in their environment.</a:t>
            </a:r>
          </a:p>
          <a:p>
            <a:pPr marL="171450" indent="-171450">
              <a:buFont typeface="Arial" panose="020B0604020202020204" pitchFamily="34" charset="0"/>
              <a:buChar char="•"/>
            </a:pPr>
            <a:endParaRPr lang="en-US" sz="1800">
              <a:latin typeface="MASSILIA VF"/>
            </a:endParaRPr>
          </a:p>
          <a:p>
            <a:pPr marL="171450" indent="-171450">
              <a:buFont typeface="Arial" panose="020B0604020202020204" pitchFamily="34" charset="0"/>
              <a:buChar char="•"/>
            </a:pPr>
            <a:r>
              <a:rPr lang="en-US" sz="1800">
                <a:latin typeface="MASSILIA VF"/>
              </a:rPr>
              <a:t>I can explain the role of different organs and systems that enable plants and animals to live and grow.</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1800">
                <a:latin typeface="MASSILIA VF"/>
              </a:rPr>
              <a:t>I can describe the levels of cellular organisation and how cells perform biological processes that ensure the development and survival of organisms</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1941039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r>
              <a:rPr lang="en-US" sz="1200" baseline="0">
                <a:latin typeface="Calibri"/>
              </a:rPr>
              <a:t>Basic knowledge or balanced diet and the importance of key food nutrients. Basic understanding regarding the importance of recycling  and making ethically informed choices. </a:t>
            </a:r>
            <a:r>
              <a:rPr lang="en-US" sz="1200">
                <a:latin typeface="Calibri"/>
                <a:ea typeface="Calibri"/>
                <a:cs typeface="Calibri"/>
              </a:rPr>
              <a:t>​</a:t>
            </a:r>
            <a:endParaRPr lang="en-US" sz="9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a:solidFill>
                  <a:srgbClr val="000000"/>
                </a:solidFill>
                <a:latin typeface="Calibri"/>
                <a:ea typeface="Calibri"/>
                <a:cs typeface="Calibri"/>
              </a:rPr>
              <a:t>Balanced diet.</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Importance of nutrition and impact on health and development.</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How to carry out scientific food tests to identify for the presence of fats, protein, glucose and starch.</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Importance of good food hygiene.</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Importance of recycling and its impact on the environment. </a:t>
            </a:r>
          </a:p>
          <a:p>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a:latin typeface="MASSILIA VF"/>
              </a:rPr>
              <a:t>To be able to use and apply scientific knowledge correctly to different contexts.</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latin typeface="MASSILIA VF"/>
              </a:rPr>
              <a:t>To be able to correctly </a:t>
            </a:r>
            <a:r>
              <a:rPr lang="en-US" sz="900" err="1">
                <a:latin typeface="MASSILIA VF"/>
              </a:rPr>
              <a:t>analyse</a:t>
            </a:r>
            <a:r>
              <a:rPr lang="en-US" sz="900">
                <a:latin typeface="MASSILIA VF"/>
              </a:rPr>
              <a:t> and interpret data </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latin typeface="MASSILIA VF"/>
              </a:rPr>
              <a:t>To produce accurately and precisely written scientific reports using tier 3 vocabulary </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latin typeface="MASSILIA VF"/>
              </a:rPr>
              <a:t>To be able to correctly display scientific data in the most appropriate format.</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200">
                <a:solidFill>
                  <a:srgbClr val="000000"/>
                </a:solidFill>
                <a:latin typeface="Calibri"/>
                <a:ea typeface="Calibri"/>
                <a:cs typeface="Calibri"/>
              </a:rPr>
              <a:t>Balanced diet; nutrition; protein; carbohydrates; proteins; fats; vitamins; minerals; fiber; immune system; energy; digestive system; starch; iodine; benedicts solution; biuret; reduce. reuse., recycle. </a:t>
            </a:r>
          </a:p>
          <a:p>
            <a:pPr>
              <a:lnSpc>
                <a:spcPct val="100000"/>
              </a:lnSpc>
              <a:spcBef>
                <a:spcPts val="0"/>
              </a:spcBef>
            </a:pPr>
            <a:endParaRPr lang="en-US" sz="1200">
              <a:solidFill>
                <a:srgbClr val="000000"/>
              </a:solidFill>
              <a:latin typeface="Calibri"/>
              <a:ea typeface="Calibri"/>
              <a:cs typeface="Calibri"/>
            </a:endParaRPr>
          </a:p>
          <a:p>
            <a:endParaRPr lang="en-US" sz="9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pPr>
              <a:lnSpc>
                <a:spcPct val="100000"/>
              </a:lnSpc>
              <a:spcBef>
                <a:spcPts val="0"/>
              </a:spcBef>
            </a:pPr>
            <a:r>
              <a:rPr lang="en-GB" sz="1200" b="1">
                <a:solidFill>
                  <a:srgbClr val="000000"/>
                </a:solidFill>
                <a:latin typeface="Calibri"/>
                <a:ea typeface="Calibri"/>
                <a:cs typeface="Calibri"/>
              </a:rPr>
              <a:t>Careers and work-related experiences</a:t>
            </a:r>
            <a:endParaRPr lang="en-GB" sz="1200">
              <a:solidFill>
                <a:srgbClr val="000000"/>
              </a:solidFill>
              <a:latin typeface="Calibri"/>
              <a:ea typeface="Calibri"/>
              <a:cs typeface="Calibri"/>
            </a:endParaRPr>
          </a:p>
          <a:p>
            <a:pPr>
              <a:lnSpc>
                <a:spcPct val="100000"/>
              </a:lnSpc>
              <a:spcBef>
                <a:spcPts val="0"/>
              </a:spcBef>
            </a:pPr>
            <a:r>
              <a:rPr lang="en-GB" sz="1200">
                <a:solidFill>
                  <a:srgbClr val="000000"/>
                </a:solidFill>
                <a:latin typeface="Calibri"/>
                <a:ea typeface="Calibri"/>
                <a:cs typeface="Calibri"/>
              </a:rPr>
              <a:t>Links to environmental health and laboratory work that takes place to ensure that food hygiene standards are maintained. </a:t>
            </a:r>
          </a:p>
          <a:p>
            <a:pPr>
              <a:lnSpc>
                <a:spcPct val="100000"/>
              </a:lnSpc>
              <a:spcBef>
                <a:spcPts val="0"/>
              </a:spcBef>
            </a:pPr>
            <a:endParaRPr lang="en-GB" sz="1200">
              <a:solidFill>
                <a:srgbClr val="000000"/>
              </a:solidFill>
              <a:latin typeface="Calibri"/>
              <a:ea typeface="Calibri"/>
              <a:cs typeface="Calibri"/>
            </a:endParaRPr>
          </a:p>
          <a:p>
            <a:pPr>
              <a:lnSpc>
                <a:spcPct val="100000"/>
              </a:lnSpc>
              <a:spcBef>
                <a:spcPts val="0"/>
              </a:spcBef>
            </a:pPr>
            <a:r>
              <a:rPr lang="en-GB" sz="1200" b="1">
                <a:solidFill>
                  <a:srgbClr val="000000"/>
                </a:solidFill>
                <a:latin typeface="Calibri"/>
                <a:ea typeface="Calibri"/>
                <a:cs typeface="Calibri"/>
              </a:rPr>
              <a:t>Authentic contexts:</a:t>
            </a:r>
            <a:endParaRPr lang="en-US" sz="1200">
              <a:solidFill>
                <a:srgbClr val="000000"/>
              </a:solidFill>
              <a:highlight>
                <a:srgbClr val="FFFF00"/>
              </a:highlight>
              <a:latin typeface="Calibri"/>
              <a:ea typeface="Calibri"/>
              <a:cs typeface="Calibri"/>
            </a:endParaRPr>
          </a:p>
          <a:p>
            <a:pPr>
              <a:lnSpc>
                <a:spcPct val="100000"/>
              </a:lnSpc>
              <a:spcBef>
                <a:spcPts val="0"/>
              </a:spcBef>
            </a:pPr>
            <a:r>
              <a:rPr lang="en-GB" sz="1200">
                <a:solidFill>
                  <a:srgbClr val="000000"/>
                </a:solidFill>
                <a:latin typeface="Calibri"/>
                <a:ea typeface="Calibri"/>
                <a:cs typeface="Calibri"/>
              </a:rPr>
              <a:t>Learners will make connections in relation to the importance of food hygiene and preparation. Link this into mobile catering vans that cater for the community when the fair comes to CQ. </a:t>
            </a:r>
            <a:endParaRPr lang="en-US" sz="1200">
              <a:solidFill>
                <a:srgbClr val="000000"/>
              </a:solidFill>
              <a:highlight>
                <a:srgbClr val="FFFF00"/>
              </a:highlight>
              <a:latin typeface="Calibri"/>
              <a:ea typeface="Calibri"/>
              <a:cs typeface="Calibri"/>
            </a:endParaRPr>
          </a:p>
          <a:p>
            <a:endParaRPr lang="en-US" sz="90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8</Slides>
  <Notes>0</Notes>
  <HiddenSlides>0</HiddenSlide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2024-07-01T16:04:11Z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