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5F0BCA-BD97-001C-C187-DADEFCF4C0EB}" v="94" dt="2024-06-19T15:12:45.0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5A5F0BCA-BD97-001C-C187-DADEFCF4C0EB}"/>
    <pc:docChg chg="addSld delSld modSld">
      <pc:chgData name="Catrin Davies" userId="S::catrin.davies@connahsquayhs.org.uk::8fe6a0ed-85a2-4afc-b2fd-0bd0e468fc41" providerId="AD" clId="Web-{5A5F0BCA-BD97-001C-C187-DADEFCF4C0EB}" dt="2024-06-19T15:12:44.387" v="76"/>
      <pc:docMkLst>
        <pc:docMk/>
      </pc:docMkLst>
      <pc:sldChg chg="del">
        <pc:chgData name="Catrin Davies" userId="S::catrin.davies@connahsquayhs.org.uk::8fe6a0ed-85a2-4afc-b2fd-0bd0e468fc41" providerId="AD" clId="Web-{5A5F0BCA-BD97-001C-C187-DADEFCF4C0EB}" dt="2024-06-19T15:12:44.387" v="76"/>
        <pc:sldMkLst>
          <pc:docMk/>
          <pc:sldMk cId="3785915959" sldId="282"/>
        </pc:sldMkLst>
      </pc:sldChg>
      <pc:sldChg chg="modSp">
        <pc:chgData name="Catrin Davies" userId="S::catrin.davies@connahsquayhs.org.uk::8fe6a0ed-85a2-4afc-b2fd-0bd0e468fc41" providerId="AD" clId="Web-{5A5F0BCA-BD97-001C-C187-DADEFCF4C0EB}" dt="2024-06-19T15:06:35.781" v="8" actId="20577"/>
        <pc:sldMkLst>
          <pc:docMk/>
          <pc:sldMk cId="632769890" sldId="284"/>
        </pc:sldMkLst>
        <pc:spChg chg="mod">
          <ac:chgData name="Catrin Davies" userId="S::catrin.davies@connahsquayhs.org.uk::8fe6a0ed-85a2-4afc-b2fd-0bd0e468fc41" providerId="AD" clId="Web-{5A5F0BCA-BD97-001C-C187-DADEFCF4C0EB}" dt="2024-06-19T15:06:35.781" v="8" actId="20577"/>
          <ac:spMkLst>
            <pc:docMk/>
            <pc:sldMk cId="632769890" sldId="284"/>
            <ac:spMk id="9" creationId="{E5C5155A-67AA-9F8F-5734-B567AC294D97}"/>
          </ac:spMkLst>
        </pc:spChg>
      </pc:sldChg>
      <pc:sldChg chg="del">
        <pc:chgData name="Catrin Davies" userId="S::catrin.davies@connahsquayhs.org.uk::8fe6a0ed-85a2-4afc-b2fd-0bd0e468fc41" providerId="AD" clId="Web-{5A5F0BCA-BD97-001C-C187-DADEFCF4C0EB}" dt="2024-06-19T15:08:47.848" v="32"/>
        <pc:sldMkLst>
          <pc:docMk/>
          <pc:sldMk cId="4213259232" sldId="287"/>
        </pc:sldMkLst>
      </pc:sldChg>
      <pc:sldChg chg="delSp modSp add replId">
        <pc:chgData name="Catrin Davies" userId="S::catrin.davies@connahsquayhs.org.uk::8fe6a0ed-85a2-4afc-b2fd-0bd0e468fc41" providerId="AD" clId="Web-{5A5F0BCA-BD97-001C-C187-DADEFCF4C0EB}" dt="2024-06-19T15:08:46.613" v="31" actId="20577"/>
        <pc:sldMkLst>
          <pc:docMk/>
          <pc:sldMk cId="3654035866" sldId="288"/>
        </pc:sldMkLst>
        <pc:spChg chg="mod">
          <ac:chgData name="Catrin Davies" userId="S::catrin.davies@connahsquayhs.org.uk::8fe6a0ed-85a2-4afc-b2fd-0bd0e468fc41" providerId="AD" clId="Web-{5A5F0BCA-BD97-001C-C187-DADEFCF4C0EB}" dt="2024-06-19T15:08:17.831" v="27" actId="20577"/>
          <ac:spMkLst>
            <pc:docMk/>
            <pc:sldMk cId="3654035866" sldId="288"/>
            <ac:spMk id="2" creationId="{FF1F1BCE-76F1-3B00-C414-643188F0671E}"/>
          </ac:spMkLst>
        </pc:spChg>
        <pc:spChg chg="mod">
          <ac:chgData name="Catrin Davies" userId="S::catrin.davies@connahsquayhs.org.uk::8fe6a0ed-85a2-4afc-b2fd-0bd0e468fc41" providerId="AD" clId="Web-{5A5F0BCA-BD97-001C-C187-DADEFCF4C0EB}" dt="2024-06-19T15:08:17.643" v="26" actId="20577"/>
          <ac:spMkLst>
            <pc:docMk/>
            <pc:sldMk cId="3654035866" sldId="288"/>
            <ac:spMk id="4" creationId="{F5F439B9-3B25-1165-7EFF-B0C4845E1093}"/>
          </ac:spMkLst>
        </pc:spChg>
        <pc:spChg chg="mod">
          <ac:chgData name="Catrin Davies" userId="S::catrin.davies@connahsquayhs.org.uk::8fe6a0ed-85a2-4afc-b2fd-0bd0e468fc41" providerId="AD" clId="Web-{5A5F0BCA-BD97-001C-C187-DADEFCF4C0EB}" dt="2024-06-19T15:08:46.613" v="31" actId="20577"/>
          <ac:spMkLst>
            <pc:docMk/>
            <pc:sldMk cId="3654035866" sldId="288"/>
            <ac:spMk id="6" creationId="{D4E2F972-71C4-0D1E-4E4D-CE4124B29869}"/>
          </ac:spMkLst>
        </pc:spChg>
        <pc:picChg chg="del">
          <ac:chgData name="Catrin Davies" userId="S::catrin.davies@connahsquayhs.org.uk::8fe6a0ed-85a2-4afc-b2fd-0bd0e468fc41" providerId="AD" clId="Web-{5A5F0BCA-BD97-001C-C187-DADEFCF4C0EB}" dt="2024-06-19T15:05:48.263" v="1"/>
          <ac:picMkLst>
            <pc:docMk/>
            <pc:sldMk cId="3654035866" sldId="288"/>
            <ac:picMk id="9" creationId="{8EB646B3-0A5C-4E45-1396-6D3EC47139EB}"/>
          </ac:picMkLst>
        </pc:picChg>
      </pc:sldChg>
      <pc:sldChg chg="addSp delSp modSp add replId">
        <pc:chgData name="Catrin Davies" userId="S::catrin.davies@connahsquayhs.org.uk::8fe6a0ed-85a2-4afc-b2fd-0bd0e468fc41" providerId="AD" clId="Web-{5A5F0BCA-BD97-001C-C187-DADEFCF4C0EB}" dt="2024-06-19T15:12:42.230" v="75" actId="20577"/>
        <pc:sldMkLst>
          <pc:docMk/>
          <pc:sldMk cId="76062554" sldId="289"/>
        </pc:sldMkLst>
        <pc:spChg chg="mod">
          <ac:chgData name="Catrin Davies" userId="S::catrin.davies@connahsquayhs.org.uk::8fe6a0ed-85a2-4afc-b2fd-0bd0e468fc41" providerId="AD" clId="Web-{5A5F0BCA-BD97-001C-C187-DADEFCF4C0EB}" dt="2024-06-19T15:09:52.740" v="42" actId="20577"/>
          <ac:spMkLst>
            <pc:docMk/>
            <pc:sldMk cId="76062554" sldId="289"/>
            <ac:spMk id="2" creationId="{FF1F1BCE-76F1-3B00-C414-643188F0671E}"/>
          </ac:spMkLst>
        </pc:spChg>
        <pc:spChg chg="mod">
          <ac:chgData name="Catrin Davies" userId="S::catrin.davies@connahsquayhs.org.uk::8fe6a0ed-85a2-4afc-b2fd-0bd0e468fc41" providerId="AD" clId="Web-{5A5F0BCA-BD97-001C-C187-DADEFCF4C0EB}" dt="2024-06-19T15:10:43.430" v="51" actId="20577"/>
          <ac:spMkLst>
            <pc:docMk/>
            <pc:sldMk cId="76062554" sldId="289"/>
            <ac:spMk id="4" creationId="{F5F439B9-3B25-1165-7EFF-B0C4845E1093}"/>
          </ac:spMkLst>
        </pc:spChg>
        <pc:spChg chg="mod">
          <ac:chgData name="Catrin Davies" userId="S::catrin.davies@connahsquayhs.org.uk::8fe6a0ed-85a2-4afc-b2fd-0bd0e468fc41" providerId="AD" clId="Web-{5A5F0BCA-BD97-001C-C187-DADEFCF4C0EB}" dt="2024-06-19T15:12:42.230" v="75" actId="20577"/>
          <ac:spMkLst>
            <pc:docMk/>
            <pc:sldMk cId="76062554" sldId="289"/>
            <ac:spMk id="6" creationId="{D4E2F972-71C4-0D1E-4E4D-CE4124B29869}"/>
          </ac:spMkLst>
        </pc:spChg>
        <pc:graphicFrameChg chg="add del mod">
          <ac:chgData name="Catrin Davies" userId="S::catrin.davies@connahsquayhs.org.uk::8fe6a0ed-85a2-4afc-b2fd-0bd0e468fc41" providerId="AD" clId="Web-{5A5F0BCA-BD97-001C-C187-DADEFCF4C0EB}" dt="2024-06-19T15:07:17.517" v="12"/>
          <ac:graphicFrameMkLst>
            <pc:docMk/>
            <pc:sldMk cId="76062554" sldId="289"/>
            <ac:graphicFrameMk id="11" creationId="{3E290697-5FE8-39A2-387F-E45462B6B318}"/>
          </ac:graphicFrameMkLst>
        </pc:graphicFrameChg>
        <pc:graphicFrameChg chg="add del mod modGraphic">
          <ac:chgData name="Catrin Davies" userId="S::catrin.davies@connahsquayhs.org.uk::8fe6a0ed-85a2-4afc-b2fd-0bd0e468fc41" providerId="AD" clId="Web-{5A5F0BCA-BD97-001C-C187-DADEFCF4C0EB}" dt="2024-06-19T15:09:38.240" v="37"/>
          <ac:graphicFrameMkLst>
            <pc:docMk/>
            <pc:sldMk cId="76062554" sldId="289"/>
            <ac:graphicFrameMk id="13" creationId="{A2873BC7-42E9-17AF-FEB5-5FD2A2921A6B}"/>
          </ac:graphicFrameMkLst>
        </pc:graphicFrameChg>
        <pc:graphicFrameChg chg="add del mod modGraphic">
          <ac:chgData name="Catrin Davies" userId="S::catrin.davies@connahsquayhs.org.uk::8fe6a0ed-85a2-4afc-b2fd-0bd0e468fc41" providerId="AD" clId="Web-{5A5F0BCA-BD97-001C-C187-DADEFCF4C0EB}" dt="2024-06-19T15:11:26.337" v="59"/>
          <ac:graphicFrameMkLst>
            <pc:docMk/>
            <pc:sldMk cId="76062554" sldId="289"/>
            <ac:graphicFrameMk id="15" creationId="{C3BDA319-0D60-A7FA-6F5F-F92053F04DDC}"/>
          </ac:graphicFrameMkLst>
        </pc:graphicFrameChg>
        <pc:graphicFrameChg chg="add del mod">
          <ac:chgData name="Catrin Davies" userId="S::catrin.davies@connahsquayhs.org.uk::8fe6a0ed-85a2-4afc-b2fd-0bd0e468fc41" providerId="AD" clId="Web-{5A5F0BCA-BD97-001C-C187-DADEFCF4C0EB}" dt="2024-06-19T15:12:07.026" v="67"/>
          <ac:graphicFrameMkLst>
            <pc:docMk/>
            <pc:sldMk cId="76062554" sldId="289"/>
            <ac:graphicFrameMk id="17" creationId="{034D7DCF-6548-A535-FFAE-AD5A3B9EEE03}"/>
          </ac:graphicFrameMkLst>
        </pc:graphicFrameChg>
        <pc:picChg chg="del">
          <ac:chgData name="Catrin Davies" userId="S::catrin.davies@connahsquayhs.org.uk::8fe6a0ed-85a2-4afc-b2fd-0bd0e468fc41" providerId="AD" clId="Web-{5A5F0BCA-BD97-001C-C187-DADEFCF4C0EB}" dt="2024-06-19T15:06:01.873" v="3"/>
          <ac:picMkLst>
            <pc:docMk/>
            <pc:sldMk cId="76062554" sldId="289"/>
            <ac:picMk id="9" creationId="{ABB732F0-F94B-F55A-F25D-8EFA6A200CB2}"/>
          </ac:picMkLst>
        </pc:picChg>
      </pc:sldChg>
    </pc:docChg>
  </pc:docChgLst>
  <pc:docChgLst>
    <pc:chgData name="Catrin Davies" userId="S::catrin.davies@connahsquayhs.org.uk::8fe6a0ed-85a2-4afc-b2fd-0bd0e468fc41" providerId="AD" clId="Web-{B07924CB-46BD-0DD4-CF70-F4FF390F406C}"/>
    <pc:docChg chg="addSld modSld sldOrd">
      <pc:chgData name="Catrin Davies" userId="S::catrin.davies@connahsquayhs.org.uk::8fe6a0ed-85a2-4afc-b2fd-0bd0e468fc41" providerId="AD" clId="Web-{B07924CB-46BD-0DD4-CF70-F4FF390F406C}" dt="2024-06-14T09:53:41.987" v="46" actId="20577"/>
      <pc:docMkLst>
        <pc:docMk/>
      </pc:docMkLst>
      <pc:sldChg chg="modSp">
        <pc:chgData name="Catrin Davies" userId="S::catrin.davies@connahsquayhs.org.uk::8fe6a0ed-85a2-4afc-b2fd-0bd0e468fc41" providerId="AD" clId="Web-{B07924CB-46BD-0DD4-CF70-F4FF390F406C}" dt="2024-06-14T09:51:07.171" v="25" actId="20577"/>
        <pc:sldMkLst>
          <pc:docMk/>
          <pc:sldMk cId="1981651252" sldId="278"/>
        </pc:sldMkLst>
        <pc:spChg chg="mod">
          <ac:chgData name="Catrin Davies" userId="S::catrin.davies@connahsquayhs.org.uk::8fe6a0ed-85a2-4afc-b2fd-0bd0e468fc41" providerId="AD" clId="Web-{B07924CB-46BD-0DD4-CF70-F4FF390F406C}" dt="2024-06-14T09:50:40.233" v="20" actId="20577"/>
          <ac:spMkLst>
            <pc:docMk/>
            <pc:sldMk cId="1981651252" sldId="278"/>
            <ac:spMk id="2" creationId="{B77F1C2E-7359-4E67-E2F1-060331D23AB7}"/>
          </ac:spMkLst>
        </pc:spChg>
        <pc:spChg chg="mod">
          <ac:chgData name="Catrin Davies" userId="S::catrin.davies@connahsquayhs.org.uk::8fe6a0ed-85a2-4afc-b2fd-0bd0e468fc41" providerId="AD" clId="Web-{B07924CB-46BD-0DD4-CF70-F4FF390F406C}" dt="2024-06-14T09:51:07.171" v="25" actId="20577"/>
          <ac:spMkLst>
            <pc:docMk/>
            <pc:sldMk cId="1981651252" sldId="278"/>
            <ac:spMk id="4" creationId="{DF4B6647-26ED-AE4F-C7C6-F118FCC94D72}"/>
          </ac:spMkLst>
        </pc:spChg>
        <pc:spChg chg="mod">
          <ac:chgData name="Catrin Davies" userId="S::catrin.davies@connahsquayhs.org.uk::8fe6a0ed-85a2-4afc-b2fd-0bd0e468fc41" providerId="AD" clId="Web-{B07924CB-46BD-0DD4-CF70-F4FF390F406C}" dt="2024-06-14T09:50:41.295" v="21"/>
          <ac:spMkLst>
            <pc:docMk/>
            <pc:sldMk cId="1981651252" sldId="278"/>
            <ac:spMk id="7" creationId="{2E5624FB-155B-4395-46B6-A4D8F5D58C9A}"/>
          </ac:spMkLst>
        </pc:spChg>
        <pc:spChg chg="mod">
          <ac:chgData name="Catrin Davies" userId="S::catrin.davies@connahsquayhs.org.uk::8fe6a0ed-85a2-4afc-b2fd-0bd0e468fc41" providerId="AD" clId="Web-{B07924CB-46BD-0DD4-CF70-F4FF390F406C}" dt="2024-06-14T09:51:06.139" v="24" actId="20577"/>
          <ac:spMkLst>
            <pc:docMk/>
            <pc:sldMk cId="1981651252" sldId="278"/>
            <ac:spMk id="8" creationId="{D9F63377-DD1C-4BBD-5D28-6BF14622536D}"/>
          </ac:spMkLst>
        </pc:spChg>
      </pc:sldChg>
      <pc:sldChg chg="modSp">
        <pc:chgData name="Catrin Davies" userId="S::catrin.davies@connahsquayhs.org.uk::8fe6a0ed-85a2-4afc-b2fd-0bd0e468fc41" providerId="AD" clId="Web-{B07924CB-46BD-0DD4-CF70-F4FF390F406C}" dt="2024-06-14T09:52:04.469" v="33" actId="20577"/>
        <pc:sldMkLst>
          <pc:docMk/>
          <pc:sldMk cId="2744657230" sldId="279"/>
        </pc:sldMkLst>
        <pc:spChg chg="mod">
          <ac:chgData name="Catrin Davies" userId="S::catrin.davies@connahsquayhs.org.uk::8fe6a0ed-85a2-4afc-b2fd-0bd0e468fc41" providerId="AD" clId="Web-{B07924CB-46BD-0DD4-CF70-F4FF390F406C}" dt="2024-06-14T09:51:17.624" v="26" actId="20577"/>
          <ac:spMkLst>
            <pc:docMk/>
            <pc:sldMk cId="2744657230" sldId="279"/>
            <ac:spMk id="2" creationId="{C65EE8F8-148F-B99E-40FA-43CE497387F7}"/>
          </ac:spMkLst>
        </pc:spChg>
        <pc:spChg chg="mod">
          <ac:chgData name="Catrin Davies" userId="S::catrin.davies@connahsquayhs.org.uk::8fe6a0ed-85a2-4afc-b2fd-0bd0e468fc41" providerId="AD" clId="Web-{B07924CB-46BD-0DD4-CF70-F4FF390F406C}" dt="2024-06-14T09:51:25.812" v="27" actId="20577"/>
          <ac:spMkLst>
            <pc:docMk/>
            <pc:sldMk cId="2744657230" sldId="279"/>
            <ac:spMk id="4" creationId="{74C831F6-864D-BABA-AF92-E2DAAB3A976C}"/>
          </ac:spMkLst>
        </pc:spChg>
        <pc:spChg chg="mod">
          <ac:chgData name="Catrin Davies" userId="S::catrin.davies@connahsquayhs.org.uk::8fe6a0ed-85a2-4afc-b2fd-0bd0e468fc41" providerId="AD" clId="Web-{B07924CB-46BD-0DD4-CF70-F4FF390F406C}" dt="2024-06-14T09:51:34.687" v="28" actId="20577"/>
          <ac:spMkLst>
            <pc:docMk/>
            <pc:sldMk cId="2744657230" sldId="279"/>
            <ac:spMk id="6" creationId="{BBFAC2B0-088A-A742-E984-08816EB2A534}"/>
          </ac:spMkLst>
        </pc:spChg>
        <pc:spChg chg="mod">
          <ac:chgData name="Catrin Davies" userId="S::catrin.davies@connahsquayhs.org.uk::8fe6a0ed-85a2-4afc-b2fd-0bd0e468fc41" providerId="AD" clId="Web-{B07924CB-46BD-0DD4-CF70-F4FF390F406C}" dt="2024-06-14T09:51:44.453" v="29" actId="20577"/>
          <ac:spMkLst>
            <pc:docMk/>
            <pc:sldMk cId="2744657230" sldId="279"/>
            <ac:spMk id="9" creationId="{FAC0EE1F-6170-8836-2429-E17EDAC6A750}"/>
          </ac:spMkLst>
        </pc:spChg>
        <pc:spChg chg="mod">
          <ac:chgData name="Catrin Davies" userId="S::catrin.davies@connahsquayhs.org.uk::8fe6a0ed-85a2-4afc-b2fd-0bd0e468fc41" providerId="AD" clId="Web-{B07924CB-46BD-0DD4-CF70-F4FF390F406C}" dt="2024-06-14T09:52:03.563" v="32" actId="20577"/>
          <ac:spMkLst>
            <pc:docMk/>
            <pc:sldMk cId="2744657230" sldId="279"/>
            <ac:spMk id="11" creationId="{BE434E36-C7AA-5216-328F-AB4594226D84}"/>
          </ac:spMkLst>
        </pc:spChg>
        <pc:spChg chg="mod">
          <ac:chgData name="Catrin Davies" userId="S::catrin.davies@connahsquayhs.org.uk::8fe6a0ed-85a2-4afc-b2fd-0bd0e468fc41" providerId="AD" clId="Web-{B07924CB-46BD-0DD4-CF70-F4FF390F406C}" dt="2024-06-14T09:52:04.469" v="33" actId="20577"/>
          <ac:spMkLst>
            <pc:docMk/>
            <pc:sldMk cId="2744657230" sldId="279"/>
            <ac:spMk id="13" creationId="{12040E28-C6F5-B532-A029-B5A6A5E6B1EC}"/>
          </ac:spMkLst>
        </pc:spChg>
      </pc:sldChg>
      <pc:sldChg chg="modSp">
        <pc:chgData name="Catrin Davies" userId="S::catrin.davies@connahsquayhs.org.uk::8fe6a0ed-85a2-4afc-b2fd-0bd0e468fc41" providerId="AD" clId="Web-{B07924CB-46BD-0DD4-CF70-F4FF390F406C}" dt="2024-06-14T09:50:11.419" v="17"/>
        <pc:sldMkLst>
          <pc:docMk/>
          <pc:sldMk cId="2458432041" sldId="280"/>
        </pc:sldMkLst>
        <pc:spChg chg="mod">
          <ac:chgData name="Catrin Davies" userId="S::catrin.davies@connahsquayhs.org.uk::8fe6a0ed-85a2-4afc-b2fd-0bd0e468fc41" providerId="AD" clId="Web-{B07924CB-46BD-0DD4-CF70-F4FF390F406C}" dt="2024-06-14T09:49:45.997" v="13"/>
          <ac:spMkLst>
            <pc:docMk/>
            <pc:sldMk cId="2458432041" sldId="280"/>
            <ac:spMk id="2" creationId="{92C753A5-51E1-7A44-E9A0-95DE87F723AA}"/>
          </ac:spMkLst>
        </pc:spChg>
        <pc:spChg chg="mod">
          <ac:chgData name="Catrin Davies" userId="S::catrin.davies@connahsquayhs.org.uk::8fe6a0ed-85a2-4afc-b2fd-0bd0e468fc41" providerId="AD" clId="Web-{B07924CB-46BD-0DD4-CF70-F4FF390F406C}" dt="2024-06-14T09:49:39.059" v="12" actId="20577"/>
          <ac:spMkLst>
            <pc:docMk/>
            <pc:sldMk cId="2458432041" sldId="280"/>
            <ac:spMk id="3" creationId="{4DCACD9D-747D-8730-D752-62E05D93C009}"/>
          </ac:spMkLst>
        </pc:spChg>
        <pc:spChg chg="mod">
          <ac:chgData name="Catrin Davies" userId="S::catrin.davies@connahsquayhs.org.uk::8fe6a0ed-85a2-4afc-b2fd-0bd0e468fc41" providerId="AD" clId="Web-{B07924CB-46BD-0DD4-CF70-F4FF390F406C}" dt="2024-06-14T09:50:09.716" v="16" actId="20577"/>
          <ac:spMkLst>
            <pc:docMk/>
            <pc:sldMk cId="2458432041" sldId="280"/>
            <ac:spMk id="5" creationId="{B21294D3-126A-E4A2-9988-FAF78C7B7328}"/>
          </ac:spMkLst>
        </pc:spChg>
        <pc:spChg chg="mod">
          <ac:chgData name="Catrin Davies" userId="S::catrin.davies@connahsquayhs.org.uk::8fe6a0ed-85a2-4afc-b2fd-0bd0e468fc41" providerId="AD" clId="Web-{B07924CB-46BD-0DD4-CF70-F4FF390F406C}" dt="2024-06-14T09:50:11.419" v="17"/>
          <ac:spMkLst>
            <pc:docMk/>
            <pc:sldMk cId="2458432041" sldId="280"/>
            <ac:spMk id="6" creationId="{25C07CEA-84F6-8C26-6F95-D4919D0C9E00}"/>
          </ac:spMkLst>
        </pc:spChg>
      </pc:sldChg>
      <pc:sldChg chg="addSp modSp ord">
        <pc:chgData name="Catrin Davies" userId="S::catrin.davies@connahsquayhs.org.uk::8fe6a0ed-85a2-4afc-b2fd-0bd0e468fc41" providerId="AD" clId="Web-{B07924CB-46BD-0DD4-CF70-F4FF390F406C}" dt="2024-06-14T09:52:55.798" v="38"/>
        <pc:sldMkLst>
          <pc:docMk/>
          <pc:sldMk cId="3785915959" sldId="282"/>
        </pc:sldMkLst>
        <pc:picChg chg="add mod">
          <ac:chgData name="Catrin Davies" userId="S::catrin.davies@connahsquayhs.org.uk::8fe6a0ed-85a2-4afc-b2fd-0bd0e468fc41" providerId="AD" clId="Web-{B07924CB-46BD-0DD4-CF70-F4FF390F406C}" dt="2024-06-14T09:52:55.798" v="38"/>
          <ac:picMkLst>
            <pc:docMk/>
            <pc:sldMk cId="3785915959" sldId="282"/>
            <ac:picMk id="9" creationId="{ABB732F0-F94B-F55A-F25D-8EFA6A200CB2}"/>
          </ac:picMkLst>
        </pc:picChg>
      </pc:sldChg>
      <pc:sldChg chg="modSp">
        <pc:chgData name="Catrin Davies" userId="S::catrin.davies@connahsquayhs.org.uk::8fe6a0ed-85a2-4afc-b2fd-0bd0e468fc41" providerId="AD" clId="Web-{B07924CB-46BD-0DD4-CF70-F4FF390F406C}" dt="2024-06-14T09:53:41.987" v="46" actId="20577"/>
        <pc:sldMkLst>
          <pc:docMk/>
          <pc:sldMk cId="632769890" sldId="284"/>
        </pc:sldMkLst>
        <pc:spChg chg="mod">
          <ac:chgData name="Catrin Davies" userId="S::catrin.davies@connahsquayhs.org.uk::8fe6a0ed-85a2-4afc-b2fd-0bd0e468fc41" providerId="AD" clId="Web-{B07924CB-46BD-0DD4-CF70-F4FF390F406C}" dt="2024-06-14T09:53:06.283" v="39"/>
          <ac:spMkLst>
            <pc:docMk/>
            <pc:sldMk cId="632769890" sldId="284"/>
            <ac:spMk id="2" creationId="{7E6C883F-1227-F311-38A5-B4E17D09B7AB}"/>
          </ac:spMkLst>
        </pc:spChg>
        <pc:spChg chg="mod">
          <ac:chgData name="Catrin Davies" userId="S::catrin.davies@connahsquayhs.org.uk::8fe6a0ed-85a2-4afc-b2fd-0bd0e468fc41" providerId="AD" clId="Web-{B07924CB-46BD-0DD4-CF70-F4FF390F406C}" dt="2024-06-14T09:53:21.158" v="41" actId="20577"/>
          <ac:spMkLst>
            <pc:docMk/>
            <pc:sldMk cId="632769890" sldId="284"/>
            <ac:spMk id="4" creationId="{235860F6-C416-1E2E-120E-314D539F4A7E}"/>
          </ac:spMkLst>
        </pc:spChg>
        <pc:spChg chg="mod">
          <ac:chgData name="Catrin Davies" userId="S::catrin.davies@connahsquayhs.org.uk::8fe6a0ed-85a2-4afc-b2fd-0bd0e468fc41" providerId="AD" clId="Web-{B07924CB-46BD-0DD4-CF70-F4FF390F406C}" dt="2024-06-14T09:53:29.236" v="43" actId="20577"/>
          <ac:spMkLst>
            <pc:docMk/>
            <pc:sldMk cId="632769890" sldId="284"/>
            <ac:spMk id="9" creationId="{E5C5155A-67AA-9F8F-5734-B567AC294D97}"/>
          </ac:spMkLst>
        </pc:spChg>
        <pc:spChg chg="mod">
          <ac:chgData name="Catrin Davies" userId="S::catrin.davies@connahsquayhs.org.uk::8fe6a0ed-85a2-4afc-b2fd-0bd0e468fc41" providerId="AD" clId="Web-{B07924CB-46BD-0DD4-CF70-F4FF390F406C}" dt="2024-06-14T09:53:40.924" v="45" actId="20577"/>
          <ac:spMkLst>
            <pc:docMk/>
            <pc:sldMk cId="632769890" sldId="284"/>
            <ac:spMk id="10" creationId="{59B49D29-3501-5F1D-BF03-49B083B72B1A}"/>
          </ac:spMkLst>
        </pc:spChg>
        <pc:spChg chg="mod">
          <ac:chgData name="Catrin Davies" userId="S::catrin.davies@connahsquayhs.org.uk::8fe6a0ed-85a2-4afc-b2fd-0bd0e468fc41" providerId="AD" clId="Web-{B07924CB-46BD-0DD4-CF70-F4FF390F406C}" dt="2024-06-14T09:53:41.987" v="46" actId="20577"/>
          <ac:spMkLst>
            <pc:docMk/>
            <pc:sldMk cId="632769890" sldId="284"/>
            <ac:spMk id="11" creationId="{73CA8E55-50A9-4198-412B-A239F349004B}"/>
          </ac:spMkLst>
        </pc:spChg>
      </pc:sldChg>
      <pc:sldChg chg="modSp">
        <pc:chgData name="Catrin Davies" userId="S::catrin.davies@connahsquayhs.org.uk::8fe6a0ed-85a2-4afc-b2fd-0bd0e468fc41" providerId="AD" clId="Web-{B07924CB-46BD-0DD4-CF70-F4FF390F406C}" dt="2024-06-14T09:49:20.465" v="9" actId="20577"/>
        <pc:sldMkLst>
          <pc:docMk/>
          <pc:sldMk cId="3948252949" sldId="286"/>
        </pc:sldMkLst>
        <pc:spChg chg="mod">
          <ac:chgData name="Catrin Davies" userId="S::catrin.davies@connahsquayhs.org.uk::8fe6a0ed-85a2-4afc-b2fd-0bd0e468fc41" providerId="AD" clId="Web-{B07924CB-46BD-0DD4-CF70-F4FF390F406C}" dt="2024-06-14T09:49:05.121" v="0" actId="20577"/>
          <ac:spMkLst>
            <pc:docMk/>
            <pc:sldMk cId="3948252949" sldId="286"/>
            <ac:spMk id="2" creationId="{00000000-0000-0000-0000-000000000000}"/>
          </ac:spMkLst>
        </pc:spChg>
        <pc:spChg chg="mod">
          <ac:chgData name="Catrin Davies" userId="S::catrin.davies@connahsquayhs.org.uk::8fe6a0ed-85a2-4afc-b2fd-0bd0e468fc41" providerId="AD" clId="Web-{B07924CB-46BD-0DD4-CF70-F4FF390F406C}" dt="2024-06-14T09:49:20.465" v="9" actId="20577"/>
          <ac:spMkLst>
            <pc:docMk/>
            <pc:sldMk cId="3948252949" sldId="286"/>
            <ac:spMk id="4" creationId="{00000000-0000-0000-0000-000000000000}"/>
          </ac:spMkLst>
        </pc:spChg>
      </pc:sldChg>
      <pc:sldChg chg="addSp modSp add">
        <pc:chgData name="Catrin Davies" userId="S::catrin.davies@connahsquayhs.org.uk::8fe6a0ed-85a2-4afc-b2fd-0bd0e468fc41" providerId="AD" clId="Web-{B07924CB-46BD-0DD4-CF70-F4FF390F406C}" dt="2024-06-14T09:52:26.110" v="35"/>
        <pc:sldMkLst>
          <pc:docMk/>
          <pc:sldMk cId="4213259232" sldId="287"/>
        </pc:sldMkLst>
        <pc:picChg chg="add mod">
          <ac:chgData name="Catrin Davies" userId="S::catrin.davies@connahsquayhs.org.uk::8fe6a0ed-85a2-4afc-b2fd-0bd0e468fc41" providerId="AD" clId="Web-{B07924CB-46BD-0DD4-CF70-F4FF390F406C}" dt="2024-06-14T09:52:26.110" v="35"/>
          <ac:picMkLst>
            <pc:docMk/>
            <pc:sldMk cId="4213259232" sldId="287"/>
            <ac:picMk id="9" creationId="{8EB646B3-0A5C-4E45-1396-6D3EC47139E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sz="2200" dirty="0">
                <a:latin typeface="MASSILIA VF"/>
              </a:rPr>
              <a:t>Unit 3.2 Chemical reactions</a:t>
            </a:r>
            <a:endParaRPr lang="en-GB" sz="2200"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77500" lnSpcReduction="20000"/>
          </a:bodyPr>
          <a:lstStyle/>
          <a:p>
            <a:pPr rtl="0"/>
            <a:r>
              <a:rPr lang="en-GB" sz="1400" baseline="0">
                <a:solidFill>
                  <a:srgbClr val="1F1F1F"/>
                </a:solidFill>
                <a:latin typeface="Arial"/>
                <a:ea typeface="Segoe UI"/>
                <a:cs typeface="Segoe UI"/>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400" i="1" baseline="0">
                <a:solidFill>
                  <a:srgbClr val="0360A6"/>
                </a:solidFill>
                <a:latin typeface="Arial"/>
                <a:ea typeface="Segoe UI"/>
                <a:cs typeface="Segoe UI"/>
              </a:rPr>
              <a:t>models</a:t>
            </a:r>
            <a:r>
              <a:rPr lang="en-GB" sz="1400" baseline="0">
                <a:solidFill>
                  <a:srgbClr val="1F1F1F"/>
                </a:solidFill>
                <a:latin typeface="Arial"/>
                <a:ea typeface="Segoe UI"/>
                <a:cs typeface="Segoe UI"/>
              </a:rPr>
              <a:t> will also help them make sense of its complexity. With evidence derived from observations, new theories can be developed, and existing ideas may be refined or challenged.</a:t>
            </a:r>
            <a:r>
              <a:rPr lang="en-US" sz="1400">
                <a:latin typeface="Arial"/>
                <a:ea typeface="Segoe UI"/>
                <a:cs typeface="Segoe UI"/>
              </a:rPr>
              <a:t>​</a:t>
            </a:r>
          </a:p>
          <a:p>
            <a:pPr rtl="0"/>
            <a:r>
              <a:rPr lang="en-GB" sz="1400" baseline="0">
                <a:solidFill>
                  <a:srgbClr val="1F1F1F"/>
                </a:solidFill>
                <a:latin typeface="Arial"/>
                <a:ea typeface="Segoe UI"/>
                <a:cs typeface="Segoe UI"/>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r>
              <a:rPr lang="en-US" sz="1400">
                <a:latin typeface="Arial"/>
                <a:ea typeface="Segoe UI"/>
                <a:cs typeface="Segoe UI"/>
              </a:rPr>
              <a:t>​</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GB" sz="1400" dirty="0">
              <a:solidFill>
                <a:srgbClr val="1F1F1F"/>
              </a:solidFill>
              <a:latin typeface="Arial"/>
              <a:cs typeface="Arial"/>
            </a:endParaRPr>
          </a:p>
          <a:p>
            <a:r>
              <a:rPr lang="en-GB" sz="1400" dirty="0">
                <a:solidFill>
                  <a:srgbClr val="1F1F1F"/>
                </a:solidFill>
                <a:latin typeface="Arial"/>
                <a:cs typeface="Arial"/>
              </a:rPr>
              <a:t>Being curious and searching for answers is essential to understanding and predicting phenomena.</a:t>
            </a:r>
            <a:endParaRPr lang="en-US" sz="1400" b="0" dirty="0">
              <a:solidFill>
                <a:srgbClr val="000000"/>
              </a:solidFill>
              <a:latin typeface="Arial"/>
              <a:cs typeface="Arial"/>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GB" sz="1400" dirty="0">
              <a:solidFill>
                <a:schemeClr val="tx1"/>
              </a:solidFill>
              <a:latin typeface="Arial"/>
              <a:cs typeface="Arial"/>
            </a:endParaRPr>
          </a:p>
          <a:p>
            <a:r>
              <a:rPr lang="en-GB" sz="1400" dirty="0">
                <a:solidFill>
                  <a:schemeClr val="tx1"/>
                </a:solidFill>
                <a:latin typeface="Arial"/>
                <a:cs typeface="Arial"/>
              </a:rPr>
              <a:t>Matter and the way it behaves defines our universe and shapes our lives.</a:t>
            </a:r>
            <a:endParaRPr lang="en-US" sz="1400" b="0" dirty="0">
              <a:solidFill>
                <a:schemeClr val="tx1"/>
              </a:solidFill>
              <a:latin typeface="Arial"/>
              <a:cs typeface="Arial"/>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GB" sz="1400" baseline="0">
                <a:latin typeface="Arial"/>
              </a:rPr>
              <a:t>The universe and all living things are made up of </a:t>
            </a:r>
            <a:r>
              <a:rPr lang="en-GB" sz="1400" i="1" baseline="0">
                <a:latin typeface="Arial"/>
              </a:rPr>
              <a:t>matter</a:t>
            </a:r>
            <a:r>
              <a:rPr lang="en-GB" sz="1400" baseline="0">
                <a:latin typeface="Arial"/>
              </a:rPr>
              <a:t>.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r>
              <a:rPr lang="en-GB" sz="1400">
                <a:latin typeface="Arial"/>
                <a:ea typeface="Arial"/>
                <a:cs typeface="Arial"/>
              </a:rPr>
              <a:t>​</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US" sz="1200" b="1">
                <a:solidFill>
                  <a:srgbClr val="000000"/>
                </a:solidFill>
                <a:latin typeface="Calibri"/>
                <a:cs typeface="Calibri"/>
              </a:rPr>
              <a:t>Ambitious, capable learners who: </a:t>
            </a:r>
            <a:r>
              <a:rPr lang="en-US" sz="1200">
                <a:solidFill>
                  <a:srgbClr val="000000"/>
                </a:solidFill>
                <a:latin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r>
              <a:rPr lang="en-GB" sz="1200" b="1" dirty="0">
                <a:solidFill>
                  <a:srgbClr val="000000"/>
                </a:solidFill>
                <a:latin typeface="Calibri"/>
                <a:cs typeface="Calibri"/>
              </a:rPr>
              <a:t>Enterprising, creative contributors who:</a:t>
            </a: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cs typeface="Calibri"/>
              </a:rPr>
              <a:t>connect and apply their knowledge and skills to create ideas and products</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cs typeface="Calibri"/>
              </a:rPr>
              <a:t>lead and play different roles in teams effectively and responsibly</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cs typeface="Calibri"/>
              </a:rPr>
              <a:t>identify and grasp opportunities.</a:t>
            </a:r>
            <a:endParaRPr lang="en-US" sz="1200" dirty="0">
              <a:solidFill>
                <a:srgbClr val="000000"/>
              </a:solidFill>
              <a:latin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cs typeface="Calibri"/>
              </a:rPr>
              <a:t>DCF: Research limestone using reliable sources to examine its geology in North Wales and local areas.</a:t>
            </a:r>
          </a:p>
          <a:p>
            <a:pPr marL="171450" indent="-171450">
              <a:lnSpc>
                <a:spcPct val="150000"/>
              </a:lnSpc>
              <a:spcBef>
                <a:spcPts val="0"/>
              </a:spcBef>
              <a:buFont typeface="Arial,Sans-Serif"/>
              <a:buChar char="•"/>
            </a:pPr>
            <a:r>
              <a:rPr lang="en-US" sz="1200" dirty="0">
                <a:solidFill>
                  <a:srgbClr val="000000"/>
                </a:solidFill>
                <a:latin typeface="Calibri"/>
                <a:cs typeface="Calibri"/>
              </a:rPr>
              <a:t>Numeracy: plotting and interpreting data (graphs and tables).</a:t>
            </a:r>
          </a:p>
          <a:p>
            <a:pPr marL="171450" indent="-171450">
              <a:lnSpc>
                <a:spcPct val="150000"/>
              </a:lnSpc>
              <a:spcBef>
                <a:spcPts val="0"/>
              </a:spcBef>
              <a:buFont typeface="Arial,Sans-Serif"/>
              <a:buChar char="•"/>
            </a:pPr>
            <a:r>
              <a:rPr lang="en-US" sz="1200" dirty="0">
                <a:solidFill>
                  <a:srgbClr val="000000"/>
                </a:solidFill>
                <a:latin typeface="Calibri"/>
                <a:cs typeface="Calibri"/>
              </a:rPr>
              <a:t>Literacy: comprehension task on carbon dioxide, oracy (during practical work).</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77500" lnSpcReduction="20000"/>
          </a:bodyPr>
          <a:lstStyle/>
          <a:p>
            <a:pPr rtl="0"/>
            <a:r>
              <a:rPr lang="en-GB" sz="1200" b="1" baseline="0">
                <a:latin typeface="Calibri"/>
                <a:ea typeface="Arial"/>
                <a:cs typeface="Arial"/>
              </a:rPr>
              <a:t>Creativity and innovation: </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Research and produce a presentation on limestone.</a:t>
            </a:r>
            <a:r>
              <a:rPr lang="en-US" sz="1200">
                <a:latin typeface="Calibri"/>
                <a:ea typeface="Arial"/>
                <a:cs typeface="Arial"/>
              </a:rPr>
              <a:t>​</a:t>
            </a:r>
          </a:p>
          <a:p>
            <a:pPr rtl="0"/>
            <a:r>
              <a:rPr lang="en-GB" sz="1200" b="1" baseline="0">
                <a:latin typeface="Calibri"/>
                <a:ea typeface="Arial"/>
                <a:cs typeface="Arial"/>
              </a:rPr>
              <a:t>Critical thinking and problem solving:</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Investigating chemical and physical change.</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Choosing a metal and justifying this choice based on properties.</a:t>
            </a:r>
            <a:r>
              <a:rPr lang="en-US" sz="1200">
                <a:latin typeface="Calibri"/>
                <a:ea typeface="Arial"/>
                <a:cs typeface="Arial"/>
              </a:rPr>
              <a:t>​</a:t>
            </a:r>
          </a:p>
          <a:p>
            <a:pPr rtl="0"/>
            <a:r>
              <a:rPr lang="en-GB" sz="1200" b="1" baseline="0">
                <a:latin typeface="Calibri"/>
                <a:ea typeface="Arial"/>
                <a:cs typeface="Arial"/>
              </a:rPr>
              <a:t>Planning and organising:</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Planning time and team roles within group activities such as presentations and practical work.</a:t>
            </a:r>
            <a:r>
              <a:rPr lang="en-US" sz="1200">
                <a:latin typeface="Calibri"/>
                <a:ea typeface="Arial"/>
                <a:cs typeface="Arial"/>
              </a:rPr>
              <a:t>​</a:t>
            </a:r>
          </a:p>
          <a:p>
            <a:pPr rtl="0"/>
            <a:r>
              <a:rPr lang="en-GB" sz="1200" b="1" baseline="0">
                <a:latin typeface="Calibri"/>
                <a:ea typeface="Arial"/>
                <a:cs typeface="Arial"/>
              </a:rPr>
              <a:t>Personal effectiveness:</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Demonstrating resilience during group work</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Responding effectively to feedback from teacher and peers.</a:t>
            </a:r>
            <a:r>
              <a:rPr lang="en-US" sz="1200">
                <a:latin typeface="Calibri"/>
                <a:ea typeface="Arial"/>
                <a:cs typeface="Arial"/>
              </a:rPr>
              <a:t>​</a:t>
            </a:r>
          </a:p>
          <a:p>
            <a:pPr marL="171450" lvl="0" indent="-171450" rtl="0">
              <a:buFont typeface="Arial,Sans-Serif"/>
              <a:buChar char="•"/>
            </a:pPr>
            <a:r>
              <a:rPr lang="en-GB" sz="1200" baseline="0">
                <a:latin typeface="Calibri"/>
                <a:ea typeface="Arial"/>
                <a:cs typeface="Arial"/>
              </a:rPr>
              <a:t>Effective communication during practical work.</a:t>
            </a:r>
            <a:r>
              <a:rPr lang="en-US" sz="1200">
                <a:latin typeface="Calibri"/>
                <a:ea typeface="Arial"/>
                <a:cs typeface="Arial"/>
              </a:rPr>
              <a:t>​</a:t>
            </a:r>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a:solidFill>
                  <a:srgbClr val="000000"/>
                </a:solidFill>
                <a:latin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cs typeface="Calibri"/>
              </a:rPr>
              <a:t>Encourage collaboration             </a:t>
            </a:r>
          </a:p>
          <a:p>
            <a:pPr marL="171450" indent="-171450">
              <a:lnSpc>
                <a:spcPct val="100000"/>
              </a:lnSpc>
              <a:spcBef>
                <a:spcPts val="0"/>
              </a:spcBef>
              <a:buFont typeface="Arial,Sans-Serif"/>
              <a:buChar char="•"/>
            </a:pPr>
            <a:r>
              <a:rPr lang="en-GB" sz="1200" dirty="0">
                <a:solidFill>
                  <a:srgbClr val="000000"/>
                </a:solidFill>
                <a:latin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cs typeface="Calibri"/>
              </a:rPr>
              <a:t>Reinforce cross curricular responsibilities, </a:t>
            </a:r>
            <a:r>
              <a:rPr lang="en-GB" sz="1200" dirty="0" err="1">
                <a:solidFill>
                  <a:srgbClr val="000000"/>
                </a:solidFill>
                <a:latin typeface="Calibri"/>
                <a:cs typeface="Calibri"/>
              </a:rPr>
              <a:t>inc</a:t>
            </a:r>
            <a:r>
              <a:rPr lang="en-GB" sz="1200" dirty="0">
                <a:solidFill>
                  <a:srgbClr val="000000"/>
                </a:solidFill>
                <a:latin typeface="Calibri"/>
                <a:cs typeface="Calibri"/>
              </a:rPr>
              <a:t> literacy, numeracy and digital competence.</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cs typeface="Calibri"/>
              </a:rPr>
              <a:t>Problem solving, skills based resilience using a trial and improvement  approach when carrying out their practical investigations.</a:t>
            </a:r>
          </a:p>
          <a:p>
            <a:pPr>
              <a:lnSpc>
                <a:spcPct val="100000"/>
              </a:lnSpc>
              <a:spcBef>
                <a:spcPts val="0"/>
              </a:spcBef>
            </a:pPr>
            <a:r>
              <a:rPr lang="en-US" sz="1200" dirty="0">
                <a:solidFill>
                  <a:srgbClr val="000000"/>
                </a:solidFill>
                <a:latin typeface="Calibri"/>
                <a:cs typeface="Calibri"/>
              </a:rPr>
              <a:t>Increased independence during learning and during group work.</a:t>
            </a:r>
          </a:p>
          <a:p>
            <a:pPr>
              <a:lnSpc>
                <a:spcPct val="100000"/>
              </a:lnSpc>
              <a:spcBef>
                <a:spcPts val="0"/>
              </a:spcBef>
            </a:pPr>
            <a:endParaRPr lang="en-US" sz="1200" dirty="0">
              <a:solidFill>
                <a:srgbClr val="000000"/>
              </a:solidFill>
              <a:latin typeface="Calibri"/>
              <a:cs typeface="Calibri"/>
            </a:endParaRP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cs typeface="Calibri"/>
              </a:rPr>
              <a:t>The topic builds on prior knowledge  of chemical reactions to produce increasingly sophisticated understanding of concepts, such as:</a:t>
            </a:r>
          </a:p>
          <a:p>
            <a:pPr marL="171450" indent="-171450">
              <a:lnSpc>
                <a:spcPct val="100000"/>
              </a:lnSpc>
              <a:spcBef>
                <a:spcPts val="0"/>
              </a:spcBef>
              <a:buFont typeface="Arial,Sans-Serif"/>
              <a:buChar char="•"/>
            </a:pPr>
            <a:r>
              <a:rPr lang="en-US" sz="1200" dirty="0">
                <a:solidFill>
                  <a:srgbClr val="000000"/>
                </a:solidFill>
                <a:latin typeface="Calibri"/>
                <a:cs typeface="Calibri"/>
              </a:rPr>
              <a:t>Thermal decomposition.</a:t>
            </a:r>
          </a:p>
          <a:p>
            <a:pPr marL="171450" indent="-171450">
              <a:lnSpc>
                <a:spcPct val="100000"/>
              </a:lnSpc>
              <a:spcBef>
                <a:spcPts val="0"/>
              </a:spcBef>
              <a:buFont typeface="Arial,Sans-Serif"/>
              <a:buChar char="•"/>
            </a:pPr>
            <a:r>
              <a:rPr lang="en-US" sz="1200" dirty="0">
                <a:solidFill>
                  <a:srgbClr val="000000"/>
                </a:solidFill>
                <a:latin typeface="Calibri"/>
                <a:cs typeface="Calibri"/>
              </a:rPr>
              <a:t>Gas tests.</a:t>
            </a:r>
          </a:p>
          <a:p>
            <a:pPr marL="171450" indent="-171450">
              <a:lnSpc>
                <a:spcPct val="100000"/>
              </a:lnSpc>
              <a:spcBef>
                <a:spcPts val="0"/>
              </a:spcBef>
              <a:buFont typeface="Arial,Sans-Serif"/>
              <a:buChar char="•"/>
            </a:pPr>
            <a:r>
              <a:rPr lang="en-US" sz="1200" dirty="0">
                <a:solidFill>
                  <a:srgbClr val="000000"/>
                </a:solidFill>
                <a:latin typeface="Calibri"/>
                <a:cs typeface="Calibri"/>
              </a:rPr>
              <a:t>Flame tests.</a:t>
            </a:r>
          </a:p>
          <a:p>
            <a:pPr marL="171450" indent="-171450">
              <a:lnSpc>
                <a:spcPct val="100000"/>
              </a:lnSpc>
              <a:spcBef>
                <a:spcPts val="0"/>
              </a:spcBef>
              <a:buFont typeface="Arial,Sans-Serif"/>
              <a:buChar char="•"/>
            </a:pPr>
            <a:r>
              <a:rPr lang="en-US" sz="1200" dirty="0">
                <a:solidFill>
                  <a:srgbClr val="000000"/>
                </a:solidFill>
                <a:latin typeface="Calibri"/>
                <a:cs typeface="Calibri"/>
              </a:rPr>
              <a:t>Combustion investigations.</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cs typeface="Calibri"/>
              </a:rPr>
              <a:t>When learners are doing investigations, they are developing their scientific inquiry skills which can then be applied across a range of themes.</a:t>
            </a:r>
          </a:p>
          <a:p>
            <a:pPr>
              <a:lnSpc>
                <a:spcPct val="100000"/>
              </a:lnSpc>
              <a:spcBef>
                <a:spcPts val="0"/>
              </a:spcBef>
            </a:pPr>
            <a:endParaRPr lang="en-US" sz="1200" dirty="0">
              <a:solidFill>
                <a:srgbClr val="000000"/>
              </a:solidFill>
              <a:latin typeface="Calibri"/>
              <a:cs typeface="Calibri"/>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dirty="0">
                <a:solidFill>
                  <a:srgbClr val="000000"/>
                </a:solidFill>
                <a:latin typeface="Calibri"/>
                <a:cs typeface="Calibri"/>
              </a:rPr>
              <a:t>Learners are exploring, designing, </a:t>
            </a:r>
            <a:r>
              <a:rPr lang="en-US" sz="1200" dirty="0" err="1">
                <a:solidFill>
                  <a:srgbClr val="000000"/>
                </a:solidFill>
                <a:latin typeface="Calibri"/>
                <a:cs typeface="Calibri"/>
              </a:rPr>
              <a:t>analysing</a:t>
            </a:r>
            <a:r>
              <a:rPr lang="en-US" sz="1200" dirty="0">
                <a:solidFill>
                  <a:srgbClr val="000000"/>
                </a:solidFill>
                <a:latin typeface="Calibri"/>
                <a:cs typeface="Calibri"/>
              </a:rPr>
              <a:t>, evaluating, problem solving and creating within a range of contexts. They will refine these skills based on both peer and teacher feedback.</a:t>
            </a:r>
          </a:p>
          <a:p>
            <a:pPr>
              <a:lnSpc>
                <a:spcPct val="100000"/>
              </a:lnSpc>
              <a:spcBef>
                <a:spcPts val="0"/>
              </a:spcBef>
            </a:pPr>
            <a:endParaRPr lang="en-US" sz="1200" dirty="0">
              <a:solidFill>
                <a:srgbClr val="000000"/>
              </a:solidFill>
              <a:latin typeface="Calibri"/>
              <a:cs typeface="Calibri"/>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cs typeface="Calibri"/>
              </a:rPr>
              <a:t>Learners will be able to make links between familiar and unfamiliar contexts e.g. knowledge of rocks being linked with limestone, fireworks and flame tests, burning candles and combustion.</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pPr rtl="0"/>
            <a:r>
              <a:rPr lang="en-US" sz="1200">
                <a:latin typeface="Calibri"/>
                <a:ea typeface="Segoe UI"/>
                <a:cs typeface="Segoe UI"/>
              </a:rPr>
              <a:t>​</a:t>
            </a:r>
            <a:endParaRPr lang="en-US"/>
          </a:p>
          <a:p>
            <a:pPr rtl="0"/>
            <a:r>
              <a:rPr lang="en-US" sz="1200">
                <a:latin typeface="Calibri"/>
                <a:ea typeface="Segoe UI"/>
                <a:cs typeface="Segoe UI"/>
              </a:rPr>
              <a:t>​</a:t>
            </a:r>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ask questions and use my experience to suggest simple methods of inquiry.</a:t>
            </a:r>
          </a:p>
          <a:p>
            <a:endParaRPr lang="en-US" sz="1800" dirty="0">
              <a:latin typeface="MASSILIA VF"/>
            </a:endParaRPr>
          </a:p>
          <a:p>
            <a:r>
              <a:rPr lang="en-US" sz="1800" dirty="0">
                <a:latin typeface="MASSILIA VF"/>
              </a:rPr>
              <a:t>I can </a:t>
            </a:r>
            <a:r>
              <a:rPr lang="en-US" sz="1800" err="1">
                <a:latin typeface="MASSILIA VF"/>
              </a:rPr>
              <a:t>recognise</a:t>
            </a:r>
            <a:r>
              <a:rPr lang="en-US" sz="1800" dirty="0">
                <a:latin typeface="MASSILIA VF"/>
              </a:rPr>
              <a:t> patterns from my observations and investigations and can communicate my findings.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identify questions that can be investigated scientifically and suggest suitable methods of inquiry.</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r>
              <a:rPr lang="en-US" sz="1800" dirty="0">
                <a:latin typeface="MASSILIA VF"/>
              </a:rPr>
              <a:t>I can research, devise and use suitable methods of inquiry to investigate my scientific questions.</a:t>
            </a:r>
          </a:p>
          <a:p>
            <a:pPr marL="171450" indent="-171450">
              <a:buFont typeface="Arial" panose="020B0604020202020204" pitchFamily="34" charset="0"/>
              <a:buChar char="•"/>
            </a:pPr>
            <a:r>
              <a:rPr lang="en-US" sz="1800" dirty="0">
                <a:latin typeface="MASSILIA VF"/>
              </a:rPr>
              <a:t>I can use my findings to draw valid conclusions.</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65403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Autofit/>
          </a:bodyPr>
          <a:lstStyle/>
          <a:p>
            <a:pPr algn="l" rtl="0"/>
            <a:r>
              <a:rPr lang="en-US" sz="1800" dirty="0">
                <a:latin typeface="MASSILIA VF"/>
              </a:rPr>
              <a:t>I can </a:t>
            </a:r>
            <a:r>
              <a:rPr lang="en-US" sz="1800" dirty="0" err="1">
                <a:latin typeface="MASSILIA VF"/>
              </a:rPr>
              <a:t>recognise</a:t>
            </a:r>
            <a:r>
              <a:rPr lang="en-US" sz="1800" dirty="0">
                <a:latin typeface="MASSILIA VF"/>
              </a:rPr>
              <a:t> patterns from my observations and investigations and can communicate my findings.​</a:t>
            </a:r>
          </a:p>
          <a:p>
            <a:pPr algn="l" rtl="0"/>
            <a:r>
              <a:rPr lang="en-US" sz="1800" dirty="0">
                <a:latin typeface="MASSILIA VF"/>
              </a:rPr>
              <a:t>I can use my knowledge and understanding to predict effects as part of my scientific exploration.​</a:t>
            </a:r>
          </a:p>
          <a:p>
            <a:pPr algn="l" rtl="0"/>
            <a:r>
              <a:rPr lang="en-US" sz="1800" dirty="0">
                <a:latin typeface="MASSILIA VF"/>
              </a:rPr>
              <a:t>I can make design decisions, using my knowledge of materials and existing products, and suggest design improvements.​</a:t>
            </a:r>
          </a:p>
          <a:p>
            <a:pPr algn="l" rtl="0"/>
            <a:r>
              <a:rPr lang="en-US" sz="1800" dirty="0">
                <a:latin typeface="MASSILIA VF"/>
              </a:rPr>
              <a:t>I can explore and describe the properties of materials and justify their uses.​</a:t>
            </a:r>
          </a:p>
          <a:p>
            <a:pPr algn="l" rtl="0"/>
            <a:r>
              <a:rPr lang="en-US" sz="1800" dirty="0">
                <a:latin typeface="MASSILIA VF"/>
              </a:rPr>
              <a:t>I can observe and describe ways in which materials change when they are mixed together.​</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a:t>
            </a:r>
            <a:r>
              <a:rPr lang="en-US" sz="1800" err="1">
                <a:latin typeface="MASSILIA VF"/>
              </a:rPr>
              <a:t>recognise</a:t>
            </a:r>
            <a:r>
              <a:rPr lang="en-US" sz="1800" dirty="0">
                <a:latin typeface="MASSILIA VF"/>
              </a:rPr>
              <a:t> that changes in materials affect their properties and uses under different conditions.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a:t>
            </a:r>
            <a:r>
              <a:rPr lang="en-US" sz="1800" err="1">
                <a:latin typeface="MASSILIA VF"/>
              </a:rPr>
              <a:t>recognise</a:t>
            </a:r>
            <a:r>
              <a:rPr lang="en-US" sz="1800" dirty="0">
                <a:latin typeface="MASSILIA VF"/>
              </a:rPr>
              <a:t> that our planet provides natural materials and can explain why they may have been processed to make them useful.</a:t>
            </a:r>
          </a:p>
          <a:p>
            <a:pPr marL="171450" indent="-171450">
              <a:buFont typeface="Arial" panose="020B0604020202020204" pitchFamily="34" charset="0"/>
              <a:buChar char="•"/>
            </a:pPr>
            <a:endParaRPr lang="en-US" sz="900"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600" dirty="0">
                <a:latin typeface="MASSILIA VF"/>
              </a:rPr>
              <a:t>I can describe and explain the properties of different types of matter and relate these to how they are used.</a:t>
            </a:r>
          </a:p>
          <a:p>
            <a:pPr marL="171450" indent="-171450">
              <a:buFont typeface="Arial" panose="020B0604020202020204" pitchFamily="34" charset="0"/>
              <a:buChar char="•"/>
            </a:pPr>
            <a:r>
              <a:rPr lang="en-US" sz="1600" dirty="0">
                <a:latin typeface="MASSILIA VF"/>
              </a:rPr>
              <a:t>I can describe different types of chemical reactions, explain their uses and identify any effects of the products formed.</a:t>
            </a:r>
          </a:p>
          <a:p>
            <a:pPr marL="171450" indent="-171450">
              <a:buFont typeface="Arial" panose="020B0604020202020204" pitchFamily="34" charset="0"/>
              <a:buChar char="•"/>
            </a:pPr>
            <a:r>
              <a:rPr lang="en-US" sz="1600" dirty="0">
                <a:latin typeface="MASSILIA VF"/>
              </a:rPr>
              <a:t>I can use my knowledge of chemical reactions to explain what happens when conditions are changed.</a:t>
            </a:r>
          </a:p>
          <a:p>
            <a:pPr marL="171450" indent="-171450">
              <a:buFont typeface="Arial" panose="020B0604020202020204" pitchFamily="34" charset="0"/>
              <a:buChar char="•"/>
            </a:pPr>
            <a:r>
              <a:rPr lang="en-US" sz="1600" dirty="0">
                <a:latin typeface="MASSILIA VF"/>
              </a:rPr>
              <a:t> I can use different methods to </a:t>
            </a:r>
            <a:r>
              <a:rPr lang="en-US" sz="1600" dirty="0" err="1">
                <a:latin typeface="MASSILIA VF"/>
              </a:rPr>
              <a:t>analyse</a:t>
            </a:r>
            <a:r>
              <a:rPr lang="en-US" sz="1600" dirty="0">
                <a:latin typeface="MASSILIA VF"/>
              </a:rPr>
              <a:t> materials in order to understand their composition.</a:t>
            </a:r>
          </a:p>
          <a:p>
            <a:pPr marL="171450" indent="-171450">
              <a:buFont typeface="Arial" panose="020B0604020202020204" pitchFamily="34" charset="0"/>
              <a:buChar char="•"/>
            </a:pPr>
            <a:r>
              <a:rPr lang="en-US" sz="1600" dirty="0">
                <a:latin typeface="MASSILIA VF"/>
              </a:rPr>
              <a:t>I can describe how various materials need different techniques in order to separate and refine them.</a:t>
            </a:r>
            <a:endParaRPr lang="en-US" sz="1600" dirty="0"/>
          </a:p>
          <a:p>
            <a:pPr marL="171450" indent="-171450">
              <a:buFont typeface="Arial" panose="020B0604020202020204" pitchFamily="34" charset="0"/>
              <a:buChar char="•"/>
            </a:pPr>
            <a:endParaRPr lang="en-US" sz="900" dirty="0">
              <a:latin typeface="MASSILIA VF"/>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76062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rtl="0"/>
            <a:r>
              <a:rPr lang="en-US" sz="1200" baseline="0">
                <a:latin typeface="Calibri"/>
                <a:ea typeface="Segoe UI"/>
                <a:cs typeface="Segoe UI"/>
              </a:rPr>
              <a:t>Topics on chemical reactions (What Matters and Energetic Reactions) have introduced the concepts of chemical and physical changes, endothermic and exothermic reaction, acids and alkalis and elements, compounds and mixtures. These key concepts will allow learners to access this topic.</a:t>
            </a:r>
            <a:r>
              <a:rPr lang="en-US" sz="1200">
                <a:latin typeface="Calibri"/>
                <a:ea typeface="Segoe UI"/>
                <a:cs typeface="Segoe UI"/>
              </a:rPr>
              <a:t>​</a:t>
            </a:r>
          </a:p>
          <a:p>
            <a:pPr rtl="0"/>
            <a:r>
              <a:rPr lang="en-US" sz="1200">
                <a:latin typeface="Calibri"/>
                <a:ea typeface="Segoe UI"/>
                <a:cs typeface="Segoe UI"/>
              </a:rPr>
              <a:t>​</a:t>
            </a:r>
          </a:p>
          <a:p>
            <a:pPr rtl="0"/>
            <a:r>
              <a:rPr lang="en-US" sz="1200">
                <a:latin typeface="Calibri"/>
                <a:ea typeface="Segoe UI"/>
                <a:cs typeface="Segoe UI"/>
              </a:rPr>
              <a:t>​</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a:cs typeface="Calibri"/>
              </a:rPr>
              <a:t>Chemical and physical changes.</a:t>
            </a:r>
          </a:p>
          <a:p>
            <a:pPr marL="171450" indent="-171450">
              <a:lnSpc>
                <a:spcPct val="100000"/>
              </a:lnSpc>
              <a:spcBef>
                <a:spcPts val="0"/>
              </a:spcBef>
              <a:buFont typeface="Arial,Sans-Serif"/>
              <a:buChar char="•"/>
            </a:pPr>
            <a:r>
              <a:rPr lang="en-US" sz="1200" dirty="0">
                <a:solidFill>
                  <a:srgbClr val="000000"/>
                </a:solidFill>
                <a:latin typeface="Calibri"/>
                <a:cs typeface="Calibri"/>
              </a:rPr>
              <a:t>Testing for gases.</a:t>
            </a:r>
          </a:p>
          <a:p>
            <a:pPr marL="171450" indent="-171450">
              <a:lnSpc>
                <a:spcPct val="100000"/>
              </a:lnSpc>
              <a:spcBef>
                <a:spcPts val="0"/>
              </a:spcBef>
              <a:buFont typeface="Arial,Sans-Serif"/>
              <a:buChar char="•"/>
            </a:pPr>
            <a:r>
              <a:rPr lang="en-US" sz="1200" dirty="0">
                <a:solidFill>
                  <a:srgbClr val="000000"/>
                </a:solidFill>
                <a:latin typeface="Calibri"/>
                <a:cs typeface="Calibri"/>
              </a:rPr>
              <a:t>Burning candles.</a:t>
            </a:r>
          </a:p>
          <a:p>
            <a:pPr marL="171450" indent="-171450">
              <a:lnSpc>
                <a:spcPct val="100000"/>
              </a:lnSpc>
              <a:spcBef>
                <a:spcPts val="0"/>
              </a:spcBef>
              <a:buFont typeface="Arial,Sans-Serif"/>
              <a:buChar char="•"/>
            </a:pPr>
            <a:r>
              <a:rPr lang="en-US" sz="1200" dirty="0">
                <a:solidFill>
                  <a:srgbClr val="000000"/>
                </a:solidFill>
                <a:latin typeface="Calibri"/>
                <a:cs typeface="Calibri"/>
              </a:rPr>
              <a:t>Limestone research.</a:t>
            </a:r>
          </a:p>
          <a:p>
            <a:pPr marL="171450" indent="-171450">
              <a:lnSpc>
                <a:spcPct val="100000"/>
              </a:lnSpc>
              <a:spcBef>
                <a:spcPts val="0"/>
              </a:spcBef>
              <a:buFont typeface="Arial,Sans-Serif"/>
              <a:buChar char="•"/>
            </a:pPr>
            <a:r>
              <a:rPr lang="en-US" sz="1200" dirty="0">
                <a:solidFill>
                  <a:srgbClr val="000000"/>
                </a:solidFill>
                <a:latin typeface="Calibri"/>
                <a:cs typeface="Calibri"/>
              </a:rPr>
              <a:t>Thermal decomposition of limestone.</a:t>
            </a:r>
          </a:p>
          <a:p>
            <a:pPr marL="171450" indent="-171450">
              <a:lnSpc>
                <a:spcPct val="100000"/>
              </a:lnSpc>
              <a:spcBef>
                <a:spcPts val="0"/>
              </a:spcBef>
              <a:buFont typeface="Arial,Sans-Serif"/>
              <a:buChar char="•"/>
            </a:pPr>
            <a:r>
              <a:rPr lang="en-US" sz="1200" dirty="0">
                <a:solidFill>
                  <a:srgbClr val="000000"/>
                </a:solidFill>
                <a:latin typeface="Calibri"/>
                <a:cs typeface="Calibri"/>
              </a:rPr>
              <a:t>Flame tests.</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10000"/>
          </a:bodyPr>
          <a:lstStyle/>
          <a:p>
            <a:pPr marL="285750" indent="-285750">
              <a:lnSpc>
                <a:spcPct val="100000"/>
              </a:lnSpc>
              <a:buFont typeface="Arial" panose="020B0604020202020204" pitchFamily="34" charset="0"/>
              <a:buChar char="•"/>
            </a:pPr>
            <a:r>
              <a:rPr lang="en-US" sz="1200">
                <a:solidFill>
                  <a:srgbClr val="000000"/>
                </a:solidFill>
                <a:latin typeface="Calibri"/>
                <a:ea typeface="Calibri"/>
                <a:cs typeface="Calibri"/>
              </a:rPr>
              <a:t>To be able to use and apply scientific knowledge correctly to different contexts.</a:t>
            </a:r>
            <a:endParaRPr lang="en-US" sz="1200" dirty="0">
              <a:solidFill>
                <a:srgbClr val="000000"/>
              </a:solidFill>
              <a:latin typeface="Calibri"/>
              <a:ea typeface="Calibri"/>
              <a:cs typeface="Calibri"/>
            </a:endParaRPr>
          </a:p>
          <a:p>
            <a:pPr marL="285750" indent="-285750">
              <a:lnSpc>
                <a:spcPct val="100000"/>
              </a:lnSpc>
              <a:spcBef>
                <a:spcPts val="0"/>
              </a:spcBef>
              <a:buFont typeface="Arial" panose="020B0604020202020204" pitchFamily="34" charset="0"/>
              <a:buChar char="•"/>
            </a:pPr>
            <a:endParaRPr lang="en-US" sz="1200" dirty="0">
              <a:solidFill>
                <a:srgbClr val="000000"/>
              </a:solidFill>
              <a:latin typeface="Calibri"/>
              <a:ea typeface="Calibri"/>
              <a:cs typeface="Calibri"/>
            </a:endParaRPr>
          </a:p>
          <a:p>
            <a:pPr marL="285750" indent="-285750">
              <a:lnSpc>
                <a:spcPct val="100000"/>
              </a:lnSpc>
              <a:spcBef>
                <a:spcPts val="0"/>
              </a:spcBef>
              <a:buFont typeface="Arial" panose="020B0604020202020204" pitchFamily="34" charset="0"/>
              <a:buChar char="•"/>
            </a:pPr>
            <a:r>
              <a:rPr lang="en-US" sz="1200" dirty="0">
                <a:solidFill>
                  <a:srgbClr val="000000"/>
                </a:solidFill>
                <a:latin typeface="Calibri"/>
                <a:ea typeface="Calibri"/>
                <a:cs typeface="Calibri"/>
              </a:rPr>
              <a:t>To be able to correctly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and interpret data </a:t>
            </a:r>
          </a:p>
          <a:p>
            <a:pPr marL="285750" indent="-285750">
              <a:lnSpc>
                <a:spcPct val="100000"/>
              </a:lnSpc>
              <a:spcBef>
                <a:spcPts val="0"/>
              </a:spcBef>
              <a:buFont typeface="Arial" panose="020B0604020202020204" pitchFamily="34" charset="0"/>
              <a:buChar char="•"/>
            </a:pPr>
            <a:endParaRPr lang="en-US" sz="1200" dirty="0">
              <a:solidFill>
                <a:srgbClr val="000000"/>
              </a:solidFill>
              <a:latin typeface="Calibri"/>
              <a:ea typeface="Calibri"/>
              <a:cs typeface="Calibri"/>
            </a:endParaRPr>
          </a:p>
          <a:p>
            <a:pPr marL="285750" indent="-285750">
              <a:lnSpc>
                <a:spcPct val="100000"/>
              </a:lnSpc>
              <a:spcBef>
                <a:spcPts val="0"/>
              </a:spcBef>
              <a:buFont typeface="Arial" panose="020B0604020202020204" pitchFamily="34" charset="0"/>
              <a:buChar char="•"/>
            </a:pPr>
            <a:r>
              <a:rPr lang="en-US" sz="1200" dirty="0">
                <a:solidFill>
                  <a:srgbClr val="000000"/>
                </a:solidFill>
                <a:latin typeface="Calibri"/>
                <a:ea typeface="Calibri"/>
                <a:cs typeface="Calibri"/>
              </a:rPr>
              <a:t>To produce accurately and precisely written scientific reports using tier 3 vocabulary </a:t>
            </a:r>
          </a:p>
          <a:p>
            <a:pPr marL="285750" indent="-285750">
              <a:lnSpc>
                <a:spcPct val="100000"/>
              </a:lnSpc>
              <a:spcBef>
                <a:spcPts val="0"/>
              </a:spcBef>
              <a:buFont typeface="Arial" panose="020B0604020202020204" pitchFamily="34" charset="0"/>
              <a:buChar char="•"/>
            </a:pPr>
            <a:endParaRPr lang="en-US" sz="1200" dirty="0">
              <a:solidFill>
                <a:srgbClr val="000000"/>
              </a:solidFill>
              <a:latin typeface="Calibri"/>
              <a:ea typeface="Calibri"/>
              <a:cs typeface="Calibri"/>
            </a:endParaRPr>
          </a:p>
          <a:p>
            <a:pPr marL="285750" indent="-285750">
              <a:lnSpc>
                <a:spcPct val="100000"/>
              </a:lnSpc>
              <a:spcBef>
                <a:spcPts val="0"/>
              </a:spcBef>
              <a:buFont typeface="Arial" panose="020B0604020202020204" pitchFamily="34" charset="0"/>
              <a:buChar char="•"/>
            </a:pPr>
            <a:r>
              <a:rPr lang="en-US" sz="1200" dirty="0">
                <a:solidFill>
                  <a:srgbClr val="000000"/>
                </a:solidFill>
                <a:latin typeface="Calibri"/>
                <a:ea typeface="Calibri"/>
                <a:cs typeface="Calibri"/>
              </a:rPr>
              <a:t>To be able to correctly display scientific data in the most appropriate format.</a:t>
            </a:r>
          </a:p>
          <a:p>
            <a:pPr marL="285750" indent="-285750">
              <a:lnSpc>
                <a:spcPct val="100000"/>
              </a:lnSpc>
              <a:spcBef>
                <a:spcPts val="0"/>
              </a:spcBef>
              <a:buFont typeface="Arial" panose="020B0604020202020204" pitchFamily="34" charset="0"/>
              <a:buChar char="•"/>
            </a:pPr>
            <a:endParaRPr lang="en-US" sz="1200" dirty="0">
              <a:solidFill>
                <a:srgbClr val="000000"/>
              </a:solidFill>
              <a:latin typeface="Calibri"/>
              <a:ea typeface="Calibri"/>
              <a:cs typeface="Calibri"/>
            </a:endParaRPr>
          </a:p>
          <a:p>
            <a:pPr marL="285750" indent="-285750">
              <a:lnSpc>
                <a:spcPct val="100000"/>
              </a:lnSpc>
              <a:spcBef>
                <a:spcPts val="0"/>
              </a:spcBef>
              <a:buFont typeface="Arial" panose="020B0604020202020204" pitchFamily="34" charset="0"/>
              <a:buChar char="•"/>
            </a:pPr>
            <a:endParaRPr lang="en-US" sz="1200" dirty="0">
              <a:solidFill>
                <a:srgbClr val="000000"/>
              </a:solidFill>
              <a:latin typeface="Calibri"/>
              <a:ea typeface="Calibri"/>
              <a:cs typeface="Calibri"/>
            </a:endParaRP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gn="ctr">
              <a:lnSpc>
                <a:spcPct val="100000"/>
              </a:lnSpc>
              <a:spcBef>
                <a:spcPts val="0"/>
              </a:spcBef>
            </a:pPr>
            <a:r>
              <a:rPr lang="en-GB" sz="1200" dirty="0">
                <a:solidFill>
                  <a:srgbClr val="000000"/>
                </a:solidFill>
                <a:latin typeface="Calibri"/>
                <a:cs typeface="Calibri"/>
              </a:rPr>
              <a:t>Geology, limestone, hydrogen, carbon dioxide, oxygen, chemical change, physical change, hazard, risk, prediction, conclusion.</a:t>
            </a:r>
            <a:endParaRPr lang="en-US" sz="12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b="1">
                <a:solidFill>
                  <a:srgbClr val="000000"/>
                </a:solidFill>
                <a:latin typeface="Calibri"/>
                <a:cs typeface="Calibri"/>
              </a:rPr>
              <a:t>Careers and work related experiences: </a:t>
            </a:r>
            <a:endParaRPr lang="en-US" sz="1200">
              <a:solidFill>
                <a:srgbClr val="000000"/>
              </a:solidFill>
              <a:latin typeface="Calibri"/>
              <a:cs typeface="Calibri"/>
            </a:endParaRPr>
          </a:p>
          <a:p>
            <a:pPr>
              <a:lnSpc>
                <a:spcPct val="100000"/>
              </a:lnSpc>
              <a:spcBef>
                <a:spcPts val="0"/>
              </a:spcBef>
            </a:pPr>
            <a:r>
              <a:rPr lang="en-GB" sz="1200">
                <a:solidFill>
                  <a:srgbClr val="000000"/>
                </a:solidFill>
                <a:latin typeface="Calibri"/>
                <a:cs typeface="Calibri"/>
              </a:rPr>
              <a:t>Airbus is a significant employer locally, this can be referred to during the lesson on metals.</a:t>
            </a:r>
            <a:endParaRPr lang="en-US" sz="1200">
              <a:solidFill>
                <a:srgbClr val="000000"/>
              </a:solidFill>
              <a:latin typeface="Calibri"/>
              <a:cs typeface="Calibri"/>
            </a:endParaRPr>
          </a:p>
          <a:p>
            <a:pPr>
              <a:lnSpc>
                <a:spcPct val="100000"/>
              </a:lnSpc>
              <a:spcBef>
                <a:spcPts val="0"/>
              </a:spcBef>
            </a:pPr>
            <a:r>
              <a:rPr lang="en-GB" sz="1200" b="1" dirty="0">
                <a:solidFill>
                  <a:srgbClr val="000000"/>
                </a:solidFill>
                <a:latin typeface="Calibri"/>
                <a:cs typeface="Calibri"/>
              </a:rPr>
              <a:t>Authentic contexts:</a:t>
            </a:r>
            <a:endParaRPr lang="en-US" sz="1200" dirty="0">
              <a:solidFill>
                <a:srgbClr val="000000"/>
              </a:solidFill>
              <a:latin typeface="Calibri"/>
              <a:cs typeface="Calibri"/>
            </a:endParaRPr>
          </a:p>
          <a:p>
            <a:pPr>
              <a:lnSpc>
                <a:spcPct val="100000"/>
              </a:lnSpc>
              <a:spcBef>
                <a:spcPts val="0"/>
              </a:spcBef>
            </a:pPr>
            <a:r>
              <a:rPr lang="en-GB" sz="1200">
                <a:solidFill>
                  <a:srgbClr val="000000"/>
                </a:solidFill>
                <a:latin typeface="Calibri"/>
                <a:cs typeface="Calibri"/>
              </a:rPr>
              <a:t>Use cheapest metal to design an aeroplane with reference to Airbus as a local industry context.</a:t>
            </a:r>
            <a:endParaRPr lang="en-US" sz="1200">
              <a:solidFill>
                <a:srgbClr val="000000"/>
              </a:solidFill>
              <a:latin typeface="Calibri"/>
              <a:cs typeface="Calibri"/>
            </a:endParaRPr>
          </a:p>
          <a:p>
            <a:pPr>
              <a:lnSpc>
                <a:spcPct val="100000"/>
              </a:lnSpc>
              <a:spcBef>
                <a:spcPts val="0"/>
              </a:spcBef>
            </a:pPr>
            <a:r>
              <a:rPr lang="en-GB" sz="1200">
                <a:solidFill>
                  <a:srgbClr val="000000"/>
                </a:solidFill>
                <a:latin typeface="Calibri"/>
                <a:cs typeface="Calibri"/>
              </a:rPr>
              <a:t>Discussion of limestone in North Wales and its decomposition.</a:t>
            </a:r>
            <a:endParaRPr lang="en-US" sz="1200">
              <a:solidFill>
                <a:srgbClr val="000000"/>
              </a:solidFill>
              <a:latin typeface="Calibri"/>
              <a:cs typeface="Calibri"/>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108</cp:revision>
  <dcterms:created xsi:type="dcterms:W3CDTF">2024-02-26T09:08:58Z</dcterms:created>
  <dcterms:modified xsi:type="dcterms:W3CDTF">2024-06-19T15:12:54Z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