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8" r:id="rId12"/>
    <p:sldId id="289"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6C1985-3570-8904-4742-4844944FF646}" v="5" dt="2024-07-01T15:58:49.3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196C1985-3570-8904-4742-4844944FF646}"/>
    <pc:docChg chg="modSld">
      <pc:chgData name="Catrin Davies" userId="S::catrin.davies@connahsquayhs.org.uk::8fe6a0ed-85a2-4afc-b2fd-0bd0e468fc41" providerId="AD" clId="Web-{196C1985-3570-8904-4742-4844944FF646}" dt="2024-07-01T15:58:49.309" v="5" actId="20577"/>
      <pc:docMkLst>
        <pc:docMk/>
      </pc:docMkLst>
      <pc:sldChg chg="modSp">
        <pc:chgData name="Catrin Davies" userId="S::catrin.davies@connahsquayhs.org.uk::8fe6a0ed-85a2-4afc-b2fd-0bd0e468fc41" providerId="AD" clId="Web-{196C1985-3570-8904-4742-4844944FF646}" dt="2024-07-01T15:58:21.791" v="3" actId="20577"/>
        <pc:sldMkLst>
          <pc:docMk/>
          <pc:sldMk cId="1981651252" sldId="278"/>
        </pc:sldMkLst>
        <pc:spChg chg="mod">
          <ac:chgData name="Catrin Davies" userId="S::catrin.davies@connahsquayhs.org.uk::8fe6a0ed-85a2-4afc-b2fd-0bd0e468fc41" providerId="AD" clId="Web-{196C1985-3570-8904-4742-4844944FF646}" dt="2024-07-01T15:58:21.791" v="3" actId="20577"/>
          <ac:spMkLst>
            <pc:docMk/>
            <pc:sldMk cId="1981651252" sldId="278"/>
            <ac:spMk id="8" creationId="{D9F63377-DD1C-4BBD-5D28-6BF14622536D}"/>
          </ac:spMkLst>
        </pc:spChg>
      </pc:sldChg>
      <pc:sldChg chg="modSp">
        <pc:chgData name="Catrin Davies" userId="S::catrin.davies@connahsquayhs.org.uk::8fe6a0ed-85a2-4afc-b2fd-0bd0e468fc41" providerId="AD" clId="Web-{196C1985-3570-8904-4742-4844944FF646}" dt="2024-07-01T15:58:49.309" v="5" actId="20577"/>
        <pc:sldMkLst>
          <pc:docMk/>
          <pc:sldMk cId="632769890" sldId="284"/>
        </pc:sldMkLst>
        <pc:spChg chg="mod">
          <ac:chgData name="Catrin Davies" userId="S::catrin.davies@connahsquayhs.org.uk::8fe6a0ed-85a2-4afc-b2fd-0bd0e468fc41" providerId="AD" clId="Web-{196C1985-3570-8904-4742-4844944FF646}" dt="2024-07-01T15:58:49.309" v="5" actId="20577"/>
          <ac:spMkLst>
            <pc:docMk/>
            <pc:sldMk cId="632769890" sldId="284"/>
            <ac:spMk id="10" creationId="{59B49D29-3501-5F1D-BF03-49B083B72B1A}"/>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Kelly Davis" userId="S::kelly.davis@connahsquayhs.org.uk::096ba659-84af-4938-bb69-cbee8d6cfa26" providerId="AD" clId="Web-{9E2ABDFF-B70B-73B1-3985-9F2BD69CDB12}"/>
    <pc:docChg chg="modSld">
      <pc:chgData name="Kelly Davis" userId="S::kelly.davis@connahsquayhs.org.uk::096ba659-84af-4938-bb69-cbee8d6cfa26" providerId="AD" clId="Web-{9E2ABDFF-B70B-73B1-3985-9F2BD69CDB12}" dt="2024-05-28T17:18:12.017" v="45" actId="20577"/>
      <pc:docMkLst>
        <pc:docMk/>
      </pc:docMkLst>
      <pc:sldChg chg="modSp">
        <pc:chgData name="Kelly Davis" userId="S::kelly.davis@connahsquayhs.org.uk::096ba659-84af-4938-bb69-cbee8d6cfa26" providerId="AD" clId="Web-{9E2ABDFF-B70B-73B1-3985-9F2BD69CDB12}" dt="2024-05-28T17:16:59.030" v="28" actId="20577"/>
        <pc:sldMkLst>
          <pc:docMk/>
          <pc:sldMk cId="1981651252" sldId="278"/>
        </pc:sldMkLst>
        <pc:spChg chg="mod">
          <ac:chgData name="Kelly Davis" userId="S::kelly.davis@connahsquayhs.org.uk::096ba659-84af-4938-bb69-cbee8d6cfa26" providerId="AD" clId="Web-{9E2ABDFF-B70B-73B1-3985-9F2BD69CDB12}" dt="2024-05-28T17:16:36.358" v="20" actId="20577"/>
          <ac:spMkLst>
            <pc:docMk/>
            <pc:sldMk cId="1981651252" sldId="278"/>
            <ac:spMk id="2" creationId="{B77F1C2E-7359-4E67-E2F1-060331D23AB7}"/>
          </ac:spMkLst>
        </pc:spChg>
        <pc:spChg chg="mod">
          <ac:chgData name="Kelly Davis" userId="S::kelly.davis@connahsquayhs.org.uk::096ba659-84af-4938-bb69-cbee8d6cfa26" providerId="AD" clId="Web-{9E2ABDFF-B70B-73B1-3985-9F2BD69CDB12}" dt="2024-05-28T17:16:56.155" v="25" actId="20577"/>
          <ac:spMkLst>
            <pc:docMk/>
            <pc:sldMk cId="1981651252" sldId="278"/>
            <ac:spMk id="7" creationId="{2E5624FB-155B-4395-46B6-A4D8F5D58C9A}"/>
          </ac:spMkLst>
        </pc:spChg>
        <pc:spChg chg="mod">
          <ac:chgData name="Kelly Davis" userId="S::kelly.davis@connahsquayhs.org.uk::096ba659-84af-4938-bb69-cbee8d6cfa26" providerId="AD" clId="Web-{9E2ABDFF-B70B-73B1-3985-9F2BD69CDB12}" dt="2024-05-28T17:16:59.030" v="28" actId="20577"/>
          <ac:spMkLst>
            <pc:docMk/>
            <pc:sldMk cId="1981651252" sldId="278"/>
            <ac:spMk id="8" creationId="{D9F63377-DD1C-4BBD-5D28-6BF14622536D}"/>
          </ac:spMkLst>
        </pc:spChg>
      </pc:sldChg>
      <pc:sldChg chg="modSp">
        <pc:chgData name="Kelly Davis" userId="S::kelly.davis@connahsquayhs.org.uk::096ba659-84af-4938-bb69-cbee8d6cfa26" providerId="AD" clId="Web-{9E2ABDFF-B70B-73B1-3985-9F2BD69CDB12}" dt="2024-05-28T17:17:35.219" v="36" actId="20577"/>
        <pc:sldMkLst>
          <pc:docMk/>
          <pc:sldMk cId="2744657230" sldId="279"/>
        </pc:sldMkLst>
        <pc:spChg chg="mod">
          <ac:chgData name="Kelly Davis" userId="S::kelly.davis@connahsquayhs.org.uk::096ba659-84af-4938-bb69-cbee8d6cfa26" providerId="AD" clId="Web-{9E2ABDFF-B70B-73B1-3985-9F2BD69CDB12}" dt="2024-05-28T17:17:06.530" v="29" actId="20577"/>
          <ac:spMkLst>
            <pc:docMk/>
            <pc:sldMk cId="2744657230" sldId="279"/>
            <ac:spMk id="2" creationId="{C65EE8F8-148F-B99E-40FA-43CE497387F7}"/>
          </ac:spMkLst>
        </pc:spChg>
        <pc:spChg chg="mod">
          <ac:chgData name="Kelly Davis" userId="S::kelly.davis@connahsquayhs.org.uk::096ba659-84af-4938-bb69-cbee8d6cfa26" providerId="AD" clId="Web-{9E2ABDFF-B70B-73B1-3985-9F2BD69CDB12}" dt="2024-05-28T17:17:13.421" v="30" actId="20577"/>
          <ac:spMkLst>
            <pc:docMk/>
            <pc:sldMk cId="2744657230" sldId="279"/>
            <ac:spMk id="4" creationId="{74C831F6-864D-BABA-AF92-E2DAAB3A976C}"/>
          </ac:spMkLst>
        </pc:spChg>
        <pc:spChg chg="mod">
          <ac:chgData name="Kelly Davis" userId="S::kelly.davis@connahsquayhs.org.uk::096ba659-84af-4938-bb69-cbee8d6cfa26" providerId="AD" clId="Web-{9E2ABDFF-B70B-73B1-3985-9F2BD69CDB12}" dt="2024-05-28T17:17:22.265" v="32" actId="20577"/>
          <ac:spMkLst>
            <pc:docMk/>
            <pc:sldMk cId="2744657230" sldId="279"/>
            <ac:spMk id="6" creationId="{BBFAC2B0-088A-A742-E984-08816EB2A534}"/>
          </ac:spMkLst>
        </pc:spChg>
        <pc:spChg chg="mod">
          <ac:chgData name="Kelly Davis" userId="S::kelly.davis@connahsquayhs.org.uk::096ba659-84af-4938-bb69-cbee8d6cfa26" providerId="AD" clId="Web-{9E2ABDFF-B70B-73B1-3985-9F2BD69CDB12}" dt="2024-05-28T17:17:28.922" v="34" actId="20577"/>
          <ac:spMkLst>
            <pc:docMk/>
            <pc:sldMk cId="2744657230" sldId="279"/>
            <ac:spMk id="9" creationId="{FAC0EE1F-6170-8836-2429-E17EDAC6A750}"/>
          </ac:spMkLst>
        </pc:spChg>
        <pc:spChg chg="mod">
          <ac:chgData name="Kelly Davis" userId="S::kelly.davis@connahsquayhs.org.uk::096ba659-84af-4938-bb69-cbee8d6cfa26" providerId="AD" clId="Web-{9E2ABDFF-B70B-73B1-3985-9F2BD69CDB12}" dt="2024-05-28T17:17:35.219" v="36" actId="20577"/>
          <ac:spMkLst>
            <pc:docMk/>
            <pc:sldMk cId="2744657230" sldId="279"/>
            <ac:spMk id="11" creationId="{BE434E36-C7AA-5216-328F-AB4594226D84}"/>
          </ac:spMkLst>
        </pc:spChg>
      </pc:sldChg>
      <pc:sldChg chg="modSp">
        <pc:chgData name="Kelly Davis" userId="S::kelly.davis@connahsquayhs.org.uk::096ba659-84af-4938-bb69-cbee8d6cfa26" providerId="AD" clId="Web-{9E2ABDFF-B70B-73B1-3985-9F2BD69CDB12}" dt="2024-05-28T17:14:34.261" v="17" actId="20577"/>
        <pc:sldMkLst>
          <pc:docMk/>
          <pc:sldMk cId="2458432041" sldId="280"/>
        </pc:sldMkLst>
        <pc:spChg chg="mod">
          <ac:chgData name="Kelly Davis" userId="S::kelly.davis@connahsquayhs.org.uk::096ba659-84af-4938-bb69-cbee8d6cfa26" providerId="AD" clId="Web-{9E2ABDFF-B70B-73B1-3985-9F2BD69CDB12}" dt="2024-05-28T17:14:15.104" v="11" actId="20577"/>
          <ac:spMkLst>
            <pc:docMk/>
            <pc:sldMk cId="2458432041" sldId="280"/>
            <ac:spMk id="2" creationId="{92C753A5-51E1-7A44-E9A0-95DE87F723AA}"/>
          </ac:spMkLst>
        </pc:spChg>
        <pc:spChg chg="mod">
          <ac:chgData name="Kelly Davis" userId="S::kelly.davis@connahsquayhs.org.uk::096ba659-84af-4938-bb69-cbee8d6cfa26" providerId="AD" clId="Web-{9E2ABDFF-B70B-73B1-3985-9F2BD69CDB12}" dt="2024-05-28T17:14:21.417" v="13" actId="20577"/>
          <ac:spMkLst>
            <pc:docMk/>
            <pc:sldMk cId="2458432041" sldId="280"/>
            <ac:spMk id="3" creationId="{4DCACD9D-747D-8730-D752-62E05D93C009}"/>
          </ac:spMkLst>
        </pc:spChg>
        <pc:spChg chg="mod">
          <ac:chgData name="Kelly Davis" userId="S::kelly.davis@connahsquayhs.org.uk::096ba659-84af-4938-bb69-cbee8d6cfa26" providerId="AD" clId="Web-{9E2ABDFF-B70B-73B1-3985-9F2BD69CDB12}" dt="2024-05-28T17:14:34.261" v="17" actId="20577"/>
          <ac:spMkLst>
            <pc:docMk/>
            <pc:sldMk cId="2458432041" sldId="280"/>
            <ac:spMk id="5" creationId="{B21294D3-126A-E4A2-9988-FAF78C7B7328}"/>
          </ac:spMkLst>
        </pc:spChg>
        <pc:spChg chg="mod">
          <ac:chgData name="Kelly Davis" userId="S::kelly.davis@connahsquayhs.org.uk::096ba659-84af-4938-bb69-cbee8d6cfa26" providerId="AD" clId="Web-{9E2ABDFF-B70B-73B1-3985-9F2BD69CDB12}" dt="2024-05-28T17:14:23.917" v="15" actId="20577"/>
          <ac:spMkLst>
            <pc:docMk/>
            <pc:sldMk cId="2458432041" sldId="280"/>
            <ac:spMk id="6" creationId="{25C07CEA-84F6-8C26-6F95-D4919D0C9E00}"/>
          </ac:spMkLst>
        </pc:spChg>
      </pc:sldChg>
      <pc:sldChg chg="addSp modSp">
        <pc:chgData name="Kelly Davis" userId="S::kelly.davis@connahsquayhs.org.uk::096ba659-84af-4938-bb69-cbee8d6cfa26" providerId="AD" clId="Web-{9E2ABDFF-B70B-73B1-3985-9F2BD69CDB12}" dt="2024-05-28T17:17:42.500" v="38"/>
        <pc:sldMkLst>
          <pc:docMk/>
          <pc:sldMk cId="3785915959" sldId="282"/>
        </pc:sldMkLst>
        <pc:picChg chg="add mod">
          <ac:chgData name="Kelly Davis" userId="S::kelly.davis@connahsquayhs.org.uk::096ba659-84af-4938-bb69-cbee8d6cfa26" providerId="AD" clId="Web-{9E2ABDFF-B70B-73B1-3985-9F2BD69CDB12}" dt="2024-05-28T17:17:37.375" v="37"/>
          <ac:picMkLst>
            <pc:docMk/>
            <pc:sldMk cId="3785915959" sldId="282"/>
            <ac:picMk id="9" creationId="{96FD451E-370B-E61A-50C2-147F2EF08161}"/>
          </ac:picMkLst>
        </pc:picChg>
        <pc:picChg chg="add mod">
          <ac:chgData name="Kelly Davis" userId="S::kelly.davis@connahsquayhs.org.uk::096ba659-84af-4938-bb69-cbee8d6cfa26" providerId="AD" clId="Web-{9E2ABDFF-B70B-73B1-3985-9F2BD69CDB12}" dt="2024-05-28T17:17:42.500" v="38"/>
          <ac:picMkLst>
            <pc:docMk/>
            <pc:sldMk cId="3785915959" sldId="282"/>
            <ac:picMk id="10" creationId="{8D0661BB-B2AC-D1B3-E15D-4E313065C799}"/>
          </ac:picMkLst>
        </pc:picChg>
      </pc:sldChg>
      <pc:sldChg chg="modSp">
        <pc:chgData name="Kelly Davis" userId="S::kelly.davis@connahsquayhs.org.uk::096ba659-84af-4938-bb69-cbee8d6cfa26" providerId="AD" clId="Web-{9E2ABDFF-B70B-73B1-3985-9F2BD69CDB12}" dt="2024-05-28T17:18:12.017" v="45" actId="20577"/>
        <pc:sldMkLst>
          <pc:docMk/>
          <pc:sldMk cId="632769890" sldId="284"/>
        </pc:sldMkLst>
        <pc:spChg chg="mod">
          <ac:chgData name="Kelly Davis" userId="S::kelly.davis@connahsquayhs.org.uk::096ba659-84af-4938-bb69-cbee8d6cfa26" providerId="AD" clId="Web-{9E2ABDFF-B70B-73B1-3985-9F2BD69CDB12}" dt="2024-05-28T17:17:59.141" v="40" actId="20577"/>
          <ac:spMkLst>
            <pc:docMk/>
            <pc:sldMk cId="632769890" sldId="284"/>
            <ac:spMk id="2" creationId="{7E6C883F-1227-F311-38A5-B4E17D09B7AB}"/>
          </ac:spMkLst>
        </pc:spChg>
        <pc:spChg chg="mod">
          <ac:chgData name="Kelly Davis" userId="S::kelly.davis@connahsquayhs.org.uk::096ba659-84af-4938-bb69-cbee8d6cfa26" providerId="AD" clId="Web-{9E2ABDFF-B70B-73B1-3985-9F2BD69CDB12}" dt="2024-05-28T17:18:06.126" v="42" actId="20577"/>
          <ac:spMkLst>
            <pc:docMk/>
            <pc:sldMk cId="632769890" sldId="284"/>
            <ac:spMk id="4" creationId="{235860F6-C416-1E2E-120E-314D539F4A7E}"/>
          </ac:spMkLst>
        </pc:spChg>
        <pc:spChg chg="mod">
          <ac:chgData name="Kelly Davis" userId="S::kelly.davis@connahsquayhs.org.uk::096ba659-84af-4938-bb69-cbee8d6cfa26" providerId="AD" clId="Web-{9E2ABDFF-B70B-73B1-3985-9F2BD69CDB12}" dt="2024-05-28T17:18:11.329" v="44" actId="20577"/>
          <ac:spMkLst>
            <pc:docMk/>
            <pc:sldMk cId="632769890" sldId="284"/>
            <ac:spMk id="9" creationId="{E5C5155A-67AA-9F8F-5734-B567AC294D97}"/>
          </ac:spMkLst>
        </pc:spChg>
        <pc:spChg chg="mod">
          <ac:chgData name="Kelly Davis" userId="S::kelly.davis@connahsquayhs.org.uk::096ba659-84af-4938-bb69-cbee8d6cfa26" providerId="AD" clId="Web-{9E2ABDFF-B70B-73B1-3985-9F2BD69CDB12}" dt="2024-05-28T17:18:12.017" v="45" actId="20577"/>
          <ac:spMkLst>
            <pc:docMk/>
            <pc:sldMk cId="632769890" sldId="284"/>
            <ac:spMk id="10" creationId="{59B49D29-3501-5F1D-BF03-49B083B72B1A}"/>
          </ac:spMkLst>
        </pc:spChg>
        <pc:spChg chg="mod">
          <ac:chgData name="Kelly Davis" userId="S::kelly.davis@connahsquayhs.org.uk::096ba659-84af-4938-bb69-cbee8d6cfa26" providerId="AD" clId="Web-{9E2ABDFF-B70B-73B1-3985-9F2BD69CDB12}" dt="2024-05-28T17:16:43.717" v="23" actId="20577"/>
          <ac:spMkLst>
            <pc:docMk/>
            <pc:sldMk cId="632769890" sldId="284"/>
            <ac:spMk id="11" creationId="{73CA8E55-50A9-4198-412B-A239F349004B}"/>
          </ac:spMkLst>
        </pc:spChg>
      </pc:sldChg>
      <pc:sldChg chg="modSp">
        <pc:chgData name="Kelly Davis" userId="S::kelly.davis@connahsquayhs.org.uk::096ba659-84af-4938-bb69-cbee8d6cfa26" providerId="AD" clId="Web-{9E2ABDFF-B70B-73B1-3985-9F2BD69CDB12}" dt="2024-05-28T17:14:05.087" v="6" actId="20577"/>
        <pc:sldMkLst>
          <pc:docMk/>
          <pc:sldMk cId="3948252949" sldId="286"/>
        </pc:sldMkLst>
        <pc:spChg chg="mod">
          <ac:chgData name="Kelly Davis" userId="S::kelly.davis@connahsquayhs.org.uk::096ba659-84af-4938-bb69-cbee8d6cfa26" providerId="AD" clId="Web-{9E2ABDFF-B70B-73B1-3985-9F2BD69CDB12}" dt="2024-05-28T17:12:58.148" v="0" actId="20577"/>
          <ac:spMkLst>
            <pc:docMk/>
            <pc:sldMk cId="3948252949" sldId="286"/>
            <ac:spMk id="2" creationId="{00000000-0000-0000-0000-000000000000}"/>
          </ac:spMkLst>
        </pc:spChg>
        <pc:spChg chg="mod">
          <ac:chgData name="Kelly Davis" userId="S::kelly.davis@connahsquayhs.org.uk::096ba659-84af-4938-bb69-cbee8d6cfa26" providerId="AD" clId="Web-{9E2ABDFF-B70B-73B1-3985-9F2BD69CDB12}" dt="2024-05-28T17:14:05.087" v="6"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2DB1D11C-BBC6-3ED5-0AB4-DD7E72D851C4}"/>
    <pc:docChg chg="addSld delSld modSld">
      <pc:chgData name="Catrin Davies" userId="S::catrin.davies@connahsquayhs.org.uk::8fe6a0ed-85a2-4afc-b2fd-0bd0e468fc41" providerId="AD" clId="Web-{2DB1D11C-BBC6-3ED5-0AB4-DD7E72D851C4}" dt="2024-06-19T14:48:24.406" v="58" actId="20577"/>
      <pc:docMkLst>
        <pc:docMk/>
      </pc:docMkLst>
      <pc:sldChg chg="modSp">
        <pc:chgData name="Catrin Davies" userId="S::catrin.davies@connahsquayhs.org.uk::8fe6a0ed-85a2-4afc-b2fd-0bd0e468fc41" providerId="AD" clId="Web-{2DB1D11C-BBC6-3ED5-0AB4-DD7E72D851C4}" dt="2024-06-19T14:48:24.406" v="58" actId="20577"/>
        <pc:sldMkLst>
          <pc:docMk/>
          <pc:sldMk cId="1981651252" sldId="278"/>
        </pc:sldMkLst>
        <pc:spChg chg="mod">
          <ac:chgData name="Catrin Davies" userId="S::catrin.davies@connahsquayhs.org.uk::8fe6a0ed-85a2-4afc-b2fd-0bd0e468fc41" providerId="AD" clId="Web-{2DB1D11C-BBC6-3ED5-0AB4-DD7E72D851C4}" dt="2024-06-19T14:48:24.406" v="58" actId="20577"/>
          <ac:spMkLst>
            <pc:docMk/>
            <pc:sldMk cId="1981651252" sldId="278"/>
            <ac:spMk id="4" creationId="{DF4B6647-26ED-AE4F-C7C6-F118FCC94D72}"/>
          </ac:spMkLst>
        </pc:spChg>
      </pc:sldChg>
      <pc:sldChg chg="delSp del">
        <pc:chgData name="Catrin Davies" userId="S::catrin.davies@connahsquayhs.org.uk::8fe6a0ed-85a2-4afc-b2fd-0bd0e468fc41" providerId="AD" clId="Web-{2DB1D11C-BBC6-3ED5-0AB4-DD7E72D851C4}" dt="2024-06-19T12:59:11.609" v="31"/>
        <pc:sldMkLst>
          <pc:docMk/>
          <pc:sldMk cId="3785915959" sldId="282"/>
        </pc:sldMkLst>
        <pc:picChg chg="del">
          <ac:chgData name="Catrin Davies" userId="S::catrin.davies@connahsquayhs.org.uk::8fe6a0ed-85a2-4afc-b2fd-0bd0e468fc41" providerId="AD" clId="Web-{2DB1D11C-BBC6-3ED5-0AB4-DD7E72D851C4}" dt="2024-06-19T12:56:44.307" v="6"/>
          <ac:picMkLst>
            <pc:docMk/>
            <pc:sldMk cId="3785915959" sldId="282"/>
            <ac:picMk id="10" creationId="{8D0661BB-B2AC-D1B3-E15D-4E313065C799}"/>
          </ac:picMkLst>
        </pc:picChg>
      </pc:sldChg>
      <pc:sldChg chg="modSp">
        <pc:chgData name="Catrin Davies" userId="S::catrin.davies@connahsquayhs.org.uk::8fe6a0ed-85a2-4afc-b2fd-0bd0e468fc41" providerId="AD" clId="Web-{2DB1D11C-BBC6-3ED5-0AB4-DD7E72D851C4}" dt="2024-06-19T13:01:45.615" v="54" actId="20577"/>
        <pc:sldMkLst>
          <pc:docMk/>
          <pc:sldMk cId="632769890" sldId="284"/>
        </pc:sldMkLst>
        <pc:spChg chg="mod">
          <ac:chgData name="Catrin Davies" userId="S::catrin.davies@connahsquayhs.org.uk::8fe6a0ed-85a2-4afc-b2fd-0bd0e468fc41" providerId="AD" clId="Web-{2DB1D11C-BBC6-3ED5-0AB4-DD7E72D851C4}" dt="2024-06-19T13:01:45.615" v="54" actId="20577"/>
          <ac:spMkLst>
            <pc:docMk/>
            <pc:sldMk cId="632769890" sldId="284"/>
            <ac:spMk id="9" creationId="{E5C5155A-67AA-9F8F-5734-B567AC294D97}"/>
          </ac:spMkLst>
        </pc:spChg>
      </pc:sldChg>
      <pc:sldChg chg="delSp modSp add del replId">
        <pc:chgData name="Catrin Davies" userId="S::catrin.davies@connahsquayhs.org.uk::8fe6a0ed-85a2-4afc-b2fd-0bd0e468fc41" providerId="AD" clId="Web-{2DB1D11C-BBC6-3ED5-0AB4-DD7E72D851C4}" dt="2024-06-19T13:01:22.864" v="48"/>
        <pc:sldMkLst>
          <pc:docMk/>
          <pc:sldMk cId="3873221045" sldId="287"/>
        </pc:sldMkLst>
        <pc:picChg chg="del">
          <ac:chgData name="Catrin Davies" userId="S::catrin.davies@connahsquayhs.org.uk::8fe6a0ed-85a2-4afc-b2fd-0bd0e468fc41" providerId="AD" clId="Web-{2DB1D11C-BBC6-3ED5-0AB4-DD7E72D851C4}" dt="2024-06-19T12:57:09.683" v="9"/>
          <ac:picMkLst>
            <pc:docMk/>
            <pc:sldMk cId="3873221045" sldId="287"/>
            <ac:picMk id="9" creationId="{96FD451E-370B-E61A-50C2-147F2EF08161}"/>
          </ac:picMkLst>
        </pc:picChg>
        <pc:picChg chg="mod">
          <ac:chgData name="Catrin Davies" userId="S::catrin.davies@connahsquayhs.org.uk::8fe6a0ed-85a2-4afc-b2fd-0bd0e468fc41" providerId="AD" clId="Web-{2DB1D11C-BBC6-3ED5-0AB4-DD7E72D851C4}" dt="2024-06-19T12:56:39.526" v="5" actId="1076"/>
          <ac:picMkLst>
            <pc:docMk/>
            <pc:sldMk cId="3873221045" sldId="287"/>
            <ac:picMk id="10" creationId="{8D0661BB-B2AC-D1B3-E15D-4E313065C799}"/>
          </ac:picMkLst>
        </pc:picChg>
      </pc:sldChg>
      <pc:sldChg chg="addSp delSp modSp add replId">
        <pc:chgData name="Catrin Davies" userId="S::catrin.davies@connahsquayhs.org.uk::8fe6a0ed-85a2-4afc-b2fd-0bd0e468fc41" providerId="AD" clId="Web-{2DB1D11C-BBC6-3ED5-0AB4-DD7E72D851C4}" dt="2024-06-19T12:59:09.203" v="30" actId="20577"/>
        <pc:sldMkLst>
          <pc:docMk/>
          <pc:sldMk cId="3046727527" sldId="288"/>
        </pc:sldMkLst>
        <pc:spChg chg="mod">
          <ac:chgData name="Catrin Davies" userId="S::catrin.davies@connahsquayhs.org.uk::8fe6a0ed-85a2-4afc-b2fd-0bd0e468fc41" providerId="AD" clId="Web-{2DB1D11C-BBC6-3ED5-0AB4-DD7E72D851C4}" dt="2024-06-19T12:58:15.482" v="21" actId="20577"/>
          <ac:spMkLst>
            <pc:docMk/>
            <pc:sldMk cId="3046727527" sldId="288"/>
            <ac:spMk id="2" creationId="{FF1F1BCE-76F1-3B00-C414-643188F0671E}"/>
          </ac:spMkLst>
        </pc:spChg>
        <pc:spChg chg="mod">
          <ac:chgData name="Catrin Davies" userId="S::catrin.davies@connahsquayhs.org.uk::8fe6a0ed-85a2-4afc-b2fd-0bd0e468fc41" providerId="AD" clId="Web-{2DB1D11C-BBC6-3ED5-0AB4-DD7E72D851C4}" dt="2024-06-19T12:58:42.452" v="25" actId="20577"/>
          <ac:spMkLst>
            <pc:docMk/>
            <pc:sldMk cId="3046727527" sldId="288"/>
            <ac:spMk id="4" creationId="{F5F439B9-3B25-1165-7EFF-B0C4845E1093}"/>
          </ac:spMkLst>
        </pc:spChg>
        <pc:spChg chg="mod">
          <ac:chgData name="Catrin Davies" userId="S::catrin.davies@connahsquayhs.org.uk::8fe6a0ed-85a2-4afc-b2fd-0bd0e468fc41" providerId="AD" clId="Web-{2DB1D11C-BBC6-3ED5-0AB4-DD7E72D851C4}" dt="2024-06-19T12:59:09.203" v="30" actId="20577"/>
          <ac:spMkLst>
            <pc:docMk/>
            <pc:sldMk cId="3046727527" sldId="288"/>
            <ac:spMk id="6" creationId="{D4E2F972-71C4-0D1E-4E4D-CE4124B29869}"/>
          </ac:spMkLst>
        </pc:spChg>
        <pc:graphicFrameChg chg="add del mod">
          <ac:chgData name="Catrin Davies" userId="S::catrin.davies@connahsquayhs.org.uk::8fe6a0ed-85a2-4afc-b2fd-0bd0e468fc41" providerId="AD" clId="Web-{2DB1D11C-BBC6-3ED5-0AB4-DD7E72D851C4}" dt="2024-06-19T12:58:04.201" v="17"/>
          <ac:graphicFrameMkLst>
            <pc:docMk/>
            <pc:sldMk cId="3046727527" sldId="288"/>
            <ac:graphicFrameMk id="11" creationId="{3F5679A2-B42E-8A6D-44C6-31C97989B57B}"/>
          </ac:graphicFrameMkLst>
        </pc:graphicFrameChg>
        <pc:picChg chg="del">
          <ac:chgData name="Catrin Davies" userId="S::catrin.davies@connahsquayhs.org.uk::8fe6a0ed-85a2-4afc-b2fd-0bd0e468fc41" providerId="AD" clId="Web-{2DB1D11C-BBC6-3ED5-0AB4-DD7E72D851C4}" dt="2024-06-19T12:57:16.949" v="12"/>
          <ac:picMkLst>
            <pc:docMk/>
            <pc:sldMk cId="3046727527" sldId="288"/>
            <ac:picMk id="9" creationId="{96FD451E-370B-E61A-50C2-147F2EF08161}"/>
          </ac:picMkLst>
        </pc:picChg>
      </pc:sldChg>
      <pc:sldChg chg="delSp modSp add replId">
        <pc:chgData name="Catrin Davies" userId="S::catrin.davies@connahsquayhs.org.uk::8fe6a0ed-85a2-4afc-b2fd-0bd0e468fc41" providerId="AD" clId="Web-{2DB1D11C-BBC6-3ED5-0AB4-DD7E72D851C4}" dt="2024-06-19T13:01:01.629" v="47" actId="20577"/>
        <pc:sldMkLst>
          <pc:docMk/>
          <pc:sldMk cId="1872192503" sldId="289"/>
        </pc:sldMkLst>
        <pc:spChg chg="mod">
          <ac:chgData name="Catrin Davies" userId="S::catrin.davies@connahsquayhs.org.uk::8fe6a0ed-85a2-4afc-b2fd-0bd0e468fc41" providerId="AD" clId="Web-{2DB1D11C-BBC6-3ED5-0AB4-DD7E72D851C4}" dt="2024-06-19T13:00:00.674" v="37" actId="20577"/>
          <ac:spMkLst>
            <pc:docMk/>
            <pc:sldMk cId="1872192503" sldId="289"/>
            <ac:spMk id="2" creationId="{FF1F1BCE-76F1-3B00-C414-643188F0671E}"/>
          </ac:spMkLst>
        </pc:spChg>
        <pc:spChg chg="mod">
          <ac:chgData name="Catrin Davies" userId="S::catrin.davies@connahsquayhs.org.uk::8fe6a0ed-85a2-4afc-b2fd-0bd0e468fc41" providerId="AD" clId="Web-{2DB1D11C-BBC6-3ED5-0AB4-DD7E72D851C4}" dt="2024-06-19T13:01:01.629" v="47" actId="20577"/>
          <ac:spMkLst>
            <pc:docMk/>
            <pc:sldMk cId="1872192503" sldId="289"/>
            <ac:spMk id="4" creationId="{F5F439B9-3B25-1165-7EFF-B0C4845E1093}"/>
          </ac:spMkLst>
        </pc:spChg>
        <pc:picChg chg="del">
          <ac:chgData name="Catrin Davies" userId="S::catrin.davies@connahsquayhs.org.uk::8fe6a0ed-85a2-4afc-b2fd-0bd0e468fc41" providerId="AD" clId="Web-{2DB1D11C-BBC6-3ED5-0AB4-DD7E72D851C4}" dt="2024-06-19T12:57:12.308" v="10"/>
          <ac:picMkLst>
            <pc:docMk/>
            <pc:sldMk cId="1872192503" sldId="289"/>
            <ac:picMk id="9" creationId="{96FD451E-370B-E61A-50C2-147F2EF08161}"/>
          </ac:picMkLst>
        </pc:picChg>
        <pc:picChg chg="del">
          <ac:chgData name="Catrin Davies" userId="S::catrin.davies@connahsquayhs.org.uk::8fe6a0ed-85a2-4afc-b2fd-0bd0e468fc41" providerId="AD" clId="Web-{2DB1D11C-BBC6-3ED5-0AB4-DD7E72D851C4}" dt="2024-06-19T12:57:14.215" v="11"/>
          <ac:picMkLst>
            <pc:docMk/>
            <pc:sldMk cId="1872192503" sldId="289"/>
            <ac:picMk id="10" creationId="{8D0661BB-B2AC-D1B3-E15D-4E313065C79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Energy For Life</a:t>
            </a:r>
            <a:endParaRPr lang="en-US"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lnSpcReduction="10000"/>
          </a:bodyPr>
          <a:lstStyle/>
          <a:p>
            <a:r>
              <a:rPr lang="en-GB" sz="1200" dirty="0">
                <a:solidFill>
                  <a:srgbClr val="1F1F1F"/>
                </a:solidFill>
                <a:latin typeface="Arial"/>
                <a:cs typeface="Arial"/>
              </a:rPr>
              <a:t>By recognising the diversity of living things and how they interact with their environment, learners can develop an understanding of how these have evolved over significant periods of time. All living things require specific conditions and resources to survive and they may have to compete with other organisms to do so. Humans form part of the living world and our decisions and actions, along with natural selection, can have a significant impact on the diversity of life. Knowing about the structures and functions of living things enables learners to understand how these things grow, develop and reproduce successfully. Developing an understanding of the factors which affect the health and success of organisms allows us to make informed decisions about our physical health and how we impact the natural world, including about the prevention and treatments of diseases.</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GB" sz="1200" dirty="0">
                <a:solidFill>
                  <a:srgbClr val="1F1F1F"/>
                </a:solidFill>
                <a:latin typeface="Arial"/>
                <a:cs typeface="Arial"/>
              </a:rPr>
              <a:t>The world around us is full of living things which depend on each other for survival.</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GB" sz="1200" dirty="0">
                <a:solidFill>
                  <a:srgbClr val="1F1F1F"/>
                </a:solidFill>
                <a:latin typeface="Arial"/>
                <a:cs typeface="Arial"/>
              </a:rPr>
              <a:t>Being curious and searching for answers is essential to understanding and predicting phenomena.</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fontScale="85000" lnSpcReduction="20000"/>
          </a:bodyPr>
          <a:lstStyle/>
          <a:p>
            <a:pPr>
              <a:lnSpc>
                <a:spcPct val="100000"/>
              </a:lnSpc>
              <a:spcBef>
                <a:spcPts val="0"/>
              </a:spcBef>
            </a:pPr>
            <a:r>
              <a:rPr lang="en-GB" sz="1200">
                <a:solidFill>
                  <a:srgbClr val="1F1F1F"/>
                </a:solidFill>
                <a:latin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GB" sz="1200" i="1">
                <a:solidFill>
                  <a:srgbClr val="0360A6"/>
                </a:solidFill>
                <a:latin typeface="Arial"/>
                <a:cs typeface="Arial"/>
              </a:rPr>
              <a:t>models</a:t>
            </a:r>
            <a:r>
              <a:rPr lang="en-GB" sz="1200">
                <a:solidFill>
                  <a:srgbClr val="1F1F1F"/>
                </a:solidFill>
                <a:latin typeface="Arial"/>
                <a:cs typeface="Arial"/>
              </a:rPr>
              <a:t> will also help them make sense of its complexity. With evidence derived from observations, new theories can be developed, and existing ideas may be refined or challenged.</a:t>
            </a:r>
            <a:endParaRPr lang="en-US" sz="1200">
              <a:solidFill>
                <a:srgbClr val="000000"/>
              </a:solidFill>
              <a:latin typeface="Arial"/>
              <a:cs typeface="Arial"/>
            </a:endParaRPr>
          </a:p>
          <a:p>
            <a:pPr>
              <a:lnSpc>
                <a:spcPct val="100000"/>
              </a:lnSpc>
              <a:spcBef>
                <a:spcPts val="0"/>
              </a:spcBef>
            </a:pPr>
            <a:r>
              <a:rPr lang="en-GB" sz="1200">
                <a:solidFill>
                  <a:srgbClr val="1F1F1F"/>
                </a:solidFill>
                <a:latin typeface="Arial"/>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sz="1200">
              <a:solidFill>
                <a:srgbClr val="000000"/>
              </a:solidFill>
              <a:latin typeface="Arial"/>
              <a:cs typeface="Arial"/>
            </a:endParaRPr>
          </a:p>
          <a:p>
            <a:pPr>
              <a:lnSpc>
                <a:spcPct val="100000"/>
              </a:lnSpc>
              <a:spcBef>
                <a:spcPts val="0"/>
              </a:spcBef>
            </a:pPr>
            <a:endParaRPr lang="en-GB" sz="1200" dirty="0">
              <a:solidFill>
                <a:srgbClr val="000000"/>
              </a:solidFill>
              <a:latin typeface="Arial"/>
              <a:cs typeface="Arial"/>
            </a:endParaRP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85000" lnSpcReduction="20000"/>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ethical, informed citizens who:</a:t>
            </a: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find, evaluate and use evidence in forming views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engage with contemporary issues based upon their knowledge and values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understand and exercise their human and democratic responsibilities and rights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understand and consider the impact of their actions when making choices and acting</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are knowledgeable about their culture, community, society and the world, now and in the past</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respect the needs and rights of others, as a member of a diverse society</a:t>
            </a:r>
            <a:r>
              <a:rPr lang="en-US" sz="1200" dirty="0">
                <a:solidFill>
                  <a:srgbClr val="000000"/>
                </a:solidFill>
                <a:latin typeface="Calibri"/>
                <a:ea typeface="Calibri"/>
                <a:cs typeface="Calibri"/>
              </a:rPr>
              <a:t>.</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healthy, confident individuals who:</a:t>
            </a: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have secure values and are establishing their spiritual and ethical beliefs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are building their mental and emotional well-being by developing confidence, resilience and empathy</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know how to find the information and support to keep safe and well</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take measured decisions about lifestyle and manage risk</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form positive relationships based upon trust and mutual respect</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face and overcome challenge</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have the skills and knowledge to manage everyday life as independently as they can</a:t>
            </a:r>
            <a:r>
              <a:rPr lang="en-GB" sz="1000" dirty="0">
                <a:solidFill>
                  <a:srgbClr val="000000"/>
                </a:solidFill>
                <a:latin typeface="Calibri"/>
                <a:ea typeface="Calibri"/>
                <a:cs typeface="Calibri"/>
              </a:rPr>
              <a:t>.</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050">
                <a:latin typeface="MASSILIA VF"/>
              </a:rPr>
              <a:t>Numeracy: timings of the menstrual cycle and ovulation, bar charts and tables to display data from energy in food.</a:t>
            </a:r>
            <a:endParaRPr lang="en-US" sz="1050" dirty="0">
              <a:latin typeface="MASSILIA VF"/>
            </a:endParaRPr>
          </a:p>
          <a:p>
            <a:endParaRPr lang="en-US" sz="1050" dirty="0">
              <a:latin typeface="MASSILIA VF"/>
            </a:endParaRPr>
          </a:p>
          <a:p>
            <a:r>
              <a:rPr lang="en-US" sz="1050" dirty="0">
                <a:latin typeface="MASSILIA VF"/>
              </a:rPr>
              <a:t>Literacy: Comprehension task on breathing and respiration, writing a conclusion for burning food practical.</a:t>
            </a:r>
          </a:p>
          <a:p>
            <a:endParaRPr lang="en-US" sz="1050" dirty="0"/>
          </a:p>
          <a:p>
            <a:endParaRPr lang="en-US" sz="105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nSpc>
                <a:spcPct val="100000"/>
              </a:lnSpc>
              <a:spcBef>
                <a:spcPts val="0"/>
              </a:spcBef>
            </a:pPr>
            <a:r>
              <a:rPr lang="en-GB" sz="900">
                <a:latin typeface="MASSILIA VF"/>
              </a:rPr>
              <a:t>. </a:t>
            </a:r>
            <a:r>
              <a:rPr lang="en-GB" sz="1200" b="1">
                <a:solidFill>
                  <a:srgbClr val="000000"/>
                </a:solidFill>
                <a:latin typeface="Calibri"/>
                <a:ea typeface="Calibri"/>
                <a:cs typeface="Calibri"/>
              </a:rPr>
              <a:t>Creativity and innovation involved:</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Making a model showing pregnancy.</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Critical thinking and problem solving:</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Evaluating burning food practical.</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Planning and organising:</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Planning roles within a group.</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Time management.</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Personal effectiveness:</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Communicating effectively during group work.</a:t>
            </a:r>
            <a:endParaRPr lang="en-GB" dirty="0"/>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Create authentic contexts for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Learners to take responsibility for their own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Support social and emotional development and positive relationships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collaboration</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Sustained pupil effort to reach high and achievable targets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Employ a broad repertoire of teaching approaches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Build on previous knowledge and experience to engage interest</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Promote problem solving, creative and critical thinking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Reinforce cross curricular responsibilities, </a:t>
            </a:r>
            <a:r>
              <a:rPr lang="en-GB" sz="1200" dirty="0" err="1">
                <a:solidFill>
                  <a:srgbClr val="000000"/>
                </a:solidFill>
                <a:latin typeface="Calibri"/>
                <a:ea typeface="Calibri"/>
                <a:cs typeface="Calibri"/>
              </a:rPr>
              <a:t>inc</a:t>
            </a:r>
            <a:r>
              <a:rPr lang="en-GB" sz="1200" dirty="0">
                <a:solidFill>
                  <a:srgbClr val="000000"/>
                </a:solidFill>
                <a:latin typeface="Calibri"/>
                <a:ea typeface="Calibri"/>
                <a:cs typeface="Calibri"/>
              </a:rPr>
              <a:t> literacy, numeracy and digital competence.</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Problem solving, skills based resilience using a trial and improvement  approach when carrying out investigation into burning foods.</a:t>
            </a:r>
          </a:p>
          <a:p>
            <a:pPr>
              <a:lnSpc>
                <a:spcPct val="100000"/>
              </a:lnSpc>
              <a:spcBef>
                <a:spcPts val="0"/>
              </a:spcBef>
            </a:pPr>
            <a:r>
              <a:rPr lang="en-US" sz="1200">
                <a:solidFill>
                  <a:srgbClr val="000000"/>
                </a:solidFill>
                <a:latin typeface="Calibri"/>
                <a:ea typeface="Calibri"/>
                <a:cs typeface="Calibri"/>
              </a:rPr>
              <a:t>Increased independence during learning and during group work.</a:t>
            </a: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The topic builds on prior knowledge of respiration, photosynthesis, energy in food, puberty, reproduction.</a:t>
            </a:r>
          </a:p>
          <a:p>
            <a:pPr>
              <a:lnSpc>
                <a:spcPct val="100000"/>
              </a:lnSpc>
              <a:spcBef>
                <a:spcPts val="0"/>
              </a:spcBef>
            </a:pPr>
            <a:r>
              <a:rPr lang="en-GB" sz="1200">
                <a:solidFill>
                  <a:srgbClr val="000000"/>
                </a:solidFill>
                <a:latin typeface="Calibri"/>
                <a:ea typeface="Calibri"/>
                <a:cs typeface="Calibri"/>
              </a:rPr>
              <a:t>Learners will explore increasingly complex ideas and concepts that sit within the statements of what matters. Their knowledge will be gained by exploration of a personal understanding of the world to an abstract view that enables learners to conceptualise their understandings.</a:t>
            </a:r>
            <a:endParaRPr lang="en-US" sz="120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When learners are doing investigations, they are developing their scientific inquiry skills which can then be applied across a range of themes.</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Learners are exploring, designing, </a:t>
            </a:r>
            <a:r>
              <a:rPr lang="en-US" sz="1200" dirty="0" err="1">
                <a:solidFill>
                  <a:srgbClr val="000000"/>
                </a:solidFill>
                <a:latin typeface="Calibri"/>
                <a:ea typeface="Calibri"/>
                <a:cs typeface="Calibri"/>
              </a:rPr>
              <a:t>analysing</a:t>
            </a:r>
            <a:r>
              <a:rPr lang="en-US" sz="1200" dirty="0">
                <a:solidFill>
                  <a:srgbClr val="000000"/>
                </a:solidFill>
                <a:latin typeface="Calibri"/>
                <a:ea typeface="Calibri"/>
                <a:cs typeface="Calibri"/>
              </a:rPr>
              <a:t>, evaluating, problem solving and creating within a range of contexts. They will refine these skills based on both peer and teacher feedback.</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000000"/>
                </a:solidFill>
                <a:latin typeface="Calibri"/>
                <a:ea typeface="Calibri"/>
                <a:cs typeface="Calibri"/>
              </a:rPr>
              <a:t>Learners will be able to make links between familiar and unfamiliar contexts e.g. their knowledge and understanding of puberty, sexual reproduction, respiration and photosynthesis all of which will be developed and underpinned by scientific facts. </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I can ask questions and use my experience to suggest simple methods of inquiry.</a:t>
            </a:r>
          </a:p>
          <a:p>
            <a:endParaRPr lang="en-US" sz="1800" dirty="0">
              <a:latin typeface="MASSILIA VF"/>
            </a:endParaRPr>
          </a:p>
          <a:p>
            <a:r>
              <a:rPr lang="en-US" sz="1800" dirty="0">
                <a:latin typeface="MASSILIA VF"/>
              </a:rPr>
              <a:t>I can </a:t>
            </a:r>
            <a:r>
              <a:rPr lang="en-US" sz="1800" dirty="0" err="1">
                <a:latin typeface="MASSILIA VF"/>
              </a:rPr>
              <a:t>recognise</a:t>
            </a:r>
            <a:r>
              <a:rPr lang="en-US" sz="1800" dirty="0">
                <a:latin typeface="MASSILIA VF"/>
              </a:rPr>
              <a:t> patterns from my observations and investigations and can communicate my findings.</a:t>
            </a:r>
          </a:p>
          <a:p>
            <a:endParaRPr lang="en-US" sz="1800" dirty="0">
              <a:latin typeface="MASSILIA VF"/>
            </a:endParaRPr>
          </a:p>
          <a:p>
            <a:r>
              <a:rPr lang="en-US" sz="1800" dirty="0">
                <a:latin typeface="MASSILIA VF"/>
              </a:rPr>
              <a:t>I can use my knowledge and understanding to predict effects as part of my scientific exploration.</a:t>
            </a:r>
            <a:endParaRPr lang="en-US" sz="1800" dirty="0"/>
          </a:p>
          <a:p>
            <a:endParaRPr lang="en-US" sz="18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identify questions that can be investigated scientifically and suggest suitable methods of inquiry.</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suggest conclusions as a result of carrying out my inquiries.</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evaluate methods to suggest improvements.</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endParaRPr lang="en-US" sz="1800" dirty="0"/>
          </a:p>
          <a:p>
            <a:pPr marL="171450" indent="-171450">
              <a:buFont typeface="Arial" panose="020B0604020202020204" pitchFamily="34" charset="0"/>
              <a:buChar char="•"/>
            </a:pPr>
            <a:r>
              <a:rPr lang="en-US" sz="1800" dirty="0">
                <a:latin typeface="MASSILIA VF"/>
              </a:rPr>
              <a:t>I can research, devise and use suitable methods of inquiry to investigate my scientific questions.</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use my findings to draw valid conclusions.</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evaluate and identify ways of improving the reliability of data, taking anomalies into account.</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046727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I can </a:t>
            </a:r>
            <a:r>
              <a:rPr lang="en-US" sz="1800" dirty="0" err="1">
                <a:latin typeface="MASSILIA VF"/>
              </a:rPr>
              <a:t>recognise</a:t>
            </a:r>
            <a:r>
              <a:rPr lang="en-US" sz="1800" dirty="0">
                <a:latin typeface="MASSILIA VF"/>
              </a:rPr>
              <a:t> patterns from my observations and investigations and can communicate my findings.</a:t>
            </a:r>
          </a:p>
          <a:p>
            <a:r>
              <a:rPr lang="en-US" sz="1800" dirty="0">
                <a:latin typeface="MASSILIA VF"/>
              </a:rPr>
              <a:t>I can use my knowledge and understanding to predict effects as part of my scientific exploration.</a:t>
            </a:r>
          </a:p>
          <a:p>
            <a:r>
              <a:rPr lang="en-US" sz="1800" dirty="0">
                <a:latin typeface="MASSILIA VF"/>
              </a:rPr>
              <a:t>I can </a:t>
            </a:r>
            <a:r>
              <a:rPr lang="en-US" sz="1800" err="1">
                <a:latin typeface="MASSILIA VF"/>
              </a:rPr>
              <a:t>recognise</a:t>
            </a:r>
            <a:r>
              <a:rPr lang="en-US" sz="1800" dirty="0">
                <a:latin typeface="MASSILIA VF"/>
              </a:rPr>
              <a:t> that what I do, and the things I use, can have an impact on my environment and on living things.</a:t>
            </a:r>
          </a:p>
          <a:p>
            <a:r>
              <a:rPr lang="en-US" sz="1800" dirty="0">
                <a:latin typeface="MASSILIA VF"/>
              </a:rPr>
              <a:t>I can explore relationships between living things, their habitats and their life cycles.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describe the features of organisms and </a:t>
            </a:r>
            <a:r>
              <a:rPr lang="en-US" sz="1800" err="1">
                <a:latin typeface="MASSILIA VF"/>
              </a:rPr>
              <a:t>recognise</a:t>
            </a:r>
            <a:r>
              <a:rPr lang="en-US" sz="1800" dirty="0">
                <a:latin typeface="MASSILIA VF"/>
              </a:rPr>
              <a:t> how they allow them to live, grow and reproduce for survival in their environment.</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 can explain the role of different organs and systems that enable plants and animals to live and grow. </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describe some changes in growth and development caused by hormones.</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1872192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Knowledge of basic reproduction, oxygen as the gas we breathe in, food as a source of energy, how plants make their food and how our body changes through puberty.</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nSpc>
                <a:spcPct val="100000"/>
              </a:lnSpc>
              <a:spcBef>
                <a:spcPts val="0"/>
              </a:spcBef>
            </a:pP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The process of respiration and why it is important.</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The process of photosynthesis and its importance.</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Food and the chemical energy it contains.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How our body changes from childhood through to adulthood, including puberty and menstruation.</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How pregnancy changes us.</a:t>
            </a:r>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50000"/>
              </a:lnSpc>
              <a:buFont typeface="Arial,Sans-Serif" panose="020B0604020202020204" pitchFamily="34" charset="0"/>
              <a:buChar char="•"/>
            </a:pPr>
            <a:r>
              <a:rPr lang="en-US" sz="1200" dirty="0">
                <a:solidFill>
                  <a:srgbClr val="000000"/>
                </a:solidFill>
                <a:latin typeface="Calibri"/>
                <a:ea typeface="Calibri"/>
                <a:cs typeface="Calibri"/>
              </a:rPr>
              <a:t>To be able to use and apply scientific knowledge correctly to different contexts.</a:t>
            </a:r>
          </a:p>
          <a:p>
            <a:pPr marL="171450" indent="-171450">
              <a:lnSpc>
                <a:spcPct val="150000"/>
              </a:lnSpc>
              <a:buFont typeface="Arial,Sans-Serif" panose="020B0604020202020204" pitchFamily="34" charset="0"/>
              <a:buChar char="•"/>
            </a:pPr>
            <a:endParaRPr lang="en-US" sz="1200" dirty="0">
              <a:solidFill>
                <a:srgbClr val="000000"/>
              </a:solidFill>
              <a:latin typeface="Calibri"/>
              <a:ea typeface="Calibri"/>
              <a:cs typeface="Calibri"/>
            </a:endParaRPr>
          </a:p>
          <a:p>
            <a:pPr marL="171450" indent="-171450">
              <a:lnSpc>
                <a:spcPct val="150000"/>
              </a:lnSpc>
              <a:spcBef>
                <a:spcPts val="0"/>
              </a:spcBef>
              <a:buFont typeface="Arial,Sans-Serif" panose="020B0604020202020204" pitchFamily="34" charset="0"/>
              <a:buChar char="•"/>
            </a:pPr>
            <a:r>
              <a:rPr lang="en-US" sz="1200" dirty="0">
                <a:solidFill>
                  <a:srgbClr val="000000"/>
                </a:solidFill>
                <a:latin typeface="Calibri"/>
                <a:ea typeface="Calibri"/>
                <a:cs typeface="Calibri"/>
              </a:rPr>
              <a:t>To be able to correctly </a:t>
            </a:r>
            <a:r>
              <a:rPr lang="en-US" sz="1200" err="1">
                <a:solidFill>
                  <a:srgbClr val="000000"/>
                </a:solidFill>
                <a:latin typeface="Calibri"/>
                <a:ea typeface="Calibri"/>
                <a:cs typeface="Calibri"/>
              </a:rPr>
              <a:t>analyse</a:t>
            </a:r>
            <a:r>
              <a:rPr lang="en-US" sz="1200" dirty="0">
                <a:solidFill>
                  <a:srgbClr val="000000"/>
                </a:solidFill>
                <a:latin typeface="Calibri"/>
                <a:ea typeface="Calibri"/>
                <a:cs typeface="Calibri"/>
              </a:rPr>
              <a:t> and interpret data </a:t>
            </a:r>
          </a:p>
          <a:p>
            <a:pPr marL="171450" indent="-171450">
              <a:lnSpc>
                <a:spcPct val="150000"/>
              </a:lnSpc>
              <a:spcBef>
                <a:spcPts val="0"/>
              </a:spcBef>
              <a:buFont typeface="Arial,Sans-Serif" panose="020B0604020202020204" pitchFamily="34" charset="0"/>
              <a:buChar char="•"/>
            </a:pPr>
            <a:endParaRPr lang="en-US" sz="1200" dirty="0">
              <a:solidFill>
                <a:srgbClr val="000000"/>
              </a:solidFill>
              <a:latin typeface="Calibri"/>
              <a:ea typeface="Calibri"/>
              <a:cs typeface="Calibri"/>
            </a:endParaRPr>
          </a:p>
          <a:p>
            <a:pPr marL="171450" indent="-171450">
              <a:lnSpc>
                <a:spcPct val="150000"/>
              </a:lnSpc>
              <a:spcBef>
                <a:spcPts val="0"/>
              </a:spcBef>
              <a:buFont typeface="Arial,Sans-Serif" panose="020B0604020202020204" pitchFamily="34" charset="0"/>
              <a:buChar char="•"/>
            </a:pPr>
            <a:r>
              <a:rPr lang="en-US" sz="1200" dirty="0">
                <a:solidFill>
                  <a:srgbClr val="000000"/>
                </a:solidFill>
                <a:latin typeface="Calibri"/>
                <a:ea typeface="Calibri"/>
                <a:cs typeface="Calibri"/>
              </a:rPr>
              <a:t>To produce accurately and precisely written scientific reports using tier 3 vocabulary </a:t>
            </a:r>
          </a:p>
          <a:p>
            <a:pPr marL="171450" indent="-171450">
              <a:lnSpc>
                <a:spcPct val="150000"/>
              </a:lnSpc>
              <a:spcBef>
                <a:spcPts val="0"/>
              </a:spcBef>
              <a:buFont typeface="Arial,Sans-Serif" panose="020B0604020202020204" pitchFamily="34" charset="0"/>
              <a:buChar char="•"/>
            </a:pPr>
            <a:endParaRPr lang="en-US" sz="1200" dirty="0">
              <a:solidFill>
                <a:srgbClr val="000000"/>
              </a:solidFill>
              <a:latin typeface="Calibri"/>
              <a:ea typeface="Calibri"/>
              <a:cs typeface="Calibri"/>
            </a:endParaRPr>
          </a:p>
          <a:p>
            <a:pPr marL="171450" indent="-171450">
              <a:lnSpc>
                <a:spcPct val="150000"/>
              </a:lnSpc>
              <a:spcBef>
                <a:spcPts val="0"/>
              </a:spcBef>
              <a:buFont typeface="Arial,Sans-Serif" panose="020B0604020202020204" pitchFamily="34" charset="0"/>
              <a:buChar char="•"/>
            </a:pPr>
            <a:r>
              <a:rPr lang="en-US" sz="1200" dirty="0">
                <a:solidFill>
                  <a:srgbClr val="000000"/>
                </a:solidFill>
                <a:latin typeface="Calibri"/>
                <a:ea typeface="Calibri"/>
                <a:cs typeface="Calibri"/>
              </a:rPr>
              <a:t>To be able to correctly display scientific data in the most appropriate format.</a:t>
            </a:r>
          </a:p>
          <a:p>
            <a:pPr marL="171450" indent="-171450">
              <a:lnSpc>
                <a:spcPct val="150000"/>
              </a:lnSpc>
              <a:spcBef>
                <a:spcPts val="0"/>
              </a:spcBef>
              <a:buFont typeface="Arial,Sans-Serif" panose="020B0604020202020204" pitchFamily="34" charset="0"/>
              <a:buChar char="•"/>
            </a:pPr>
            <a:endParaRPr lang="en-US" sz="1200" dirty="0">
              <a:solidFill>
                <a:srgbClr val="000000"/>
              </a:solidFill>
              <a:latin typeface="Calibri"/>
              <a:ea typeface="Calibri"/>
              <a:cs typeface="Calibri"/>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solidFill>
                  <a:srgbClr val="000000"/>
                </a:solidFill>
                <a:latin typeface="Calibri"/>
                <a:ea typeface="Calibri"/>
                <a:cs typeface="Calibri"/>
              </a:rPr>
              <a:t>Respiration, photosynthesis, reproduction, pregnancy, chemical energy, hormones, menstrual cycle, reproductive system, prediction, conclusion, analyse, evaluation.</a:t>
            </a: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pPr>
              <a:lnSpc>
                <a:spcPct val="100000"/>
              </a:lnSpc>
              <a:spcBef>
                <a:spcPts val="0"/>
              </a:spcBef>
            </a:pPr>
            <a:r>
              <a:rPr lang="en-GB" sz="1200" b="1" dirty="0">
                <a:solidFill>
                  <a:srgbClr val="000000"/>
                </a:solidFill>
                <a:latin typeface="Calibri"/>
                <a:ea typeface="Calibri"/>
                <a:cs typeface="Calibri"/>
              </a:rPr>
              <a:t>Relationships and sexuality education (RSE):</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Discussing healthy relationship, healthy attitudes to food during pregnancy, laws around sexual relationships and gender.</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Careers and work related experiences:</a:t>
            </a: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Working as a midwife as part of pregnancy.</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Authentic contexts: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Puberty, pregnancy and menstrual cycle,; all are areas that will affect learners at some point in their future. How twins develop.</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83</cp:revision>
  <dcterms:created xsi:type="dcterms:W3CDTF">2024-02-26T09:08:58Z</dcterms:created>
  <dcterms:modified xsi:type="dcterms:W3CDTF">2024-07-01T15:58:49Z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