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D1782C-CDCF-8800-3E96-F2A1F5C7C018}" v="72" dt="2024-06-19T15:02:59.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D4C3CB3-4B22-824A-C3DD-5BFF8D6FDC47}"/>
    <pc:docChg chg="modSld">
      <pc:chgData name="" userId="" providerId="" clId="Web-{3D4C3CB3-4B22-824A-C3DD-5BFF8D6FDC47}" dt="2024-06-14T09:42:30.049" v="2" actId="20577"/>
      <pc:docMkLst>
        <pc:docMk/>
      </pc:docMkLst>
      <pc:sldChg chg="modSp">
        <pc:chgData name="" userId="" providerId="" clId="Web-{3D4C3CB3-4B22-824A-C3DD-5BFF8D6FDC47}" dt="2024-06-14T09:42:30.049" v="2" actId="20577"/>
        <pc:sldMkLst>
          <pc:docMk/>
          <pc:sldMk cId="3948252949" sldId="286"/>
        </pc:sldMkLst>
        <pc:spChg chg="mod">
          <ac:chgData name="" userId="" providerId="" clId="Web-{3D4C3CB3-4B22-824A-C3DD-5BFF8D6FDC47}" dt="2024-06-14T09:42:25.127" v="0" actId="20577"/>
          <ac:spMkLst>
            <pc:docMk/>
            <pc:sldMk cId="3948252949" sldId="286"/>
            <ac:spMk id="2" creationId="{00000000-0000-0000-0000-000000000000}"/>
          </ac:spMkLst>
        </pc:spChg>
        <pc:spChg chg="mod">
          <ac:chgData name="" userId="" providerId="" clId="Web-{3D4C3CB3-4B22-824A-C3DD-5BFF8D6FDC47}" dt="2024-06-14T09:42:30.049" v="2"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9FD1782C-CDCF-8800-3E96-F2A1F5C7C018}"/>
    <pc:docChg chg="addSld delSld modSld">
      <pc:chgData name="Catrin Davies" userId="S::catrin.davies@connahsquayhs.org.uk::8fe6a0ed-85a2-4afc-b2fd-0bd0e468fc41" providerId="AD" clId="Web-{9FD1782C-CDCF-8800-3E96-F2A1F5C7C018}" dt="2024-06-19T15:02:54.219" v="63" actId="20577"/>
      <pc:docMkLst>
        <pc:docMk/>
      </pc:docMkLst>
      <pc:sldChg chg="modSp del">
        <pc:chgData name="Catrin Davies" userId="S::catrin.davies@connahsquayhs.org.uk::8fe6a0ed-85a2-4afc-b2fd-0bd0e468fc41" providerId="AD" clId="Web-{9FD1782C-CDCF-8800-3E96-F2A1F5C7C018}" dt="2024-06-19T14:58:21.473" v="35"/>
        <pc:sldMkLst>
          <pc:docMk/>
          <pc:sldMk cId="3785915959" sldId="282"/>
        </pc:sldMkLst>
        <pc:picChg chg="mod">
          <ac:chgData name="Catrin Davies" userId="S::catrin.davies@connahsquayhs.org.uk::8fe6a0ed-85a2-4afc-b2fd-0bd0e468fc41" providerId="AD" clId="Web-{9FD1782C-CDCF-8800-3E96-F2A1F5C7C018}" dt="2024-06-19T14:58:15.926" v="34" actId="1076"/>
          <ac:picMkLst>
            <pc:docMk/>
            <pc:sldMk cId="3785915959" sldId="282"/>
            <ac:picMk id="9" creationId="{0F1D42DB-AA43-4E9F-D504-2D6101231924}"/>
          </ac:picMkLst>
        </pc:picChg>
      </pc:sldChg>
      <pc:sldChg chg="modSp">
        <pc:chgData name="Catrin Davies" userId="S::catrin.davies@connahsquayhs.org.uk::8fe6a0ed-85a2-4afc-b2fd-0bd0e468fc41" providerId="AD" clId="Web-{9FD1782C-CDCF-8800-3E96-F2A1F5C7C018}" dt="2024-06-19T14:54:33.120" v="6" actId="20577"/>
        <pc:sldMkLst>
          <pc:docMk/>
          <pc:sldMk cId="632769890" sldId="284"/>
        </pc:sldMkLst>
        <pc:spChg chg="mod">
          <ac:chgData name="Catrin Davies" userId="S::catrin.davies@connahsquayhs.org.uk::8fe6a0ed-85a2-4afc-b2fd-0bd0e468fc41" providerId="AD" clId="Web-{9FD1782C-CDCF-8800-3E96-F2A1F5C7C018}" dt="2024-06-19T14:54:33.120" v="6" actId="20577"/>
          <ac:spMkLst>
            <pc:docMk/>
            <pc:sldMk cId="632769890" sldId="284"/>
            <ac:spMk id="9" creationId="{E5C5155A-67AA-9F8F-5734-B567AC294D97}"/>
          </ac:spMkLst>
        </pc:spChg>
      </pc:sldChg>
      <pc:sldChg chg="del">
        <pc:chgData name="Catrin Davies" userId="S::catrin.davies@connahsquayhs.org.uk::8fe6a0ed-85a2-4afc-b2fd-0bd0e468fc41" providerId="AD" clId="Web-{9FD1782C-CDCF-8800-3E96-F2A1F5C7C018}" dt="2024-06-19T14:59:32.710" v="45"/>
        <pc:sldMkLst>
          <pc:docMk/>
          <pc:sldMk cId="3260540178" sldId="287"/>
        </pc:sldMkLst>
      </pc:sldChg>
      <pc:sldChg chg="delSp modSp add replId">
        <pc:chgData name="Catrin Davies" userId="S::catrin.davies@connahsquayhs.org.uk::8fe6a0ed-85a2-4afc-b2fd-0bd0e468fc41" providerId="AD" clId="Web-{9FD1782C-CDCF-8800-3E96-F2A1F5C7C018}" dt="2024-06-19T15:02:54.219" v="63" actId="20577"/>
        <pc:sldMkLst>
          <pc:docMk/>
          <pc:sldMk cId="250928092" sldId="288"/>
        </pc:sldMkLst>
        <pc:spChg chg="mod">
          <ac:chgData name="Catrin Davies" userId="S::catrin.davies@connahsquayhs.org.uk::8fe6a0ed-85a2-4afc-b2fd-0bd0e468fc41" providerId="AD" clId="Web-{9FD1782C-CDCF-8800-3E96-F2A1F5C7C018}" dt="2024-06-19T15:00:48.338" v="55" actId="20577"/>
          <ac:spMkLst>
            <pc:docMk/>
            <pc:sldMk cId="250928092" sldId="288"/>
            <ac:spMk id="2" creationId="{FF1F1BCE-76F1-3B00-C414-643188F0671E}"/>
          </ac:spMkLst>
        </pc:spChg>
        <pc:spChg chg="mod">
          <ac:chgData name="Catrin Davies" userId="S::catrin.davies@connahsquayhs.org.uk::8fe6a0ed-85a2-4afc-b2fd-0bd0e468fc41" providerId="AD" clId="Web-{9FD1782C-CDCF-8800-3E96-F2A1F5C7C018}" dt="2024-06-19T15:00:46.901" v="53" actId="20577"/>
          <ac:spMkLst>
            <pc:docMk/>
            <pc:sldMk cId="250928092" sldId="288"/>
            <ac:spMk id="4" creationId="{F5F439B9-3B25-1165-7EFF-B0C4845E1093}"/>
          </ac:spMkLst>
        </pc:spChg>
        <pc:spChg chg="mod">
          <ac:chgData name="Catrin Davies" userId="S::catrin.davies@connahsquayhs.org.uk::8fe6a0ed-85a2-4afc-b2fd-0bd0e468fc41" providerId="AD" clId="Web-{9FD1782C-CDCF-8800-3E96-F2A1F5C7C018}" dt="2024-06-19T15:02:54.219" v="63" actId="20577"/>
          <ac:spMkLst>
            <pc:docMk/>
            <pc:sldMk cId="250928092" sldId="288"/>
            <ac:spMk id="6" creationId="{D4E2F972-71C4-0D1E-4E4D-CE4124B29869}"/>
          </ac:spMkLst>
        </pc:spChg>
        <pc:picChg chg="del">
          <ac:chgData name="Catrin Davies" userId="S::catrin.davies@connahsquayhs.org.uk::8fe6a0ed-85a2-4afc-b2fd-0bd0e468fc41" providerId="AD" clId="Web-{9FD1782C-CDCF-8800-3E96-F2A1F5C7C018}" dt="2024-06-19T14:53:58.010" v="1"/>
          <ac:picMkLst>
            <pc:docMk/>
            <pc:sldMk cId="250928092" sldId="288"/>
            <ac:picMk id="9" creationId="{0F1D42DB-AA43-4E9F-D504-2D6101231924}"/>
          </ac:picMkLst>
        </pc:picChg>
      </pc:sldChg>
      <pc:sldChg chg="delSp modSp add replId">
        <pc:chgData name="Catrin Davies" userId="S::catrin.davies@connahsquayhs.org.uk::8fe6a0ed-85a2-4afc-b2fd-0bd0e468fc41" providerId="AD" clId="Web-{9FD1782C-CDCF-8800-3E96-F2A1F5C7C018}" dt="2024-06-19T14:59:23.632" v="44" actId="20577"/>
        <pc:sldMkLst>
          <pc:docMk/>
          <pc:sldMk cId="387998238" sldId="289"/>
        </pc:sldMkLst>
        <pc:spChg chg="mod">
          <ac:chgData name="Catrin Davies" userId="S::catrin.davies@connahsquayhs.org.uk::8fe6a0ed-85a2-4afc-b2fd-0bd0e468fc41" providerId="AD" clId="Web-{9FD1782C-CDCF-8800-3E96-F2A1F5C7C018}" dt="2024-06-19T14:56:35.031" v="19" actId="20577"/>
          <ac:spMkLst>
            <pc:docMk/>
            <pc:sldMk cId="387998238" sldId="289"/>
            <ac:spMk id="2" creationId="{FF1F1BCE-76F1-3B00-C414-643188F0671E}"/>
          </ac:spMkLst>
        </pc:spChg>
        <pc:spChg chg="mod">
          <ac:chgData name="Catrin Davies" userId="S::catrin.davies@connahsquayhs.org.uk::8fe6a0ed-85a2-4afc-b2fd-0bd0e468fc41" providerId="AD" clId="Web-{9FD1782C-CDCF-8800-3E96-F2A1F5C7C018}" dt="2024-06-19T14:57:40.315" v="29" actId="20577"/>
          <ac:spMkLst>
            <pc:docMk/>
            <pc:sldMk cId="387998238" sldId="289"/>
            <ac:spMk id="4" creationId="{F5F439B9-3B25-1165-7EFF-B0C4845E1093}"/>
          </ac:spMkLst>
        </pc:spChg>
        <pc:spChg chg="mod">
          <ac:chgData name="Catrin Davies" userId="S::catrin.davies@connahsquayhs.org.uk::8fe6a0ed-85a2-4afc-b2fd-0bd0e468fc41" providerId="AD" clId="Web-{9FD1782C-CDCF-8800-3E96-F2A1F5C7C018}" dt="2024-06-19T14:59:23.632" v="44" actId="20577"/>
          <ac:spMkLst>
            <pc:docMk/>
            <pc:sldMk cId="387998238" sldId="289"/>
            <ac:spMk id="6" creationId="{D4E2F972-71C4-0D1E-4E4D-CE4124B29869}"/>
          </ac:spMkLst>
        </pc:spChg>
        <pc:picChg chg="del">
          <ac:chgData name="Catrin Davies" userId="S::catrin.davies@connahsquayhs.org.uk::8fe6a0ed-85a2-4afc-b2fd-0bd0e468fc41" providerId="AD" clId="Web-{9FD1782C-CDCF-8800-3E96-F2A1F5C7C018}" dt="2024-06-19T14:54:09.401" v="3"/>
          <ac:picMkLst>
            <pc:docMk/>
            <pc:sldMk cId="387998238" sldId="289"/>
            <ac:picMk id="10" creationId="{0AD9C4DF-90F2-2B4B-5C58-F997BEB30C7E}"/>
          </ac:picMkLst>
        </pc:pic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3D4C3CB3-4B22-824A-C3DD-5BFF8D6FDC47}"/>
    <pc:docChg chg="addSld modSld">
      <pc:chgData name="Catrin Davies" userId="S::catrin.davies@connahsquayhs.org.uk::8fe6a0ed-85a2-4afc-b2fd-0bd0e468fc41" providerId="AD" clId="Web-{3D4C3CB3-4B22-824A-C3DD-5BFF8D6FDC47}" dt="2024-06-14T09:48:27.026" v="51" actId="20577"/>
      <pc:docMkLst>
        <pc:docMk/>
      </pc:docMkLst>
      <pc:sldChg chg="modSp">
        <pc:chgData name="Catrin Davies" userId="S::catrin.davies@connahsquayhs.org.uk::8fe6a0ed-85a2-4afc-b2fd-0bd0e468fc41" providerId="AD" clId="Web-{3D4C3CB3-4B22-824A-C3DD-5BFF8D6FDC47}" dt="2024-06-14T09:44:52.350" v="27" actId="20577"/>
        <pc:sldMkLst>
          <pc:docMk/>
          <pc:sldMk cId="1981651252" sldId="278"/>
        </pc:sldMkLst>
        <pc:spChg chg="mod">
          <ac:chgData name="Catrin Davies" userId="S::catrin.davies@connahsquayhs.org.uk::8fe6a0ed-85a2-4afc-b2fd-0bd0e468fc41" providerId="AD" clId="Web-{3D4C3CB3-4B22-824A-C3DD-5BFF8D6FDC47}" dt="2024-06-14T09:44:30.037" v="22" actId="20577"/>
          <ac:spMkLst>
            <pc:docMk/>
            <pc:sldMk cId="1981651252" sldId="278"/>
            <ac:spMk id="2" creationId="{B77F1C2E-7359-4E67-E2F1-060331D23AB7}"/>
          </ac:spMkLst>
        </pc:spChg>
        <pc:spChg chg="mod">
          <ac:chgData name="Catrin Davies" userId="S::catrin.davies@connahsquayhs.org.uk::8fe6a0ed-85a2-4afc-b2fd-0bd0e468fc41" providerId="AD" clId="Web-{3D4C3CB3-4B22-824A-C3DD-5BFF8D6FDC47}" dt="2024-06-14T09:44:52.350" v="27" actId="20577"/>
          <ac:spMkLst>
            <pc:docMk/>
            <pc:sldMk cId="1981651252" sldId="278"/>
            <ac:spMk id="4" creationId="{DF4B6647-26ED-AE4F-C7C6-F118FCC94D72}"/>
          </ac:spMkLst>
        </pc:spChg>
        <pc:spChg chg="mod">
          <ac:chgData name="Catrin Davies" userId="S::catrin.davies@connahsquayhs.org.uk::8fe6a0ed-85a2-4afc-b2fd-0bd0e468fc41" providerId="AD" clId="Web-{3D4C3CB3-4B22-824A-C3DD-5BFF8D6FDC47}" dt="2024-06-14T09:44:31.068" v="23"/>
          <ac:spMkLst>
            <pc:docMk/>
            <pc:sldMk cId="1981651252" sldId="278"/>
            <ac:spMk id="7" creationId="{2E5624FB-155B-4395-46B6-A4D8F5D58C9A}"/>
          </ac:spMkLst>
        </pc:spChg>
        <pc:spChg chg="mod">
          <ac:chgData name="Catrin Davies" userId="S::catrin.davies@connahsquayhs.org.uk::8fe6a0ed-85a2-4afc-b2fd-0bd0e468fc41" providerId="AD" clId="Web-{3D4C3CB3-4B22-824A-C3DD-5BFF8D6FDC47}" dt="2024-06-14T09:44:51.365" v="26" actId="20577"/>
          <ac:spMkLst>
            <pc:docMk/>
            <pc:sldMk cId="1981651252" sldId="278"/>
            <ac:spMk id="8" creationId="{D9F63377-DD1C-4BBD-5D28-6BF14622536D}"/>
          </ac:spMkLst>
        </pc:spChg>
      </pc:sldChg>
      <pc:sldChg chg="modSp">
        <pc:chgData name="Catrin Davies" userId="S::catrin.davies@connahsquayhs.org.uk::8fe6a0ed-85a2-4afc-b2fd-0bd0e468fc41" providerId="AD" clId="Web-{3D4C3CB3-4B22-824A-C3DD-5BFF8D6FDC47}" dt="2024-06-14T09:45:47.460" v="32" actId="20577"/>
        <pc:sldMkLst>
          <pc:docMk/>
          <pc:sldMk cId="2744657230" sldId="279"/>
        </pc:sldMkLst>
        <pc:spChg chg="mod">
          <ac:chgData name="Catrin Davies" userId="S::catrin.davies@connahsquayhs.org.uk::8fe6a0ed-85a2-4afc-b2fd-0bd0e468fc41" providerId="AD" clId="Web-{3D4C3CB3-4B22-824A-C3DD-5BFF8D6FDC47}" dt="2024-06-14T09:45:06.256" v="28" actId="20577"/>
          <ac:spMkLst>
            <pc:docMk/>
            <pc:sldMk cId="2744657230" sldId="279"/>
            <ac:spMk id="2" creationId="{C65EE8F8-148F-B99E-40FA-43CE497387F7}"/>
          </ac:spMkLst>
        </pc:spChg>
        <pc:spChg chg="mod">
          <ac:chgData name="Catrin Davies" userId="S::catrin.davies@connahsquayhs.org.uk::8fe6a0ed-85a2-4afc-b2fd-0bd0e468fc41" providerId="AD" clId="Web-{3D4C3CB3-4B22-824A-C3DD-5BFF8D6FDC47}" dt="2024-06-14T09:45:16.178" v="29" actId="20577"/>
          <ac:spMkLst>
            <pc:docMk/>
            <pc:sldMk cId="2744657230" sldId="279"/>
            <ac:spMk id="4" creationId="{74C831F6-864D-BABA-AF92-E2DAAB3A976C}"/>
          </ac:spMkLst>
        </pc:spChg>
        <pc:spChg chg="mod">
          <ac:chgData name="Catrin Davies" userId="S::catrin.davies@connahsquayhs.org.uk::8fe6a0ed-85a2-4afc-b2fd-0bd0e468fc41" providerId="AD" clId="Web-{3D4C3CB3-4B22-824A-C3DD-5BFF8D6FDC47}" dt="2024-06-14T09:45:24.694" v="30" actId="20577"/>
          <ac:spMkLst>
            <pc:docMk/>
            <pc:sldMk cId="2744657230" sldId="279"/>
            <ac:spMk id="6" creationId="{BBFAC2B0-088A-A742-E984-08816EB2A534}"/>
          </ac:spMkLst>
        </pc:spChg>
        <pc:spChg chg="mod">
          <ac:chgData name="Catrin Davies" userId="S::catrin.davies@connahsquayhs.org.uk::8fe6a0ed-85a2-4afc-b2fd-0bd0e468fc41" providerId="AD" clId="Web-{3D4C3CB3-4B22-824A-C3DD-5BFF8D6FDC47}" dt="2024-06-14T09:45:38.194" v="31" actId="20577"/>
          <ac:spMkLst>
            <pc:docMk/>
            <pc:sldMk cId="2744657230" sldId="279"/>
            <ac:spMk id="9" creationId="{FAC0EE1F-6170-8836-2429-E17EDAC6A750}"/>
          </ac:spMkLst>
        </pc:spChg>
        <pc:spChg chg="mod">
          <ac:chgData name="Catrin Davies" userId="S::catrin.davies@connahsquayhs.org.uk::8fe6a0ed-85a2-4afc-b2fd-0bd0e468fc41" providerId="AD" clId="Web-{3D4C3CB3-4B22-824A-C3DD-5BFF8D6FDC47}" dt="2024-06-14T09:45:47.460" v="32" actId="20577"/>
          <ac:spMkLst>
            <pc:docMk/>
            <pc:sldMk cId="2744657230" sldId="279"/>
            <ac:spMk id="11" creationId="{BE434E36-C7AA-5216-328F-AB4594226D84}"/>
          </ac:spMkLst>
        </pc:spChg>
      </pc:sldChg>
      <pc:sldChg chg="modSp">
        <pc:chgData name="Catrin Davies" userId="S::catrin.davies@connahsquayhs.org.uk::8fe6a0ed-85a2-4afc-b2fd-0bd0e468fc41" providerId="AD" clId="Web-{3D4C3CB3-4B22-824A-C3DD-5BFF8D6FDC47}" dt="2024-06-14T09:43:52.629" v="20"/>
        <pc:sldMkLst>
          <pc:docMk/>
          <pc:sldMk cId="2458432041" sldId="280"/>
        </pc:sldMkLst>
        <pc:spChg chg="mod">
          <ac:chgData name="Catrin Davies" userId="S::catrin.davies@connahsquayhs.org.uk::8fe6a0ed-85a2-4afc-b2fd-0bd0e468fc41" providerId="AD" clId="Web-{3D4C3CB3-4B22-824A-C3DD-5BFF8D6FDC47}" dt="2024-06-14T09:43:28.254" v="16"/>
          <ac:spMkLst>
            <pc:docMk/>
            <pc:sldMk cId="2458432041" sldId="280"/>
            <ac:spMk id="2" creationId="{92C753A5-51E1-7A44-E9A0-95DE87F723AA}"/>
          </ac:spMkLst>
        </pc:spChg>
        <pc:spChg chg="mod">
          <ac:chgData name="Catrin Davies" userId="S::catrin.davies@connahsquayhs.org.uk::8fe6a0ed-85a2-4afc-b2fd-0bd0e468fc41" providerId="AD" clId="Web-{3D4C3CB3-4B22-824A-C3DD-5BFF8D6FDC47}" dt="2024-06-14T09:43:20.504" v="15" actId="20577"/>
          <ac:spMkLst>
            <pc:docMk/>
            <pc:sldMk cId="2458432041" sldId="280"/>
            <ac:spMk id="3" creationId="{4DCACD9D-747D-8730-D752-62E05D93C009}"/>
          </ac:spMkLst>
        </pc:spChg>
        <pc:spChg chg="mod">
          <ac:chgData name="Catrin Davies" userId="S::catrin.davies@connahsquayhs.org.uk::8fe6a0ed-85a2-4afc-b2fd-0bd0e468fc41" providerId="AD" clId="Web-{3D4C3CB3-4B22-824A-C3DD-5BFF8D6FDC47}" dt="2024-06-14T09:43:50.489" v="19" actId="20577"/>
          <ac:spMkLst>
            <pc:docMk/>
            <pc:sldMk cId="2458432041" sldId="280"/>
            <ac:spMk id="5" creationId="{B21294D3-126A-E4A2-9988-FAF78C7B7328}"/>
          </ac:spMkLst>
        </pc:spChg>
        <pc:spChg chg="mod">
          <ac:chgData name="Catrin Davies" userId="S::catrin.davies@connahsquayhs.org.uk::8fe6a0ed-85a2-4afc-b2fd-0bd0e468fc41" providerId="AD" clId="Web-{3D4C3CB3-4B22-824A-C3DD-5BFF8D6FDC47}" dt="2024-06-14T09:43:52.629" v="20"/>
          <ac:spMkLst>
            <pc:docMk/>
            <pc:sldMk cId="2458432041" sldId="280"/>
            <ac:spMk id="6" creationId="{25C07CEA-84F6-8C26-6F95-D4919D0C9E00}"/>
          </ac:spMkLst>
        </pc:spChg>
      </pc:sldChg>
      <pc:sldChg chg="addSp modSp">
        <pc:chgData name="Catrin Davies" userId="S::catrin.davies@connahsquayhs.org.uk::8fe6a0ed-85a2-4afc-b2fd-0bd0e468fc41" providerId="AD" clId="Web-{3D4C3CB3-4B22-824A-C3DD-5BFF8D6FDC47}" dt="2024-06-14T09:46:07.711" v="33"/>
        <pc:sldMkLst>
          <pc:docMk/>
          <pc:sldMk cId="3785915959" sldId="282"/>
        </pc:sldMkLst>
        <pc:picChg chg="add mod">
          <ac:chgData name="Catrin Davies" userId="S::catrin.davies@connahsquayhs.org.uk::8fe6a0ed-85a2-4afc-b2fd-0bd0e468fc41" providerId="AD" clId="Web-{3D4C3CB3-4B22-824A-C3DD-5BFF8D6FDC47}" dt="2024-06-14T09:46:07.711" v="33"/>
          <ac:picMkLst>
            <pc:docMk/>
            <pc:sldMk cId="3785915959" sldId="282"/>
            <ac:picMk id="9" creationId="{0F1D42DB-AA43-4E9F-D504-2D6101231924}"/>
          </ac:picMkLst>
        </pc:picChg>
      </pc:sldChg>
      <pc:sldChg chg="modSp">
        <pc:chgData name="Catrin Davies" userId="S::catrin.davies@connahsquayhs.org.uk::8fe6a0ed-85a2-4afc-b2fd-0bd0e468fc41" providerId="AD" clId="Web-{3D4C3CB3-4B22-824A-C3DD-5BFF8D6FDC47}" dt="2024-06-14T09:48:27.026" v="51" actId="20577"/>
        <pc:sldMkLst>
          <pc:docMk/>
          <pc:sldMk cId="632769890" sldId="284"/>
        </pc:sldMkLst>
        <pc:spChg chg="mod">
          <ac:chgData name="Catrin Davies" userId="S::catrin.davies@connahsquayhs.org.uk::8fe6a0ed-85a2-4afc-b2fd-0bd0e468fc41" providerId="AD" clId="Web-{3D4C3CB3-4B22-824A-C3DD-5BFF8D6FDC47}" dt="2024-06-14T09:47:18.978" v="39" actId="20577"/>
          <ac:spMkLst>
            <pc:docMk/>
            <pc:sldMk cId="632769890" sldId="284"/>
            <ac:spMk id="2" creationId="{7E6C883F-1227-F311-38A5-B4E17D09B7AB}"/>
          </ac:spMkLst>
        </pc:spChg>
        <pc:spChg chg="mod">
          <ac:chgData name="Catrin Davies" userId="S::catrin.davies@connahsquayhs.org.uk::8fe6a0ed-85a2-4afc-b2fd-0bd0e468fc41" providerId="AD" clId="Web-{3D4C3CB3-4B22-824A-C3DD-5BFF8D6FDC47}" dt="2024-06-14T09:47:32.791" v="41" actId="20577"/>
          <ac:spMkLst>
            <pc:docMk/>
            <pc:sldMk cId="632769890" sldId="284"/>
            <ac:spMk id="4" creationId="{235860F6-C416-1E2E-120E-314D539F4A7E}"/>
          </ac:spMkLst>
        </pc:spChg>
        <pc:spChg chg="mod">
          <ac:chgData name="Catrin Davies" userId="S::catrin.davies@connahsquayhs.org.uk::8fe6a0ed-85a2-4afc-b2fd-0bd0e468fc41" providerId="AD" clId="Web-{3D4C3CB3-4B22-824A-C3DD-5BFF8D6FDC47}" dt="2024-06-14T09:48:27.026" v="51" actId="20577"/>
          <ac:spMkLst>
            <pc:docMk/>
            <pc:sldMk cId="632769890" sldId="284"/>
            <ac:spMk id="9" creationId="{E5C5155A-67AA-9F8F-5734-B567AC294D97}"/>
          </ac:spMkLst>
        </pc:spChg>
        <pc:spChg chg="mod">
          <ac:chgData name="Catrin Davies" userId="S::catrin.davies@connahsquayhs.org.uk::8fe6a0ed-85a2-4afc-b2fd-0bd0e468fc41" providerId="AD" clId="Web-{3D4C3CB3-4B22-824A-C3DD-5BFF8D6FDC47}" dt="2024-06-14T09:47:54.182" v="44" actId="20577"/>
          <ac:spMkLst>
            <pc:docMk/>
            <pc:sldMk cId="632769890" sldId="284"/>
            <ac:spMk id="10" creationId="{59B49D29-3501-5F1D-BF03-49B083B72B1A}"/>
          </ac:spMkLst>
        </pc:spChg>
        <pc:spChg chg="mod">
          <ac:chgData name="Catrin Davies" userId="S::catrin.davies@connahsquayhs.org.uk::8fe6a0ed-85a2-4afc-b2fd-0bd0e468fc41" providerId="AD" clId="Web-{3D4C3CB3-4B22-824A-C3DD-5BFF8D6FDC47}" dt="2024-06-14T09:47:58.088" v="47" actId="20577"/>
          <ac:spMkLst>
            <pc:docMk/>
            <pc:sldMk cId="632769890" sldId="284"/>
            <ac:spMk id="11" creationId="{73CA8E55-50A9-4198-412B-A239F349004B}"/>
          </ac:spMkLst>
        </pc:spChg>
      </pc:sldChg>
      <pc:sldChg chg="modSp">
        <pc:chgData name="Catrin Davies" userId="S::catrin.davies@connahsquayhs.org.uk::8fe6a0ed-85a2-4afc-b2fd-0bd0e468fc41" providerId="AD" clId="Web-{3D4C3CB3-4B22-824A-C3DD-5BFF8D6FDC47}" dt="2024-06-14T09:43:03.785" v="12" actId="20577"/>
        <pc:sldMkLst>
          <pc:docMk/>
          <pc:sldMk cId="3948252949" sldId="286"/>
        </pc:sldMkLst>
        <pc:spChg chg="mod">
          <ac:chgData name="Catrin Davies" userId="S::catrin.davies@connahsquayhs.org.uk::8fe6a0ed-85a2-4afc-b2fd-0bd0e468fc41" providerId="AD" clId="Web-{3D4C3CB3-4B22-824A-C3DD-5BFF8D6FDC47}" dt="2024-06-14T09:43:03.785" v="12" actId="20577"/>
          <ac:spMkLst>
            <pc:docMk/>
            <pc:sldMk cId="3948252949" sldId="286"/>
            <ac:spMk id="4" creationId="{00000000-0000-0000-0000-000000000000}"/>
          </ac:spMkLst>
        </pc:spChg>
      </pc:sldChg>
      <pc:sldChg chg="addSp delSp modSp add">
        <pc:chgData name="Catrin Davies" userId="S::catrin.davies@connahsquayhs.org.uk::8fe6a0ed-85a2-4afc-b2fd-0bd0e468fc41" providerId="AD" clId="Web-{3D4C3CB3-4B22-824A-C3DD-5BFF8D6FDC47}" dt="2024-06-14T09:46:56.087" v="36"/>
        <pc:sldMkLst>
          <pc:docMk/>
          <pc:sldMk cId="3260540178" sldId="287"/>
        </pc:sldMkLst>
        <pc:picChg chg="del">
          <ac:chgData name="Catrin Davies" userId="S::catrin.davies@connahsquayhs.org.uk::8fe6a0ed-85a2-4afc-b2fd-0bd0e468fc41" providerId="AD" clId="Web-{3D4C3CB3-4B22-824A-C3DD-5BFF8D6FDC47}" dt="2024-06-14T09:46:47.071" v="35"/>
          <ac:picMkLst>
            <pc:docMk/>
            <pc:sldMk cId="3260540178" sldId="287"/>
            <ac:picMk id="9" creationId="{0F1D42DB-AA43-4E9F-D504-2D6101231924}"/>
          </ac:picMkLst>
        </pc:picChg>
        <pc:picChg chg="add mod">
          <ac:chgData name="Catrin Davies" userId="S::catrin.davies@connahsquayhs.org.uk::8fe6a0ed-85a2-4afc-b2fd-0bd0e468fc41" providerId="AD" clId="Web-{3D4C3CB3-4B22-824A-C3DD-5BFF8D6FDC47}" dt="2024-06-14T09:46:56.087" v="36"/>
          <ac:picMkLst>
            <pc:docMk/>
            <pc:sldMk cId="3260540178" sldId="287"/>
            <ac:picMk id="10" creationId="{0AD9C4DF-90F2-2B4B-5C58-F997BEB30C7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a:xfrm>
            <a:off x="6493117" y="6660145"/>
            <a:ext cx="3969943" cy="522000"/>
          </a:xfrm>
        </p:spPr>
        <p:txBody>
          <a:bodyPr/>
          <a:lstStyle/>
          <a:p>
            <a:r>
              <a:rPr lang="en-GB" sz="2200" dirty="0">
                <a:latin typeface="MASSILIA VF"/>
              </a:rPr>
              <a:t>Unit 3.1 Forces at the festival</a:t>
            </a:r>
            <a:endParaRPr lang="en-GB" sz="220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pPr rtl="0"/>
            <a:r>
              <a:rPr lang="en-GB" sz="1200" i="1" baseline="0">
                <a:solidFill>
                  <a:srgbClr val="0360A6"/>
                </a:solidFill>
                <a:latin typeface="Arial"/>
                <a:ea typeface="Segoe UI"/>
                <a:cs typeface="Segoe UI"/>
              </a:rPr>
              <a:t>Forces</a:t>
            </a:r>
            <a:r>
              <a:rPr lang="en-GB" sz="1200" baseline="0">
                <a:solidFill>
                  <a:srgbClr val="1F1F1F"/>
                </a:solidFill>
                <a:latin typeface="Arial"/>
                <a:ea typeface="Segoe UI"/>
                <a:cs typeface="Segoe UI"/>
              </a:rPr>
              <a:t> and energy can be used to describe the behaviour of everything from the smallest building blocks of matter to the motion of planets and stars. Understanding forces and energy helps us to predict and control the behaviour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r>
              <a:rPr lang="en-US" sz="1200">
                <a:latin typeface="Arial"/>
                <a:ea typeface="Segoe UI"/>
                <a:cs typeface="Segoe UI"/>
              </a:rPr>
              <a:t>​</a:t>
            </a:r>
          </a:p>
          <a:p>
            <a:pPr rtl="0"/>
            <a:r>
              <a:rPr lang="en-GB" sz="1200">
                <a:latin typeface="Arial"/>
                <a:ea typeface="Segoe UI"/>
                <a:cs typeface="Segoe UI"/>
              </a:rPr>
              <a:t>​</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GB" sz="1200" dirty="0">
              <a:solidFill>
                <a:srgbClr val="1F1F1F"/>
              </a:solidFill>
              <a:latin typeface="Arial"/>
              <a:cs typeface="Arial"/>
            </a:endParaRPr>
          </a:p>
          <a:p>
            <a:r>
              <a:rPr lang="en-GB" sz="1200" dirty="0">
                <a:solidFill>
                  <a:srgbClr val="1F1F1F"/>
                </a:solidFill>
                <a:latin typeface="Arial"/>
                <a:cs typeface="Arial"/>
              </a:rPr>
              <a:t>Forces and energy provide a foundation for understanding our universe.</a:t>
            </a:r>
            <a:r>
              <a:rPr lang="en-GB" sz="1200" dirty="0">
                <a:solidFill>
                  <a:srgbClr val="1F1F1F"/>
                </a:solidFill>
                <a:latin typeface="MASSILIA VF"/>
              </a:rPr>
              <a:t> </a:t>
            </a:r>
            <a:endParaRPr lang="en-US" sz="1200" b="0">
              <a:solidFill>
                <a:srgbClr val="000000"/>
              </a:solidFill>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GB" sz="1200" dirty="0">
              <a:solidFill>
                <a:srgbClr val="1F1F1F"/>
              </a:solidFill>
              <a:latin typeface="Arial"/>
              <a:cs typeface="Arial"/>
            </a:endParaRPr>
          </a:p>
          <a:p>
            <a:r>
              <a:rPr lang="en-GB" sz="1200" dirty="0">
                <a:solidFill>
                  <a:srgbClr val="1F1F1F"/>
                </a:solidFill>
                <a:latin typeface="Arial"/>
                <a:cs typeface="Arial"/>
              </a:rPr>
              <a:t>Being curious and searching for answers is essential to understanding and predicting phenomena.</a:t>
            </a:r>
            <a:endParaRPr lang="en-US" sz="1200" b="0" dirty="0">
              <a:solidFill>
                <a:srgbClr val="000000"/>
              </a:solidFill>
              <a:latin typeface="Arial"/>
              <a:cs typeface="Arial"/>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20000"/>
          </a:bodyPr>
          <a:lstStyle/>
          <a:p>
            <a:pPr rtl="0"/>
            <a:r>
              <a:rPr lang="en-GB" sz="1200" baseline="0">
                <a:solidFill>
                  <a:srgbClr val="1F1F1F"/>
                </a:solidFill>
                <a:latin typeface="Arial"/>
                <a:ea typeface="Segoe UI"/>
                <a:cs typeface="Segoe UI"/>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baseline="0">
                <a:solidFill>
                  <a:srgbClr val="0360A6"/>
                </a:solidFill>
                <a:latin typeface="Arial"/>
                <a:ea typeface="Segoe UI"/>
                <a:cs typeface="Segoe UI"/>
              </a:rPr>
              <a:t>models</a:t>
            </a:r>
            <a:r>
              <a:rPr lang="en-GB" sz="1200" baseline="0">
                <a:solidFill>
                  <a:srgbClr val="1F1F1F"/>
                </a:solidFill>
                <a:latin typeface="Arial"/>
                <a:ea typeface="Segoe UI"/>
                <a:cs typeface="Segoe UI"/>
              </a:rPr>
              <a:t> will also help them make sense of its complexity. With evidence derived from observations, new theories can be developed, and existing ideas may be refined or challenged.</a:t>
            </a:r>
            <a:r>
              <a:rPr lang="en-US" sz="1200">
                <a:latin typeface="Arial"/>
                <a:ea typeface="Segoe UI"/>
                <a:cs typeface="Segoe UI"/>
              </a:rPr>
              <a:t>​</a:t>
            </a:r>
          </a:p>
          <a:p>
            <a:pPr rtl="0"/>
            <a:r>
              <a:rPr lang="en-GB" sz="1200" baseline="0">
                <a:solidFill>
                  <a:srgbClr val="1F1F1F"/>
                </a:solidFill>
                <a:latin typeface="Arial"/>
                <a:ea typeface="Segoe UI"/>
                <a:cs typeface="Segoe UI"/>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r>
              <a:rPr lang="en-US" sz="1200">
                <a:latin typeface="Arial"/>
                <a:ea typeface="Segoe UI"/>
                <a:cs typeface="Segoe UI"/>
              </a:rPr>
              <a:t>​</a:t>
            </a:r>
          </a:p>
          <a:p>
            <a:pPr rtl="0"/>
            <a:r>
              <a:rPr lang="en-GB" sz="1200">
                <a:latin typeface="Arial"/>
                <a:ea typeface="Segoe UI"/>
                <a:cs typeface="Segoe UI"/>
              </a:rPr>
              <a:t>​</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US" sz="1200" b="1" dirty="0">
                <a:solidFill>
                  <a:srgbClr val="000000"/>
                </a:solidFill>
                <a:latin typeface="Calibri"/>
                <a:ea typeface="Calibri"/>
                <a:cs typeface="Calibri"/>
              </a:rPr>
              <a:t>Ambitious, capable learners who: </a:t>
            </a:r>
            <a:r>
              <a:rPr lang="en-US" sz="1200" dirty="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Enterprising, creative contributors who:</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connect and apply their knowledge and skills to create ideas and products</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lead and play different roles in teams effectively and responsibly</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identify and grasp opportunities</a:t>
            </a:r>
            <a:endParaRPr lang="en-US" sz="1200" dirty="0">
              <a:solidFill>
                <a:srgbClr val="000000"/>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plotting and interpreting data (graphs and tables)</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comprehension tasks, oracy (during group work)</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92500" lnSpcReduction="20000"/>
          </a:bodyPr>
          <a:lstStyle/>
          <a:p>
            <a:pPr rtl="0"/>
            <a:r>
              <a:rPr lang="en-GB" sz="1200" b="1" baseline="0">
                <a:latin typeface="Calibri"/>
                <a:ea typeface="Arial"/>
                <a:cs typeface="Arial"/>
              </a:rPr>
              <a:t>Creativity and innovation involved:</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Designing a foil boat.</a:t>
            </a:r>
            <a:r>
              <a:rPr lang="en-US" sz="1200">
                <a:latin typeface="Calibri"/>
                <a:ea typeface="Arial"/>
                <a:cs typeface="Arial"/>
              </a:rPr>
              <a:t>​</a:t>
            </a:r>
          </a:p>
          <a:p>
            <a:pPr rtl="0"/>
            <a:r>
              <a:rPr lang="en-GB" sz="1200" b="1" baseline="0">
                <a:latin typeface="Calibri"/>
                <a:ea typeface="Arial"/>
                <a:cs typeface="Arial"/>
              </a:rPr>
              <a:t>Critical thinking and problem solving:</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Evaluating the boat design.</a:t>
            </a:r>
            <a:r>
              <a:rPr lang="en-US" sz="1200">
                <a:latin typeface="Calibri"/>
                <a:ea typeface="Arial"/>
                <a:cs typeface="Arial"/>
              </a:rPr>
              <a:t>​</a:t>
            </a:r>
          </a:p>
          <a:p>
            <a:pPr rtl="0"/>
            <a:r>
              <a:rPr lang="en-GB" sz="1200" b="1" baseline="0">
                <a:latin typeface="Calibri"/>
                <a:ea typeface="Arial"/>
                <a:cs typeface="Arial"/>
              </a:rPr>
              <a:t>Planning and organising:</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Planning roles within a group</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Time management</a:t>
            </a:r>
            <a:r>
              <a:rPr lang="en-US" sz="1200">
                <a:latin typeface="Calibri"/>
                <a:ea typeface="Arial"/>
                <a:cs typeface="Arial"/>
              </a:rPr>
              <a:t>​</a:t>
            </a:r>
          </a:p>
          <a:p>
            <a:pPr rtl="0"/>
            <a:r>
              <a:rPr lang="en-GB" sz="1200" b="1" baseline="0">
                <a:latin typeface="Calibri"/>
                <a:ea typeface="Arial"/>
                <a:cs typeface="Arial"/>
              </a:rPr>
              <a:t>Personal effectiveness:</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Communicating effectively during group work.</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Evaluate their learning and mistakes and identifying areas for development.</a:t>
            </a:r>
            <a:r>
              <a:rPr lang="en-GB" sz="1200">
                <a:latin typeface="Calibri"/>
                <a:ea typeface="Arial"/>
                <a:cs typeface="Arial"/>
              </a:rPr>
              <a:t>​</a:t>
            </a:r>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Problem solving, skills based resilience using a trial and improvement  approach when carrying out their boat design.</a:t>
            </a:r>
          </a:p>
          <a:p>
            <a:pPr>
              <a:lnSpc>
                <a:spcPct val="100000"/>
              </a:lnSpc>
              <a:spcBef>
                <a:spcPts val="0"/>
              </a:spcBef>
            </a:pPr>
            <a:r>
              <a:rPr lang="en-US" sz="1200" dirty="0">
                <a:solidFill>
                  <a:srgbClr val="000000"/>
                </a:solidFill>
                <a:latin typeface="Calibri"/>
                <a:ea typeface="Calibri"/>
                <a:cs typeface="Calibri"/>
              </a:rPr>
              <a:t>Increased independence during learning and during group work.</a:t>
            </a: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The topic builds on prior knowledge  of forces to produce increasingly sophisticated understanding of concepts, such as: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Types of forces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Effects of forces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Upthrust</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Friction created by different surfaces (useful/non-useful)</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Air resistance</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Electrical circuits</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When learners are doing investigations, they are developing their scientific inquiry skills which can then be applied across a range of themes.</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dirty="0">
                <a:solidFill>
                  <a:srgbClr val="000000"/>
                </a:solidFill>
                <a:latin typeface="Calibri"/>
                <a:ea typeface="Calibri"/>
                <a:cs typeface="Calibri"/>
              </a:rPr>
              <a:t>Learners are exploring, designing, </a:t>
            </a:r>
            <a:r>
              <a:rPr lang="en-US" sz="1200" dirty="0" err="1">
                <a:solidFill>
                  <a:srgbClr val="000000"/>
                </a:solidFill>
                <a:latin typeface="Calibri"/>
                <a:ea typeface="Calibri"/>
                <a:cs typeface="Calibri"/>
              </a:rPr>
              <a:t>analysing</a:t>
            </a:r>
            <a:r>
              <a:rPr lang="en-US" sz="1200" dirty="0">
                <a:solidFill>
                  <a:srgbClr val="000000"/>
                </a:solidFill>
                <a:latin typeface="Calibri"/>
                <a:ea typeface="Calibri"/>
                <a:cs typeface="Calibri"/>
              </a:rPr>
              <a:t>, evaluating, problem solving and creating within a range of contexts. They will refine these skills based on both peer and teacher feedback.</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000000"/>
                </a:solidFill>
                <a:latin typeface="Calibri"/>
                <a:ea typeface="Calibri"/>
                <a:cs typeface="Calibri"/>
              </a:rPr>
              <a:t>Learners will be able to make links between familiar and unfamiliar contexts e.g. their knowledge and understanding of the electrical circuits in entertainment, difference between mass and weight and linking it into new situations, air resistance and shapes of real life objects e.g. trains and birds.</a:t>
            </a: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t>
            </a:r>
            <a:r>
              <a:rPr lang="en-US" sz="1800" dirty="0" err="1">
                <a:latin typeface="MASSILIA VF"/>
              </a:rPr>
              <a:t>recognise</a:t>
            </a:r>
            <a:r>
              <a:rPr lang="en-US" sz="1800" dirty="0">
                <a:latin typeface="MASSILIA VF"/>
              </a:rPr>
              <a:t> patterns from my observations and investigations and can communicate my findings.</a:t>
            </a:r>
          </a:p>
          <a:p>
            <a:endParaRPr lang="en-US" sz="1800" dirty="0">
              <a:latin typeface="MASSILIA VF"/>
            </a:endParaRPr>
          </a:p>
          <a:p>
            <a:r>
              <a:rPr lang="en-US" sz="1800" dirty="0">
                <a:latin typeface="MASSILIA VF"/>
              </a:rPr>
              <a:t>I can use my knowledge and understanding to predict effects as part of my scientific exploration</a:t>
            </a:r>
            <a:r>
              <a:rPr lang="en-US" dirty="0">
                <a:latin typeface="MASSILIA VF"/>
              </a:rPr>
              <a:t>.</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evaluate methods to suggest improvements</a:t>
            </a:r>
            <a:r>
              <a:rPr lang="en-US" sz="900" dirty="0">
                <a:latin typeface="MASSILIA VF"/>
              </a:rPr>
              <a:t>.</a:t>
            </a:r>
            <a:endParaRPr lang="en-US"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 I can use my findings to draw valid conclusions.</a:t>
            </a:r>
          </a:p>
          <a:p>
            <a:pPr marL="171450" indent="-171450">
              <a:buFont typeface="Arial" panose="020B0604020202020204" pitchFamily="34" charset="0"/>
              <a:buChar char="•"/>
            </a:pPr>
            <a:r>
              <a:rPr lang="en-US" sz="1800" dirty="0">
                <a:latin typeface="MASSILIA VF"/>
              </a:rPr>
              <a:t>I can evaluate and identify ways of improving the reliability of data, taking anomalies into account.</a:t>
            </a:r>
          </a:p>
          <a:p>
            <a:pPr marL="171450" indent="-171450">
              <a:buFont typeface="Arial" panose="020B0604020202020204" pitchFamily="34" charset="0"/>
              <a:buChar char="•"/>
            </a:pPr>
            <a:r>
              <a:rPr lang="en-US" sz="1800" dirty="0">
                <a:latin typeface="MASSILIA VF"/>
              </a:rPr>
              <a:t> I can select relevant scientific knowledge from a range of evidence sources to evaluate claims presented as scientific facts.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5092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 </a:t>
            </a:r>
            <a:r>
              <a:rPr lang="en-US" sz="1800" dirty="0">
                <a:latin typeface="MASSILIA VF"/>
              </a:rPr>
              <a:t>I can </a:t>
            </a:r>
            <a:r>
              <a:rPr lang="en-US" sz="1800" dirty="0" err="1">
                <a:latin typeface="MASSILIA VF"/>
              </a:rPr>
              <a:t>recognise</a:t>
            </a:r>
            <a:r>
              <a:rPr lang="en-US" sz="1800" dirty="0">
                <a:latin typeface="MASSILIA VF"/>
              </a:rPr>
              <a:t> patterns from my observations and investigations and can communicate my findings.</a:t>
            </a:r>
          </a:p>
          <a:p>
            <a:r>
              <a:rPr lang="en-US" sz="1800" dirty="0">
                <a:latin typeface="MASSILIA VF"/>
              </a:rPr>
              <a:t>I can use my knowledge and understanding to predict effects as part of my scientific exploration.</a:t>
            </a:r>
          </a:p>
          <a:p>
            <a:endParaRPr lang="en-US" sz="1800" dirty="0"/>
          </a:p>
          <a:p>
            <a:r>
              <a:rPr lang="en-US" sz="1800" dirty="0">
                <a:latin typeface="MASSILIA VF"/>
              </a:rPr>
              <a:t> I can communicate the effect forces have on myself and on objects.</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800" dirty="0">
                <a:solidFill>
                  <a:srgbClr val="1F1F1F"/>
                </a:solidFill>
                <a:latin typeface="Arial"/>
                <a:cs typeface="Arial"/>
              </a:rPr>
              <a:t> I can explore how the motion of objects can be affected by applying specific </a:t>
            </a:r>
            <a:r>
              <a:rPr lang="en-US" sz="1800" i="1" dirty="0">
                <a:solidFill>
                  <a:srgbClr val="0360A6"/>
                </a:solidFill>
                <a:latin typeface="Arial"/>
                <a:cs typeface="Arial"/>
              </a:rPr>
              <a:t>forces</a:t>
            </a:r>
            <a:r>
              <a:rPr lang="en-US" sz="1800" dirty="0">
                <a:solidFill>
                  <a:srgbClr val="1F1F1F"/>
                </a:solidFill>
                <a:latin typeface="Arial"/>
                <a:cs typeface="Arial"/>
              </a:rPr>
              <a:t>.</a:t>
            </a:r>
            <a:endParaRPr lang="en-US" sz="1800"/>
          </a:p>
          <a:p>
            <a:pPr>
              <a:buFont typeface="Arial" panose="020B0604020202020204" pitchFamily="34" charset="0"/>
              <a:buChar char="•"/>
            </a:pPr>
            <a:endParaRPr lang="en-US" sz="1800" dirty="0">
              <a:solidFill>
                <a:srgbClr val="1F1F1F"/>
              </a:solidFill>
              <a:latin typeface="Arial"/>
              <a:cs typeface="Arial"/>
            </a:endParaRPr>
          </a:p>
          <a:p>
            <a:pPr>
              <a:buFont typeface="Arial" panose="020B0604020202020204" pitchFamily="34" charset="0"/>
              <a:buChar char="•"/>
            </a:pPr>
            <a:r>
              <a:rPr lang="en-US" sz="1800" dirty="0">
                <a:solidFill>
                  <a:srgbClr val="1F1F1F"/>
                </a:solidFill>
                <a:latin typeface="Arial"/>
                <a:cs typeface="Arial"/>
              </a:rPr>
              <a:t>I can use a variety of simple </a:t>
            </a:r>
            <a:r>
              <a:rPr lang="en-US" sz="1800" i="1" dirty="0">
                <a:solidFill>
                  <a:srgbClr val="0360A6"/>
                </a:solidFill>
                <a:latin typeface="Arial"/>
                <a:cs typeface="Arial"/>
              </a:rPr>
              <a:t>models</a:t>
            </a:r>
            <a:r>
              <a:rPr lang="en-US" sz="1800" dirty="0">
                <a:solidFill>
                  <a:srgbClr val="1F1F1F"/>
                </a:solidFill>
                <a:latin typeface="Arial"/>
                <a:cs typeface="Arial"/>
              </a:rPr>
              <a:t> to describe the forces acting on an object.</a:t>
            </a:r>
            <a:endParaRPr lang="en-US" sz="1800"/>
          </a:p>
          <a:p>
            <a:endParaRPr lang="en-US" sz="1800" dirty="0">
              <a:solidFill>
                <a:srgbClr val="1F1F1F"/>
              </a:solidFill>
              <a:latin typeface="Arial"/>
              <a:cs typeface="Arial"/>
            </a:endParaRPr>
          </a:p>
          <a:p>
            <a:pPr marL="171450" indent="-171450">
              <a:buFont typeface="Arial" panose="020B0604020202020204" pitchFamily="34" charset="0"/>
              <a:buChar char="•"/>
            </a:pPr>
            <a:r>
              <a:rPr lang="en-US" sz="1800" dirty="0">
                <a:latin typeface="MASSILIA VF"/>
              </a:rPr>
              <a:t>I can describe the factors that affect electrical circuits and this will enable me to change variables and predict what will happen.</a:t>
            </a:r>
            <a:endParaRPr lang="en-US" sz="18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 I can explain and calculate how multiple forces acting on an object will affect its motion.</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latin typeface="MASSILIA VF"/>
              </a:rPr>
              <a:t> I can apply my knowledge of energy and forces to new designs and can improve the efficiency of systems.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explain the factors that affect current and describe the way in which it behaves in various circuits.</a:t>
            </a:r>
          </a:p>
          <a:p>
            <a:pPr marL="171450" indent="-171450">
              <a:buFont typeface="Arial" panose="020B0604020202020204" pitchFamily="34" charset="0"/>
              <a:buChar char="•"/>
            </a:pPr>
            <a:r>
              <a:rPr lang="en-US" sz="1800" dirty="0">
                <a:latin typeface="MASSILIA VF"/>
              </a:rPr>
              <a:t>I can design and create circuits that will perform a desired function.</a:t>
            </a:r>
            <a:endParaRPr lang="en-US" sz="1800" dirty="0"/>
          </a:p>
          <a:p>
            <a:pPr marL="171450" indent="-171450">
              <a:buFont typeface="Arial" panose="020B0604020202020204" pitchFamily="34" charset="0"/>
              <a:buChar char="•"/>
            </a:pPr>
            <a:endParaRPr lang="en-US" sz="900" dirty="0">
              <a:latin typeface="MASSILIA VF"/>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8799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baseline="0" dirty="0">
                <a:latin typeface="Calibri"/>
              </a:rPr>
              <a:t>Knowledge of effects of forces, measuring forces, gravity and electricity</a:t>
            </a:r>
            <a:r>
              <a:rPr lang="en-US" sz="1200" dirty="0">
                <a:latin typeface="Calibri"/>
                <a:ea typeface="Calibri"/>
                <a:cs typeface="Calibri"/>
              </a:rPr>
              <a:t>​.</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a:ea typeface="Calibri"/>
                <a:cs typeface="Calibri"/>
              </a:rPr>
              <a:t>What are forces and types of forces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Balanced and unbalanced forces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Mass and weight</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Electricity</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Resistance</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dirty="0">
                <a:latin typeface="MASSILIA VF"/>
              </a:rPr>
              <a:t>To be able to use and apply scientific knowledge correctly to different contexts.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a:t>
            </a:r>
            <a:r>
              <a:rPr lang="en-US" sz="900" dirty="0" err="1">
                <a:latin typeface="MASSILIA VF"/>
              </a:rPr>
              <a:t>analyse</a:t>
            </a:r>
            <a:r>
              <a:rPr lang="en-US" sz="900" dirty="0">
                <a:latin typeface="MASSILIA VF"/>
              </a:rPr>
              <a:t> and interpret data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produce accurately and precisely written scientific reports using tier 3 vocabulary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display scientific data in the most appropriate format.</a:t>
            </a: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dirty="0">
                <a:solidFill>
                  <a:srgbClr val="000000"/>
                </a:solidFill>
                <a:latin typeface="Calibri"/>
                <a:ea typeface="Calibri"/>
                <a:cs typeface="Calibri"/>
              </a:rPr>
              <a:t>Friction, upthrust, air resistance, mass and weight, electricity, resistance, Newton, balanced, unbalanced, Newton meter, series, parallel, circuit symbols, ammeter, voltmeter, prediction, conclusion,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evaluation.</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Letter to the European Space Agency identifies personal skills.</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Investigating meteor strikes.</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107</cp:revision>
  <dcterms:created xsi:type="dcterms:W3CDTF">2024-02-26T09:08:58Z</dcterms:created>
  <dcterms:modified xsi:type="dcterms:W3CDTF">2024-06-19T15:02:59Z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