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0" r:id="rId9"/>
    <p:sldId id="278" r:id="rId10"/>
    <p:sldId id="279" r:id="rId11"/>
    <p:sldId id="288" r:id="rId12"/>
    <p:sldId id="289"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D1782C-CDCF-8800-3E96-F2A1F5C7C018}" v="72" dt="2024-06-19T15:02:59.3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3D4C3CB3-4B22-824A-C3DD-5BFF8D6FDC47}"/>
    <pc:docChg chg="modSld">
      <pc:chgData name="" userId="" providerId="" clId="Web-{3D4C3CB3-4B22-824A-C3DD-5BFF8D6FDC47}" dt="2024-06-14T09:42:30.049" v="2" actId="20577"/>
      <pc:docMkLst>
        <pc:docMk/>
      </pc:docMkLst>
      <pc:sldChg chg="modSp">
        <pc:chgData name="" userId="" providerId="" clId="Web-{3D4C3CB3-4B22-824A-C3DD-5BFF8D6FDC47}" dt="2024-06-14T09:42:30.049" v="2" actId="20577"/>
        <pc:sldMkLst>
          <pc:docMk/>
          <pc:sldMk cId="3948252949" sldId="286"/>
        </pc:sldMkLst>
        <pc:spChg chg="mod">
          <ac:chgData name="" userId="" providerId="" clId="Web-{3D4C3CB3-4B22-824A-C3DD-5BFF8D6FDC47}" dt="2024-06-14T09:42:25.127" v="0" actId="20577"/>
          <ac:spMkLst>
            <pc:docMk/>
            <pc:sldMk cId="3948252949" sldId="286"/>
            <ac:spMk id="2" creationId="{00000000-0000-0000-0000-000000000000}"/>
          </ac:spMkLst>
        </pc:spChg>
        <pc:spChg chg="mod">
          <ac:chgData name="" userId="" providerId="" clId="Web-{3D4C3CB3-4B22-824A-C3DD-5BFF8D6FDC47}" dt="2024-06-14T09:42:30.049" v="2" actId="20577"/>
          <ac:spMkLst>
            <pc:docMk/>
            <pc:sldMk cId="3948252949" sldId="286"/>
            <ac:spMk id="4" creationId="{00000000-0000-0000-0000-000000000000}"/>
          </ac:spMkLst>
        </pc:spChg>
      </pc:sldChg>
    </pc:docChg>
  </pc:docChgLst>
  <pc:docChgLst>
    <pc:chgData name="Catrin Davies" userId="S::catrin.davies@connahsquayhs.org.uk::8fe6a0ed-85a2-4afc-b2fd-0bd0e468fc41" providerId="AD" clId="Web-{9FD1782C-CDCF-8800-3E96-F2A1F5C7C018}"/>
    <pc:docChg chg="addSld delSld modSld">
      <pc:chgData name="Catrin Davies" userId="S::catrin.davies@connahsquayhs.org.uk::8fe6a0ed-85a2-4afc-b2fd-0bd0e468fc41" providerId="AD" clId="Web-{9FD1782C-CDCF-8800-3E96-F2A1F5C7C018}" dt="2024-06-19T15:02:54.219" v="63" actId="20577"/>
      <pc:docMkLst>
        <pc:docMk/>
      </pc:docMkLst>
      <pc:sldChg chg="modSp del">
        <pc:chgData name="Catrin Davies" userId="S::catrin.davies@connahsquayhs.org.uk::8fe6a0ed-85a2-4afc-b2fd-0bd0e468fc41" providerId="AD" clId="Web-{9FD1782C-CDCF-8800-3E96-F2A1F5C7C018}" dt="2024-06-19T14:58:21.473" v="35"/>
        <pc:sldMkLst>
          <pc:docMk/>
          <pc:sldMk cId="3785915959" sldId="282"/>
        </pc:sldMkLst>
        <pc:picChg chg="mod">
          <ac:chgData name="Catrin Davies" userId="S::catrin.davies@connahsquayhs.org.uk::8fe6a0ed-85a2-4afc-b2fd-0bd0e468fc41" providerId="AD" clId="Web-{9FD1782C-CDCF-8800-3E96-F2A1F5C7C018}" dt="2024-06-19T14:58:15.926" v="34" actId="1076"/>
          <ac:picMkLst>
            <pc:docMk/>
            <pc:sldMk cId="3785915959" sldId="282"/>
            <ac:picMk id="9" creationId="{0F1D42DB-AA43-4E9F-D504-2D6101231924}"/>
          </ac:picMkLst>
        </pc:picChg>
      </pc:sldChg>
      <pc:sldChg chg="modSp">
        <pc:chgData name="Catrin Davies" userId="S::catrin.davies@connahsquayhs.org.uk::8fe6a0ed-85a2-4afc-b2fd-0bd0e468fc41" providerId="AD" clId="Web-{9FD1782C-CDCF-8800-3E96-F2A1F5C7C018}" dt="2024-06-19T14:54:33.120" v="6" actId="20577"/>
        <pc:sldMkLst>
          <pc:docMk/>
          <pc:sldMk cId="632769890" sldId="284"/>
        </pc:sldMkLst>
        <pc:spChg chg="mod">
          <ac:chgData name="Catrin Davies" userId="S::catrin.davies@connahsquayhs.org.uk::8fe6a0ed-85a2-4afc-b2fd-0bd0e468fc41" providerId="AD" clId="Web-{9FD1782C-CDCF-8800-3E96-F2A1F5C7C018}" dt="2024-06-19T14:54:33.120" v="6" actId="20577"/>
          <ac:spMkLst>
            <pc:docMk/>
            <pc:sldMk cId="632769890" sldId="284"/>
            <ac:spMk id="9" creationId="{E5C5155A-67AA-9F8F-5734-B567AC294D97}"/>
          </ac:spMkLst>
        </pc:spChg>
      </pc:sldChg>
      <pc:sldChg chg="del">
        <pc:chgData name="Catrin Davies" userId="S::catrin.davies@connahsquayhs.org.uk::8fe6a0ed-85a2-4afc-b2fd-0bd0e468fc41" providerId="AD" clId="Web-{9FD1782C-CDCF-8800-3E96-F2A1F5C7C018}" dt="2024-06-19T14:59:32.710" v="45"/>
        <pc:sldMkLst>
          <pc:docMk/>
          <pc:sldMk cId="3260540178" sldId="287"/>
        </pc:sldMkLst>
      </pc:sldChg>
      <pc:sldChg chg="delSp modSp add replId">
        <pc:chgData name="Catrin Davies" userId="S::catrin.davies@connahsquayhs.org.uk::8fe6a0ed-85a2-4afc-b2fd-0bd0e468fc41" providerId="AD" clId="Web-{9FD1782C-CDCF-8800-3E96-F2A1F5C7C018}" dt="2024-06-19T15:02:54.219" v="63" actId="20577"/>
        <pc:sldMkLst>
          <pc:docMk/>
          <pc:sldMk cId="250928092" sldId="288"/>
        </pc:sldMkLst>
        <pc:spChg chg="mod">
          <ac:chgData name="Catrin Davies" userId="S::catrin.davies@connahsquayhs.org.uk::8fe6a0ed-85a2-4afc-b2fd-0bd0e468fc41" providerId="AD" clId="Web-{9FD1782C-CDCF-8800-3E96-F2A1F5C7C018}" dt="2024-06-19T15:00:48.338" v="55" actId="20577"/>
          <ac:spMkLst>
            <pc:docMk/>
            <pc:sldMk cId="250928092" sldId="288"/>
            <ac:spMk id="2" creationId="{FF1F1BCE-76F1-3B00-C414-643188F0671E}"/>
          </ac:spMkLst>
        </pc:spChg>
        <pc:spChg chg="mod">
          <ac:chgData name="Catrin Davies" userId="S::catrin.davies@connahsquayhs.org.uk::8fe6a0ed-85a2-4afc-b2fd-0bd0e468fc41" providerId="AD" clId="Web-{9FD1782C-CDCF-8800-3E96-F2A1F5C7C018}" dt="2024-06-19T15:00:46.901" v="53" actId="20577"/>
          <ac:spMkLst>
            <pc:docMk/>
            <pc:sldMk cId="250928092" sldId="288"/>
            <ac:spMk id="4" creationId="{F5F439B9-3B25-1165-7EFF-B0C4845E1093}"/>
          </ac:spMkLst>
        </pc:spChg>
        <pc:spChg chg="mod">
          <ac:chgData name="Catrin Davies" userId="S::catrin.davies@connahsquayhs.org.uk::8fe6a0ed-85a2-4afc-b2fd-0bd0e468fc41" providerId="AD" clId="Web-{9FD1782C-CDCF-8800-3E96-F2A1F5C7C018}" dt="2024-06-19T15:02:54.219" v="63" actId="20577"/>
          <ac:spMkLst>
            <pc:docMk/>
            <pc:sldMk cId="250928092" sldId="288"/>
            <ac:spMk id="6" creationId="{D4E2F972-71C4-0D1E-4E4D-CE4124B29869}"/>
          </ac:spMkLst>
        </pc:spChg>
        <pc:picChg chg="del">
          <ac:chgData name="Catrin Davies" userId="S::catrin.davies@connahsquayhs.org.uk::8fe6a0ed-85a2-4afc-b2fd-0bd0e468fc41" providerId="AD" clId="Web-{9FD1782C-CDCF-8800-3E96-F2A1F5C7C018}" dt="2024-06-19T14:53:58.010" v="1"/>
          <ac:picMkLst>
            <pc:docMk/>
            <pc:sldMk cId="250928092" sldId="288"/>
            <ac:picMk id="9" creationId="{0F1D42DB-AA43-4E9F-D504-2D6101231924}"/>
          </ac:picMkLst>
        </pc:picChg>
      </pc:sldChg>
      <pc:sldChg chg="delSp modSp add replId">
        <pc:chgData name="Catrin Davies" userId="S::catrin.davies@connahsquayhs.org.uk::8fe6a0ed-85a2-4afc-b2fd-0bd0e468fc41" providerId="AD" clId="Web-{9FD1782C-CDCF-8800-3E96-F2A1F5C7C018}" dt="2024-06-19T14:59:23.632" v="44" actId="20577"/>
        <pc:sldMkLst>
          <pc:docMk/>
          <pc:sldMk cId="387998238" sldId="289"/>
        </pc:sldMkLst>
        <pc:spChg chg="mod">
          <ac:chgData name="Catrin Davies" userId="S::catrin.davies@connahsquayhs.org.uk::8fe6a0ed-85a2-4afc-b2fd-0bd0e468fc41" providerId="AD" clId="Web-{9FD1782C-CDCF-8800-3E96-F2A1F5C7C018}" dt="2024-06-19T14:56:35.031" v="19" actId="20577"/>
          <ac:spMkLst>
            <pc:docMk/>
            <pc:sldMk cId="387998238" sldId="289"/>
            <ac:spMk id="2" creationId="{FF1F1BCE-76F1-3B00-C414-643188F0671E}"/>
          </ac:spMkLst>
        </pc:spChg>
        <pc:spChg chg="mod">
          <ac:chgData name="Catrin Davies" userId="S::catrin.davies@connahsquayhs.org.uk::8fe6a0ed-85a2-4afc-b2fd-0bd0e468fc41" providerId="AD" clId="Web-{9FD1782C-CDCF-8800-3E96-F2A1F5C7C018}" dt="2024-06-19T14:57:40.315" v="29" actId="20577"/>
          <ac:spMkLst>
            <pc:docMk/>
            <pc:sldMk cId="387998238" sldId="289"/>
            <ac:spMk id="4" creationId="{F5F439B9-3B25-1165-7EFF-B0C4845E1093}"/>
          </ac:spMkLst>
        </pc:spChg>
        <pc:spChg chg="mod">
          <ac:chgData name="Catrin Davies" userId="S::catrin.davies@connahsquayhs.org.uk::8fe6a0ed-85a2-4afc-b2fd-0bd0e468fc41" providerId="AD" clId="Web-{9FD1782C-CDCF-8800-3E96-F2A1F5C7C018}" dt="2024-06-19T14:59:23.632" v="44" actId="20577"/>
          <ac:spMkLst>
            <pc:docMk/>
            <pc:sldMk cId="387998238" sldId="289"/>
            <ac:spMk id="6" creationId="{D4E2F972-71C4-0D1E-4E4D-CE4124B29869}"/>
          </ac:spMkLst>
        </pc:spChg>
        <pc:picChg chg="del">
          <ac:chgData name="Catrin Davies" userId="S::catrin.davies@connahsquayhs.org.uk::8fe6a0ed-85a2-4afc-b2fd-0bd0e468fc41" providerId="AD" clId="Web-{9FD1782C-CDCF-8800-3E96-F2A1F5C7C018}" dt="2024-06-19T14:54:09.401" v="3"/>
          <ac:picMkLst>
            <pc:docMk/>
            <pc:sldMk cId="387998238" sldId="289"/>
            <ac:picMk id="10" creationId="{0AD9C4DF-90F2-2B4B-5C58-F997BEB30C7E}"/>
          </ac:picMkLst>
        </pc:picChg>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Catrin Davies" userId="S::catrin.davies@connahsquayhs.org.uk::8fe6a0ed-85a2-4afc-b2fd-0bd0e468fc41" providerId="AD" clId="Web-{3D4C3CB3-4B22-824A-C3DD-5BFF8D6FDC47}"/>
    <pc:docChg chg="addSld modSld">
      <pc:chgData name="Catrin Davies" userId="S::catrin.davies@connahsquayhs.org.uk::8fe6a0ed-85a2-4afc-b2fd-0bd0e468fc41" providerId="AD" clId="Web-{3D4C3CB3-4B22-824A-C3DD-5BFF8D6FDC47}" dt="2024-06-14T09:48:27.026" v="51" actId="20577"/>
      <pc:docMkLst>
        <pc:docMk/>
      </pc:docMkLst>
      <pc:sldChg chg="modSp">
        <pc:chgData name="Catrin Davies" userId="S::catrin.davies@connahsquayhs.org.uk::8fe6a0ed-85a2-4afc-b2fd-0bd0e468fc41" providerId="AD" clId="Web-{3D4C3CB3-4B22-824A-C3DD-5BFF8D6FDC47}" dt="2024-06-14T09:44:52.350" v="27" actId="20577"/>
        <pc:sldMkLst>
          <pc:docMk/>
          <pc:sldMk cId="1981651252" sldId="278"/>
        </pc:sldMkLst>
        <pc:spChg chg="mod">
          <ac:chgData name="Catrin Davies" userId="S::catrin.davies@connahsquayhs.org.uk::8fe6a0ed-85a2-4afc-b2fd-0bd0e468fc41" providerId="AD" clId="Web-{3D4C3CB3-4B22-824A-C3DD-5BFF8D6FDC47}" dt="2024-06-14T09:44:30.037" v="22" actId="20577"/>
          <ac:spMkLst>
            <pc:docMk/>
            <pc:sldMk cId="1981651252" sldId="278"/>
            <ac:spMk id="2" creationId="{B77F1C2E-7359-4E67-E2F1-060331D23AB7}"/>
          </ac:spMkLst>
        </pc:spChg>
        <pc:spChg chg="mod">
          <ac:chgData name="Catrin Davies" userId="S::catrin.davies@connahsquayhs.org.uk::8fe6a0ed-85a2-4afc-b2fd-0bd0e468fc41" providerId="AD" clId="Web-{3D4C3CB3-4B22-824A-C3DD-5BFF8D6FDC47}" dt="2024-06-14T09:44:52.350" v="27" actId="20577"/>
          <ac:spMkLst>
            <pc:docMk/>
            <pc:sldMk cId="1981651252" sldId="278"/>
            <ac:spMk id="4" creationId="{DF4B6647-26ED-AE4F-C7C6-F118FCC94D72}"/>
          </ac:spMkLst>
        </pc:spChg>
        <pc:spChg chg="mod">
          <ac:chgData name="Catrin Davies" userId="S::catrin.davies@connahsquayhs.org.uk::8fe6a0ed-85a2-4afc-b2fd-0bd0e468fc41" providerId="AD" clId="Web-{3D4C3CB3-4B22-824A-C3DD-5BFF8D6FDC47}" dt="2024-06-14T09:44:31.068" v="23"/>
          <ac:spMkLst>
            <pc:docMk/>
            <pc:sldMk cId="1981651252" sldId="278"/>
            <ac:spMk id="7" creationId="{2E5624FB-155B-4395-46B6-A4D8F5D58C9A}"/>
          </ac:spMkLst>
        </pc:spChg>
        <pc:spChg chg="mod">
          <ac:chgData name="Catrin Davies" userId="S::catrin.davies@connahsquayhs.org.uk::8fe6a0ed-85a2-4afc-b2fd-0bd0e468fc41" providerId="AD" clId="Web-{3D4C3CB3-4B22-824A-C3DD-5BFF8D6FDC47}" dt="2024-06-14T09:44:51.365" v="26" actId="20577"/>
          <ac:spMkLst>
            <pc:docMk/>
            <pc:sldMk cId="1981651252" sldId="278"/>
            <ac:spMk id="8" creationId="{D9F63377-DD1C-4BBD-5D28-6BF14622536D}"/>
          </ac:spMkLst>
        </pc:spChg>
      </pc:sldChg>
      <pc:sldChg chg="modSp">
        <pc:chgData name="Catrin Davies" userId="S::catrin.davies@connahsquayhs.org.uk::8fe6a0ed-85a2-4afc-b2fd-0bd0e468fc41" providerId="AD" clId="Web-{3D4C3CB3-4B22-824A-C3DD-5BFF8D6FDC47}" dt="2024-06-14T09:45:47.460" v="32" actId="20577"/>
        <pc:sldMkLst>
          <pc:docMk/>
          <pc:sldMk cId="2744657230" sldId="279"/>
        </pc:sldMkLst>
        <pc:spChg chg="mod">
          <ac:chgData name="Catrin Davies" userId="S::catrin.davies@connahsquayhs.org.uk::8fe6a0ed-85a2-4afc-b2fd-0bd0e468fc41" providerId="AD" clId="Web-{3D4C3CB3-4B22-824A-C3DD-5BFF8D6FDC47}" dt="2024-06-14T09:45:06.256" v="28" actId="20577"/>
          <ac:spMkLst>
            <pc:docMk/>
            <pc:sldMk cId="2744657230" sldId="279"/>
            <ac:spMk id="2" creationId="{C65EE8F8-148F-B99E-40FA-43CE497387F7}"/>
          </ac:spMkLst>
        </pc:spChg>
        <pc:spChg chg="mod">
          <ac:chgData name="Catrin Davies" userId="S::catrin.davies@connahsquayhs.org.uk::8fe6a0ed-85a2-4afc-b2fd-0bd0e468fc41" providerId="AD" clId="Web-{3D4C3CB3-4B22-824A-C3DD-5BFF8D6FDC47}" dt="2024-06-14T09:45:16.178" v="29" actId="20577"/>
          <ac:spMkLst>
            <pc:docMk/>
            <pc:sldMk cId="2744657230" sldId="279"/>
            <ac:spMk id="4" creationId="{74C831F6-864D-BABA-AF92-E2DAAB3A976C}"/>
          </ac:spMkLst>
        </pc:spChg>
        <pc:spChg chg="mod">
          <ac:chgData name="Catrin Davies" userId="S::catrin.davies@connahsquayhs.org.uk::8fe6a0ed-85a2-4afc-b2fd-0bd0e468fc41" providerId="AD" clId="Web-{3D4C3CB3-4B22-824A-C3DD-5BFF8D6FDC47}" dt="2024-06-14T09:45:24.694" v="30" actId="20577"/>
          <ac:spMkLst>
            <pc:docMk/>
            <pc:sldMk cId="2744657230" sldId="279"/>
            <ac:spMk id="6" creationId="{BBFAC2B0-088A-A742-E984-08816EB2A534}"/>
          </ac:spMkLst>
        </pc:spChg>
        <pc:spChg chg="mod">
          <ac:chgData name="Catrin Davies" userId="S::catrin.davies@connahsquayhs.org.uk::8fe6a0ed-85a2-4afc-b2fd-0bd0e468fc41" providerId="AD" clId="Web-{3D4C3CB3-4B22-824A-C3DD-5BFF8D6FDC47}" dt="2024-06-14T09:45:38.194" v="31" actId="20577"/>
          <ac:spMkLst>
            <pc:docMk/>
            <pc:sldMk cId="2744657230" sldId="279"/>
            <ac:spMk id="9" creationId="{FAC0EE1F-6170-8836-2429-E17EDAC6A750}"/>
          </ac:spMkLst>
        </pc:spChg>
        <pc:spChg chg="mod">
          <ac:chgData name="Catrin Davies" userId="S::catrin.davies@connahsquayhs.org.uk::8fe6a0ed-85a2-4afc-b2fd-0bd0e468fc41" providerId="AD" clId="Web-{3D4C3CB3-4B22-824A-C3DD-5BFF8D6FDC47}" dt="2024-06-14T09:45:47.460" v="32" actId="20577"/>
          <ac:spMkLst>
            <pc:docMk/>
            <pc:sldMk cId="2744657230" sldId="279"/>
            <ac:spMk id="11" creationId="{BE434E36-C7AA-5216-328F-AB4594226D84}"/>
          </ac:spMkLst>
        </pc:spChg>
      </pc:sldChg>
      <pc:sldChg chg="modSp">
        <pc:chgData name="Catrin Davies" userId="S::catrin.davies@connahsquayhs.org.uk::8fe6a0ed-85a2-4afc-b2fd-0bd0e468fc41" providerId="AD" clId="Web-{3D4C3CB3-4B22-824A-C3DD-5BFF8D6FDC47}" dt="2024-06-14T09:43:52.629" v="20"/>
        <pc:sldMkLst>
          <pc:docMk/>
          <pc:sldMk cId="2458432041" sldId="280"/>
        </pc:sldMkLst>
        <pc:spChg chg="mod">
          <ac:chgData name="Catrin Davies" userId="S::catrin.davies@connahsquayhs.org.uk::8fe6a0ed-85a2-4afc-b2fd-0bd0e468fc41" providerId="AD" clId="Web-{3D4C3CB3-4B22-824A-C3DD-5BFF8D6FDC47}" dt="2024-06-14T09:43:28.254" v="16"/>
          <ac:spMkLst>
            <pc:docMk/>
            <pc:sldMk cId="2458432041" sldId="280"/>
            <ac:spMk id="2" creationId="{92C753A5-51E1-7A44-E9A0-95DE87F723AA}"/>
          </ac:spMkLst>
        </pc:spChg>
        <pc:spChg chg="mod">
          <ac:chgData name="Catrin Davies" userId="S::catrin.davies@connahsquayhs.org.uk::8fe6a0ed-85a2-4afc-b2fd-0bd0e468fc41" providerId="AD" clId="Web-{3D4C3CB3-4B22-824A-C3DD-5BFF8D6FDC47}" dt="2024-06-14T09:43:20.504" v="15" actId="20577"/>
          <ac:spMkLst>
            <pc:docMk/>
            <pc:sldMk cId="2458432041" sldId="280"/>
            <ac:spMk id="3" creationId="{4DCACD9D-747D-8730-D752-62E05D93C009}"/>
          </ac:spMkLst>
        </pc:spChg>
        <pc:spChg chg="mod">
          <ac:chgData name="Catrin Davies" userId="S::catrin.davies@connahsquayhs.org.uk::8fe6a0ed-85a2-4afc-b2fd-0bd0e468fc41" providerId="AD" clId="Web-{3D4C3CB3-4B22-824A-C3DD-5BFF8D6FDC47}" dt="2024-06-14T09:43:50.489" v="19" actId="20577"/>
          <ac:spMkLst>
            <pc:docMk/>
            <pc:sldMk cId="2458432041" sldId="280"/>
            <ac:spMk id="5" creationId="{B21294D3-126A-E4A2-9988-FAF78C7B7328}"/>
          </ac:spMkLst>
        </pc:spChg>
        <pc:spChg chg="mod">
          <ac:chgData name="Catrin Davies" userId="S::catrin.davies@connahsquayhs.org.uk::8fe6a0ed-85a2-4afc-b2fd-0bd0e468fc41" providerId="AD" clId="Web-{3D4C3CB3-4B22-824A-C3DD-5BFF8D6FDC47}" dt="2024-06-14T09:43:52.629" v="20"/>
          <ac:spMkLst>
            <pc:docMk/>
            <pc:sldMk cId="2458432041" sldId="280"/>
            <ac:spMk id="6" creationId="{25C07CEA-84F6-8C26-6F95-D4919D0C9E00}"/>
          </ac:spMkLst>
        </pc:spChg>
      </pc:sldChg>
      <pc:sldChg chg="addSp modSp">
        <pc:chgData name="Catrin Davies" userId="S::catrin.davies@connahsquayhs.org.uk::8fe6a0ed-85a2-4afc-b2fd-0bd0e468fc41" providerId="AD" clId="Web-{3D4C3CB3-4B22-824A-C3DD-5BFF8D6FDC47}" dt="2024-06-14T09:46:07.711" v="33"/>
        <pc:sldMkLst>
          <pc:docMk/>
          <pc:sldMk cId="3785915959" sldId="282"/>
        </pc:sldMkLst>
        <pc:picChg chg="add mod">
          <ac:chgData name="Catrin Davies" userId="S::catrin.davies@connahsquayhs.org.uk::8fe6a0ed-85a2-4afc-b2fd-0bd0e468fc41" providerId="AD" clId="Web-{3D4C3CB3-4B22-824A-C3DD-5BFF8D6FDC47}" dt="2024-06-14T09:46:07.711" v="33"/>
          <ac:picMkLst>
            <pc:docMk/>
            <pc:sldMk cId="3785915959" sldId="282"/>
            <ac:picMk id="9" creationId="{0F1D42DB-AA43-4E9F-D504-2D6101231924}"/>
          </ac:picMkLst>
        </pc:picChg>
      </pc:sldChg>
      <pc:sldChg chg="modSp">
        <pc:chgData name="Catrin Davies" userId="S::catrin.davies@connahsquayhs.org.uk::8fe6a0ed-85a2-4afc-b2fd-0bd0e468fc41" providerId="AD" clId="Web-{3D4C3CB3-4B22-824A-C3DD-5BFF8D6FDC47}" dt="2024-06-14T09:48:27.026" v="51" actId="20577"/>
        <pc:sldMkLst>
          <pc:docMk/>
          <pc:sldMk cId="632769890" sldId="284"/>
        </pc:sldMkLst>
        <pc:spChg chg="mod">
          <ac:chgData name="Catrin Davies" userId="S::catrin.davies@connahsquayhs.org.uk::8fe6a0ed-85a2-4afc-b2fd-0bd0e468fc41" providerId="AD" clId="Web-{3D4C3CB3-4B22-824A-C3DD-5BFF8D6FDC47}" dt="2024-06-14T09:47:18.978" v="39" actId="20577"/>
          <ac:spMkLst>
            <pc:docMk/>
            <pc:sldMk cId="632769890" sldId="284"/>
            <ac:spMk id="2" creationId="{7E6C883F-1227-F311-38A5-B4E17D09B7AB}"/>
          </ac:spMkLst>
        </pc:spChg>
        <pc:spChg chg="mod">
          <ac:chgData name="Catrin Davies" userId="S::catrin.davies@connahsquayhs.org.uk::8fe6a0ed-85a2-4afc-b2fd-0bd0e468fc41" providerId="AD" clId="Web-{3D4C3CB3-4B22-824A-C3DD-5BFF8D6FDC47}" dt="2024-06-14T09:47:32.791" v="41" actId="20577"/>
          <ac:spMkLst>
            <pc:docMk/>
            <pc:sldMk cId="632769890" sldId="284"/>
            <ac:spMk id="4" creationId="{235860F6-C416-1E2E-120E-314D539F4A7E}"/>
          </ac:spMkLst>
        </pc:spChg>
        <pc:spChg chg="mod">
          <ac:chgData name="Catrin Davies" userId="S::catrin.davies@connahsquayhs.org.uk::8fe6a0ed-85a2-4afc-b2fd-0bd0e468fc41" providerId="AD" clId="Web-{3D4C3CB3-4B22-824A-C3DD-5BFF8D6FDC47}" dt="2024-06-14T09:48:27.026" v="51" actId="20577"/>
          <ac:spMkLst>
            <pc:docMk/>
            <pc:sldMk cId="632769890" sldId="284"/>
            <ac:spMk id="9" creationId="{E5C5155A-67AA-9F8F-5734-B567AC294D97}"/>
          </ac:spMkLst>
        </pc:spChg>
        <pc:spChg chg="mod">
          <ac:chgData name="Catrin Davies" userId="S::catrin.davies@connahsquayhs.org.uk::8fe6a0ed-85a2-4afc-b2fd-0bd0e468fc41" providerId="AD" clId="Web-{3D4C3CB3-4B22-824A-C3DD-5BFF8D6FDC47}" dt="2024-06-14T09:47:54.182" v="44" actId="20577"/>
          <ac:spMkLst>
            <pc:docMk/>
            <pc:sldMk cId="632769890" sldId="284"/>
            <ac:spMk id="10" creationId="{59B49D29-3501-5F1D-BF03-49B083B72B1A}"/>
          </ac:spMkLst>
        </pc:spChg>
        <pc:spChg chg="mod">
          <ac:chgData name="Catrin Davies" userId="S::catrin.davies@connahsquayhs.org.uk::8fe6a0ed-85a2-4afc-b2fd-0bd0e468fc41" providerId="AD" clId="Web-{3D4C3CB3-4B22-824A-C3DD-5BFF8D6FDC47}" dt="2024-06-14T09:47:58.088" v="47" actId="20577"/>
          <ac:spMkLst>
            <pc:docMk/>
            <pc:sldMk cId="632769890" sldId="284"/>
            <ac:spMk id="11" creationId="{73CA8E55-50A9-4198-412B-A239F349004B}"/>
          </ac:spMkLst>
        </pc:spChg>
      </pc:sldChg>
      <pc:sldChg chg="modSp">
        <pc:chgData name="Catrin Davies" userId="S::catrin.davies@connahsquayhs.org.uk::8fe6a0ed-85a2-4afc-b2fd-0bd0e468fc41" providerId="AD" clId="Web-{3D4C3CB3-4B22-824A-C3DD-5BFF8D6FDC47}" dt="2024-06-14T09:43:03.785" v="12" actId="20577"/>
        <pc:sldMkLst>
          <pc:docMk/>
          <pc:sldMk cId="3948252949" sldId="286"/>
        </pc:sldMkLst>
        <pc:spChg chg="mod">
          <ac:chgData name="Catrin Davies" userId="S::catrin.davies@connahsquayhs.org.uk::8fe6a0ed-85a2-4afc-b2fd-0bd0e468fc41" providerId="AD" clId="Web-{3D4C3CB3-4B22-824A-C3DD-5BFF8D6FDC47}" dt="2024-06-14T09:43:03.785" v="12" actId="20577"/>
          <ac:spMkLst>
            <pc:docMk/>
            <pc:sldMk cId="3948252949" sldId="286"/>
            <ac:spMk id="4" creationId="{00000000-0000-0000-0000-000000000000}"/>
          </ac:spMkLst>
        </pc:spChg>
      </pc:sldChg>
      <pc:sldChg chg="addSp delSp modSp add">
        <pc:chgData name="Catrin Davies" userId="S::catrin.davies@connahsquayhs.org.uk::8fe6a0ed-85a2-4afc-b2fd-0bd0e468fc41" providerId="AD" clId="Web-{3D4C3CB3-4B22-824A-C3DD-5BFF8D6FDC47}" dt="2024-06-14T09:46:56.087" v="36"/>
        <pc:sldMkLst>
          <pc:docMk/>
          <pc:sldMk cId="3260540178" sldId="287"/>
        </pc:sldMkLst>
        <pc:picChg chg="del">
          <ac:chgData name="Catrin Davies" userId="S::catrin.davies@connahsquayhs.org.uk::8fe6a0ed-85a2-4afc-b2fd-0bd0e468fc41" providerId="AD" clId="Web-{3D4C3CB3-4B22-824A-C3DD-5BFF8D6FDC47}" dt="2024-06-14T09:46:47.071" v="35"/>
          <ac:picMkLst>
            <pc:docMk/>
            <pc:sldMk cId="3260540178" sldId="287"/>
            <ac:picMk id="9" creationId="{0F1D42DB-AA43-4E9F-D504-2D6101231924}"/>
          </ac:picMkLst>
        </pc:picChg>
        <pc:picChg chg="add mod">
          <ac:chgData name="Catrin Davies" userId="S::catrin.davies@connahsquayhs.org.uk::8fe6a0ed-85a2-4afc-b2fd-0bd0e468fc41" providerId="AD" clId="Web-{3D4C3CB3-4B22-824A-C3DD-5BFF8D6FDC47}" dt="2024-06-14T09:46:56.087" v="36"/>
          <ac:picMkLst>
            <pc:docMk/>
            <pc:sldMk cId="3260540178" sldId="287"/>
            <ac:picMk id="10" creationId="{0AD9C4DF-90F2-2B4B-5C58-F997BEB30C7E}"/>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7</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a:xfrm>
            <a:off x="6493117" y="6660145"/>
            <a:ext cx="3969943" cy="522000"/>
          </a:xfrm>
        </p:spPr>
        <p:txBody>
          <a:bodyPr/>
          <a:lstStyle/>
          <a:p>
            <a:r>
              <a:rPr lang="en-GB" sz="2200" dirty="0">
                <a:latin typeface="MASSILIA VF"/>
              </a:rPr>
              <a:t>Unit 3.1 Forces at the festival</a:t>
            </a:r>
            <a:endParaRPr lang="en-GB" sz="220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a:normAutofit/>
          </a:bodyPr>
          <a:lstStyle/>
          <a:p>
            <a:pPr rtl="0"/>
            <a:r>
              <a:rPr lang="en-GB" sz="1200" i="1" baseline="0">
                <a:solidFill>
                  <a:srgbClr val="0360A6"/>
                </a:solidFill>
                <a:latin typeface="Arial"/>
                <a:ea typeface="Segoe UI"/>
                <a:cs typeface="Segoe UI"/>
              </a:rPr>
              <a:t>Forces</a:t>
            </a:r>
            <a:r>
              <a:rPr lang="en-GB" sz="1200" baseline="0">
                <a:solidFill>
                  <a:srgbClr val="1F1F1F"/>
                </a:solidFill>
                <a:latin typeface="Arial"/>
                <a:ea typeface="Segoe UI"/>
                <a:cs typeface="Segoe UI"/>
              </a:rPr>
              <a:t> and energy can be used to describe the behaviour of everything from the smallest building blocks of matter to the motion of planets and stars. Understanding forces and energy helps us to predict and control the behaviour of our environment. These ideas can be modelled and expressed formally, providing a consistent mathematical framework to describe physical systems. This has enabled some of society’s greatest scientific breakthroughs and engineering achievements. An understanding of forces and energy can help learners overcome future challenges and use our planet’s resources efficiently and sustainably, helping them become responsible citizens of Wales and the world.</a:t>
            </a:r>
            <a:r>
              <a:rPr lang="en-US" sz="1200">
                <a:latin typeface="Arial"/>
                <a:ea typeface="Segoe UI"/>
                <a:cs typeface="Segoe UI"/>
              </a:rPr>
              <a:t>​</a:t>
            </a:r>
          </a:p>
          <a:p>
            <a:pPr rtl="0"/>
            <a:r>
              <a:rPr lang="en-GB" sz="1200">
                <a:latin typeface="Arial"/>
                <a:ea typeface="Segoe UI"/>
                <a:cs typeface="Segoe UI"/>
              </a:rPr>
              <a:t>​</a:t>
            </a:r>
            <a:endParaRPr lang="en-US" sz="900"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endParaRPr lang="en-GB" sz="1200" dirty="0">
              <a:solidFill>
                <a:srgbClr val="1F1F1F"/>
              </a:solidFill>
              <a:latin typeface="Arial"/>
              <a:cs typeface="Arial"/>
            </a:endParaRPr>
          </a:p>
          <a:p>
            <a:r>
              <a:rPr lang="en-GB" sz="1200" dirty="0">
                <a:solidFill>
                  <a:srgbClr val="1F1F1F"/>
                </a:solidFill>
                <a:latin typeface="Arial"/>
                <a:cs typeface="Arial"/>
              </a:rPr>
              <a:t>Forces and energy provide a foundation for understanding our universe.</a:t>
            </a:r>
            <a:r>
              <a:rPr lang="en-GB" sz="1200" dirty="0">
                <a:solidFill>
                  <a:srgbClr val="1F1F1F"/>
                </a:solidFill>
                <a:latin typeface="MASSILIA VF"/>
              </a:rPr>
              <a:t> </a:t>
            </a:r>
            <a:endParaRPr lang="en-US" sz="1200" b="0">
              <a:solidFill>
                <a:srgbClr val="000000"/>
              </a:solidFill>
              <a:latin typeface="MASSILIA VF"/>
            </a:endParaRPr>
          </a:p>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endParaRPr lang="en-GB" sz="1200" dirty="0">
              <a:solidFill>
                <a:srgbClr val="1F1F1F"/>
              </a:solidFill>
              <a:latin typeface="Arial"/>
              <a:cs typeface="Arial"/>
            </a:endParaRPr>
          </a:p>
          <a:p>
            <a:r>
              <a:rPr lang="en-GB" sz="1200" dirty="0">
                <a:solidFill>
                  <a:srgbClr val="1F1F1F"/>
                </a:solidFill>
                <a:latin typeface="Arial"/>
                <a:cs typeface="Arial"/>
              </a:rPr>
              <a:t>Being curious and searching for answers is essential to understanding and predicting phenomena.</a:t>
            </a:r>
            <a:endParaRPr lang="en-US" sz="1200" b="0" dirty="0">
              <a:solidFill>
                <a:srgbClr val="000000"/>
              </a:solidFill>
              <a:latin typeface="Arial"/>
              <a:cs typeface="Arial"/>
            </a:endParaRPr>
          </a:p>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fontScale="85000" lnSpcReduction="20000"/>
          </a:bodyPr>
          <a:lstStyle/>
          <a:p>
            <a:pPr rtl="0"/>
            <a:r>
              <a:rPr lang="en-GB" sz="1200" baseline="0">
                <a:solidFill>
                  <a:srgbClr val="1F1F1F"/>
                </a:solidFill>
                <a:latin typeface="Arial"/>
                <a:ea typeface="Segoe UI"/>
                <a:cs typeface="Segoe UI"/>
              </a:rPr>
              <a:t>Curiosity about science and technology leads us to ask questions about the world around us. By being encouraged to use logic, evidence and creativity, learners will be supported to inquire into and apply scientific knowledge to further understanding of how our world works. Developing and testing </a:t>
            </a:r>
            <a:r>
              <a:rPr lang="en-GB" sz="1200" i="1" baseline="0">
                <a:solidFill>
                  <a:srgbClr val="0360A6"/>
                </a:solidFill>
                <a:latin typeface="Arial"/>
                <a:ea typeface="Segoe UI"/>
                <a:cs typeface="Segoe UI"/>
              </a:rPr>
              <a:t>models</a:t>
            </a:r>
            <a:r>
              <a:rPr lang="en-GB" sz="1200" baseline="0">
                <a:solidFill>
                  <a:srgbClr val="1F1F1F"/>
                </a:solidFill>
                <a:latin typeface="Arial"/>
                <a:ea typeface="Segoe UI"/>
                <a:cs typeface="Segoe UI"/>
              </a:rPr>
              <a:t> will also help them make sense of its complexity. With evidence derived from observations, new theories can be developed, and existing ideas may be refined or challenged.</a:t>
            </a:r>
            <a:r>
              <a:rPr lang="en-US" sz="1200">
                <a:latin typeface="Arial"/>
                <a:ea typeface="Segoe UI"/>
                <a:cs typeface="Segoe UI"/>
              </a:rPr>
              <a:t>​</a:t>
            </a:r>
          </a:p>
          <a:p>
            <a:pPr rtl="0"/>
            <a:r>
              <a:rPr lang="en-GB" sz="1200" baseline="0">
                <a:solidFill>
                  <a:srgbClr val="1F1F1F"/>
                </a:solidFill>
                <a:latin typeface="Arial"/>
                <a:ea typeface="Segoe UI"/>
                <a:cs typeface="Segoe UI"/>
              </a:rPr>
              <a:t>Learners need to be able to evaluate scientific claims to help make informed decisions that affect our environment and well-being, including regarding the climate and nature emergency. The choices we make depend on many factors, including moral viewpoints and personal beliefs. However, rigorous and robust evidence-based research provides a solid foundation on which to base decisions. As ethically informed citizens, learners will need to consider the impact of our actions and of scientific and technological developments, locally and elsewhere in Wales, as well as in the wider world, asking ‘Just because we can, does that mean we should?’</a:t>
            </a:r>
            <a:r>
              <a:rPr lang="en-US" sz="1200">
                <a:latin typeface="Arial"/>
                <a:ea typeface="Segoe UI"/>
                <a:cs typeface="Segoe UI"/>
              </a:rPr>
              <a:t>​</a:t>
            </a:r>
          </a:p>
          <a:p>
            <a:pPr rtl="0"/>
            <a:r>
              <a:rPr lang="en-GB" sz="1200">
                <a:latin typeface="Arial"/>
                <a:ea typeface="Segoe UI"/>
                <a:cs typeface="Segoe UI"/>
              </a:rPr>
              <a:t>​</a:t>
            </a:r>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pPr>
              <a:lnSpc>
                <a:spcPct val="100000"/>
              </a:lnSpc>
              <a:spcBef>
                <a:spcPts val="0"/>
              </a:spcBef>
            </a:pPr>
            <a:r>
              <a:rPr lang="en-US" sz="1200" b="1" dirty="0">
                <a:solidFill>
                  <a:srgbClr val="000000"/>
                </a:solidFill>
                <a:latin typeface="Calibri"/>
                <a:ea typeface="Calibri"/>
                <a:cs typeface="Calibri"/>
              </a:rPr>
              <a:t>Ambitious, capable learners who: </a:t>
            </a:r>
            <a:r>
              <a:rPr lang="en-US" sz="1200" dirty="0">
                <a:solidFill>
                  <a:srgbClr val="000000"/>
                </a:solidFill>
                <a:latin typeface="Calibri"/>
                <a:ea typeface="Calibri"/>
                <a:cs typeface="Calibri"/>
              </a:rPr>
              <a:t>set themselves high standards and seek and enjoy challenge and  are building up a body of knowledge with skills to connect and apply that knowledge in different contexts.</a:t>
            </a: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r>
              <a:rPr lang="en-GB" sz="1200" b="1" dirty="0">
                <a:solidFill>
                  <a:srgbClr val="000000"/>
                </a:solidFill>
                <a:latin typeface="Calibri"/>
                <a:ea typeface="Calibri"/>
                <a:cs typeface="Calibri"/>
              </a:rPr>
              <a:t>Enterprising, creative contributors who:</a:t>
            </a: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connect and apply their knowledge and skills to create ideas and products</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lead and play different roles in teams effectively and responsibly</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identify and grasp opportunities</a:t>
            </a:r>
            <a:endParaRPr lang="en-US" sz="1200" dirty="0">
              <a:solidFill>
                <a:srgbClr val="000000"/>
              </a:solidFill>
              <a:latin typeface="Calibri"/>
              <a:ea typeface="Calibri"/>
              <a:cs typeface="Calibri"/>
            </a:endParaRPr>
          </a:p>
          <a:p>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pPr marL="171450" indent="-171450">
              <a:lnSpc>
                <a:spcPct val="150000"/>
              </a:lnSpc>
              <a:spcBef>
                <a:spcPts val="0"/>
              </a:spcBef>
              <a:buFont typeface="Arial,Sans-Serif"/>
              <a:buChar char="•"/>
            </a:pPr>
            <a:r>
              <a:rPr lang="en-US" sz="1200" dirty="0">
                <a:solidFill>
                  <a:srgbClr val="000000"/>
                </a:solidFill>
                <a:latin typeface="Calibri"/>
                <a:ea typeface="Calibri"/>
                <a:cs typeface="Calibri"/>
              </a:rPr>
              <a:t>Numeracy: plotting and interpreting data (graphs and tables)</a:t>
            </a:r>
          </a:p>
          <a:p>
            <a:pPr marL="171450" indent="-171450">
              <a:lnSpc>
                <a:spcPct val="150000"/>
              </a:lnSpc>
              <a:spcBef>
                <a:spcPts val="0"/>
              </a:spcBef>
              <a:buFont typeface="Arial,Sans-Serif"/>
              <a:buChar char="•"/>
            </a:pPr>
            <a:r>
              <a:rPr lang="en-US" sz="1200" dirty="0">
                <a:solidFill>
                  <a:srgbClr val="000000"/>
                </a:solidFill>
                <a:latin typeface="Calibri"/>
                <a:ea typeface="Calibri"/>
                <a:cs typeface="Calibri"/>
              </a:rPr>
              <a:t>Literacy: comprehension tasks, oracy (during group work)</a:t>
            </a: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a:normAutofit fontScale="92500" lnSpcReduction="20000"/>
          </a:bodyPr>
          <a:lstStyle/>
          <a:p>
            <a:pPr rtl="0"/>
            <a:r>
              <a:rPr lang="en-GB" sz="1200" b="1" baseline="0">
                <a:latin typeface="Calibri"/>
                <a:ea typeface="Arial"/>
                <a:cs typeface="Arial"/>
              </a:rPr>
              <a:t>Creativity and innovation involved:</a:t>
            </a:r>
            <a:r>
              <a:rPr lang="en-US" sz="1200">
                <a:latin typeface="Calibri"/>
                <a:ea typeface="Arial"/>
                <a:cs typeface="Arial"/>
              </a:rPr>
              <a:t>​</a:t>
            </a:r>
          </a:p>
          <a:p>
            <a:pPr marL="285750" lvl="0" indent="-285750" rtl="0">
              <a:buFont typeface="Arial,Sans-Serif"/>
              <a:buChar char="•"/>
            </a:pPr>
            <a:r>
              <a:rPr lang="en-GB" sz="1200" baseline="0">
                <a:latin typeface="Calibri"/>
                <a:ea typeface="Arial"/>
                <a:cs typeface="Arial"/>
              </a:rPr>
              <a:t>Designing a foil boat.</a:t>
            </a:r>
            <a:r>
              <a:rPr lang="en-US" sz="1200">
                <a:latin typeface="Calibri"/>
                <a:ea typeface="Arial"/>
                <a:cs typeface="Arial"/>
              </a:rPr>
              <a:t>​</a:t>
            </a:r>
          </a:p>
          <a:p>
            <a:pPr rtl="0"/>
            <a:r>
              <a:rPr lang="en-GB" sz="1200" b="1" baseline="0">
                <a:latin typeface="Calibri"/>
                <a:ea typeface="Arial"/>
                <a:cs typeface="Arial"/>
              </a:rPr>
              <a:t>Critical thinking and problem solving:</a:t>
            </a:r>
            <a:r>
              <a:rPr lang="en-US" sz="1200">
                <a:latin typeface="Calibri"/>
                <a:ea typeface="Arial"/>
                <a:cs typeface="Arial"/>
              </a:rPr>
              <a:t>​</a:t>
            </a:r>
          </a:p>
          <a:p>
            <a:pPr marL="285750" lvl="0" indent="-285750" rtl="0">
              <a:buFont typeface="Arial,Sans-Serif"/>
              <a:buChar char="•"/>
            </a:pPr>
            <a:r>
              <a:rPr lang="en-GB" sz="1200" baseline="0">
                <a:latin typeface="Calibri"/>
                <a:ea typeface="Arial"/>
                <a:cs typeface="Arial"/>
              </a:rPr>
              <a:t>Evaluating the boat design.</a:t>
            </a:r>
            <a:r>
              <a:rPr lang="en-US" sz="1200">
                <a:latin typeface="Calibri"/>
                <a:ea typeface="Arial"/>
                <a:cs typeface="Arial"/>
              </a:rPr>
              <a:t>​</a:t>
            </a:r>
          </a:p>
          <a:p>
            <a:pPr rtl="0"/>
            <a:r>
              <a:rPr lang="en-GB" sz="1200" b="1" baseline="0">
                <a:latin typeface="Calibri"/>
                <a:ea typeface="Arial"/>
                <a:cs typeface="Arial"/>
              </a:rPr>
              <a:t>Planning and organising:</a:t>
            </a:r>
            <a:r>
              <a:rPr lang="en-US" sz="1200">
                <a:latin typeface="Calibri"/>
                <a:ea typeface="Arial"/>
                <a:cs typeface="Arial"/>
              </a:rPr>
              <a:t>​</a:t>
            </a:r>
          </a:p>
          <a:p>
            <a:pPr marL="285750" lvl="0" indent="-285750" rtl="0">
              <a:buFont typeface="Arial,Sans-Serif"/>
              <a:buChar char="•"/>
            </a:pPr>
            <a:r>
              <a:rPr lang="en-GB" sz="1200" baseline="0">
                <a:latin typeface="Calibri"/>
                <a:ea typeface="Arial"/>
                <a:cs typeface="Arial"/>
              </a:rPr>
              <a:t>Planning roles within a group</a:t>
            </a:r>
            <a:r>
              <a:rPr lang="en-US" sz="1200">
                <a:latin typeface="Calibri"/>
                <a:ea typeface="Arial"/>
                <a:cs typeface="Arial"/>
              </a:rPr>
              <a:t>​</a:t>
            </a:r>
          </a:p>
          <a:p>
            <a:pPr marL="285750" lvl="0" indent="-285750" rtl="0">
              <a:buFont typeface="Arial,Sans-Serif"/>
              <a:buChar char="•"/>
            </a:pPr>
            <a:r>
              <a:rPr lang="en-GB" sz="1200" baseline="0">
                <a:latin typeface="Calibri"/>
                <a:ea typeface="Arial"/>
                <a:cs typeface="Arial"/>
              </a:rPr>
              <a:t>Time management</a:t>
            </a:r>
            <a:r>
              <a:rPr lang="en-US" sz="1200">
                <a:latin typeface="Calibri"/>
                <a:ea typeface="Arial"/>
                <a:cs typeface="Arial"/>
              </a:rPr>
              <a:t>​</a:t>
            </a:r>
          </a:p>
          <a:p>
            <a:pPr rtl="0"/>
            <a:r>
              <a:rPr lang="en-GB" sz="1200" b="1" baseline="0">
                <a:latin typeface="Calibri"/>
                <a:ea typeface="Arial"/>
                <a:cs typeface="Arial"/>
              </a:rPr>
              <a:t>Personal effectiveness:</a:t>
            </a:r>
            <a:r>
              <a:rPr lang="en-US" sz="1200">
                <a:latin typeface="Calibri"/>
                <a:ea typeface="Arial"/>
                <a:cs typeface="Arial"/>
              </a:rPr>
              <a:t>​</a:t>
            </a:r>
          </a:p>
          <a:p>
            <a:pPr marL="285750" lvl="0" indent="-285750" rtl="0">
              <a:buFont typeface="Arial,Sans-Serif"/>
              <a:buChar char="•"/>
            </a:pPr>
            <a:r>
              <a:rPr lang="en-GB" sz="1200" baseline="0">
                <a:latin typeface="Calibri"/>
                <a:ea typeface="Arial"/>
                <a:cs typeface="Arial"/>
              </a:rPr>
              <a:t>Communicating effectively during group work.</a:t>
            </a:r>
            <a:r>
              <a:rPr lang="en-US" sz="1200">
                <a:latin typeface="Calibri"/>
                <a:ea typeface="Arial"/>
                <a:cs typeface="Arial"/>
              </a:rPr>
              <a:t>​</a:t>
            </a:r>
          </a:p>
          <a:p>
            <a:pPr marL="285750" lvl="0" indent="-285750" rtl="0">
              <a:buFont typeface="Arial,Sans-Serif"/>
              <a:buChar char="•"/>
            </a:pPr>
            <a:r>
              <a:rPr lang="en-GB" sz="1200" baseline="0">
                <a:latin typeface="Calibri"/>
                <a:ea typeface="Arial"/>
                <a:cs typeface="Arial"/>
              </a:rPr>
              <a:t>Evaluate their learning and mistakes and identifying areas for development.</a:t>
            </a:r>
            <a:r>
              <a:rPr lang="en-GB" sz="1200">
                <a:latin typeface="Calibri"/>
                <a:ea typeface="Arial"/>
                <a:cs typeface="Arial"/>
              </a:rPr>
              <a:t>​</a:t>
            </a:r>
            <a:endParaRPr lang="en-GB" sz="900"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lnSpcReduction="10000"/>
          </a:bodyPr>
          <a:lstStyle/>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Create authentic contexts for learning</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Encourage Learners to take responsibility for their own learning</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Support social and emotional development and positive relationships    </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Encourage collaboration             </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Sustained pupil effort to reach high and achievable targets         </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Employ a broad repertoire of teaching approaches</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Build on previous knowledge and experience to engage interest</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Promote problem solving, creative and critical thinking  </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Focus on four purposes</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Use assessment for learning to accelerate progress        </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Make connections within and across Areas of Learning Experience          </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Reinforce cross curricular responsibilities, </a:t>
            </a:r>
            <a:r>
              <a:rPr lang="en-GB" sz="1200" dirty="0" err="1">
                <a:solidFill>
                  <a:srgbClr val="000000"/>
                </a:solidFill>
                <a:latin typeface="Calibri"/>
                <a:ea typeface="Calibri"/>
                <a:cs typeface="Calibri"/>
              </a:rPr>
              <a:t>inc</a:t>
            </a:r>
            <a:r>
              <a:rPr lang="en-GB" sz="1200" dirty="0">
                <a:solidFill>
                  <a:srgbClr val="000000"/>
                </a:solidFill>
                <a:latin typeface="Calibri"/>
                <a:ea typeface="Calibri"/>
                <a:cs typeface="Calibri"/>
              </a:rPr>
              <a:t> literacy, numeracy and digital competence.</a:t>
            </a:r>
          </a:p>
          <a:p>
            <a:endParaRPr lang="en-US" sz="9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pPr>
              <a:lnSpc>
                <a:spcPct val="100000"/>
              </a:lnSpc>
              <a:spcBef>
                <a:spcPts val="0"/>
              </a:spcBef>
            </a:pPr>
            <a:r>
              <a:rPr lang="en-US" sz="1200" dirty="0">
                <a:solidFill>
                  <a:srgbClr val="000000"/>
                </a:solidFill>
                <a:latin typeface="Calibri"/>
                <a:ea typeface="Calibri"/>
                <a:cs typeface="Calibri"/>
              </a:rPr>
              <a:t>Problem solving, skills based resilience using a trial and improvement  approach when carrying out their boat design.</a:t>
            </a:r>
          </a:p>
          <a:p>
            <a:pPr>
              <a:lnSpc>
                <a:spcPct val="100000"/>
              </a:lnSpc>
              <a:spcBef>
                <a:spcPts val="0"/>
              </a:spcBef>
            </a:pPr>
            <a:r>
              <a:rPr lang="en-US" sz="1200" dirty="0">
                <a:solidFill>
                  <a:srgbClr val="000000"/>
                </a:solidFill>
                <a:latin typeface="Calibri"/>
                <a:ea typeface="Calibri"/>
                <a:cs typeface="Calibri"/>
              </a:rPr>
              <a:t>Increased independence during learning and during group work.</a:t>
            </a:r>
          </a:p>
          <a:p>
            <a:endParaRPr lang="en-US" sz="800"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a:lnSpc>
                <a:spcPct val="100000"/>
              </a:lnSpc>
              <a:spcBef>
                <a:spcPts val="0"/>
              </a:spcBef>
            </a:pPr>
            <a:r>
              <a:rPr lang="en-US" sz="1200" dirty="0">
                <a:solidFill>
                  <a:srgbClr val="000000"/>
                </a:solidFill>
                <a:latin typeface="Calibri"/>
                <a:ea typeface="Calibri"/>
                <a:cs typeface="Calibri"/>
              </a:rPr>
              <a:t>The topic builds on prior knowledge  of forces to produce increasingly sophisticated understanding of concepts, such as:</a:t>
            </a:r>
          </a:p>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Types of forces</a:t>
            </a:r>
          </a:p>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Effects of forces</a:t>
            </a:r>
          </a:p>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Upthrust</a:t>
            </a:r>
          </a:p>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Friction created by different surfaces (useful/non-useful)</a:t>
            </a:r>
          </a:p>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Air resistance</a:t>
            </a:r>
          </a:p>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Electrical circuits</a:t>
            </a: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endParaRPr lang="en-US" sz="800"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pPr>
              <a:lnSpc>
                <a:spcPct val="100000"/>
              </a:lnSpc>
              <a:spcBef>
                <a:spcPts val="0"/>
              </a:spcBef>
            </a:pPr>
            <a:r>
              <a:rPr lang="en-US" sz="1200" dirty="0">
                <a:solidFill>
                  <a:srgbClr val="000000"/>
                </a:solidFill>
                <a:latin typeface="Calibri"/>
                <a:ea typeface="Calibri"/>
                <a:cs typeface="Calibri"/>
              </a:rPr>
              <a:t>When learners are doing investigations, they are developing their scientific inquiry skills which can then be applied across a range of themes.</a:t>
            </a:r>
          </a:p>
          <a:p>
            <a:pPr>
              <a:lnSpc>
                <a:spcPct val="100000"/>
              </a:lnSpc>
              <a:spcBef>
                <a:spcPts val="0"/>
              </a:spcBef>
            </a:pPr>
            <a:endParaRPr lang="en-US" sz="1200" dirty="0">
              <a:solidFill>
                <a:srgbClr val="000000"/>
              </a:solidFill>
              <a:latin typeface="Calibri"/>
              <a:ea typeface="Calibri"/>
              <a:cs typeface="Calibri"/>
            </a:endParaRPr>
          </a:p>
          <a:p>
            <a:endParaRPr lang="en-US" sz="800"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pPr>
              <a:lnSpc>
                <a:spcPct val="100000"/>
              </a:lnSpc>
              <a:spcBef>
                <a:spcPts val="0"/>
              </a:spcBef>
            </a:pPr>
            <a:r>
              <a:rPr lang="en-US" sz="1200" dirty="0">
                <a:solidFill>
                  <a:srgbClr val="000000"/>
                </a:solidFill>
                <a:latin typeface="Calibri"/>
                <a:ea typeface="Calibri"/>
                <a:cs typeface="Calibri"/>
              </a:rPr>
              <a:t>Learners are exploring, designing, </a:t>
            </a:r>
            <a:r>
              <a:rPr lang="en-US" sz="1200" dirty="0" err="1">
                <a:solidFill>
                  <a:srgbClr val="000000"/>
                </a:solidFill>
                <a:latin typeface="Calibri"/>
                <a:ea typeface="Calibri"/>
                <a:cs typeface="Calibri"/>
              </a:rPr>
              <a:t>analysing</a:t>
            </a:r>
            <a:r>
              <a:rPr lang="en-US" sz="1200" dirty="0">
                <a:solidFill>
                  <a:srgbClr val="000000"/>
                </a:solidFill>
                <a:latin typeface="Calibri"/>
                <a:ea typeface="Calibri"/>
                <a:cs typeface="Calibri"/>
              </a:rPr>
              <a:t>, evaluating, problem solving and creating within a range of contexts. They will refine these skills based on both peer and teacher feedback.</a:t>
            </a: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endParaRPr lang="en-US" sz="800"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200" dirty="0">
                <a:solidFill>
                  <a:srgbClr val="000000"/>
                </a:solidFill>
                <a:latin typeface="Calibri"/>
                <a:ea typeface="Calibri"/>
                <a:cs typeface="Calibri"/>
              </a:rPr>
              <a:t>Learners will be able to make links between familiar and unfamiliar contexts e.g. their knowledge and understanding of the electrical circuits in entertainment, difference between mass and weight and linking it into new situations, air resistance and shapes of real life objects e.g. trains and birds.</a:t>
            </a:r>
          </a:p>
          <a:p>
            <a:endParaRPr lang="en-US" sz="800"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800" dirty="0">
                <a:latin typeface="MASSILIA VF"/>
              </a:rPr>
              <a:t>I can </a:t>
            </a:r>
            <a:r>
              <a:rPr lang="en-US" sz="1800" dirty="0" err="1">
                <a:latin typeface="MASSILIA VF"/>
              </a:rPr>
              <a:t>recognise</a:t>
            </a:r>
            <a:r>
              <a:rPr lang="en-US" sz="1800" dirty="0">
                <a:latin typeface="MASSILIA VF"/>
              </a:rPr>
              <a:t> patterns from my observations and investigations and can communicate my findings.</a:t>
            </a:r>
          </a:p>
          <a:p>
            <a:endParaRPr lang="en-US" sz="1800" dirty="0">
              <a:latin typeface="MASSILIA VF"/>
            </a:endParaRPr>
          </a:p>
          <a:p>
            <a:r>
              <a:rPr lang="en-US" sz="1800" dirty="0">
                <a:latin typeface="MASSILIA VF"/>
              </a:rPr>
              <a:t>I can use my knowledge and understanding to predict effects as part of my scientific exploration</a:t>
            </a:r>
            <a:r>
              <a:rPr lang="en-US" dirty="0">
                <a:latin typeface="MASSILIA VF"/>
              </a:rPr>
              <a:t>.</a:t>
            </a:r>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171450" indent="-171450">
              <a:buFont typeface="Arial" panose="020B0604020202020204" pitchFamily="34" charset="0"/>
              <a:buChar char="•"/>
            </a:pPr>
            <a:r>
              <a:rPr lang="en-US" sz="1800" dirty="0">
                <a:latin typeface="MASSILIA VF"/>
              </a:rPr>
              <a:t>I can suggest conclusions as a result of carrying out my inquiries.</a:t>
            </a:r>
          </a:p>
          <a:p>
            <a:pPr marL="171450" indent="-171450">
              <a:buFont typeface="Arial" panose="020B0604020202020204" pitchFamily="34" charset="0"/>
              <a:buChar char="•"/>
            </a:pPr>
            <a:endParaRPr lang="en-US" sz="1800" dirty="0">
              <a:latin typeface="MASSILIA VF"/>
            </a:endParaRPr>
          </a:p>
          <a:p>
            <a:pPr marL="171450" indent="-171450">
              <a:buFont typeface="Arial" panose="020B0604020202020204" pitchFamily="34" charset="0"/>
              <a:buChar char="•"/>
            </a:pPr>
            <a:r>
              <a:rPr lang="en-US" sz="1800" dirty="0">
                <a:latin typeface="MASSILIA VF"/>
              </a:rPr>
              <a:t>I can evaluate methods to suggest improvements</a:t>
            </a:r>
            <a:r>
              <a:rPr lang="en-US" sz="900" dirty="0">
                <a:latin typeface="MASSILIA VF"/>
              </a:rPr>
              <a:t>.</a:t>
            </a:r>
            <a:endParaRPr lang="en-US" dirty="0"/>
          </a:p>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171450" indent="-171450">
              <a:buFont typeface="Arial" panose="020B0604020202020204" pitchFamily="34" charset="0"/>
              <a:buChar char="•"/>
            </a:pPr>
            <a:r>
              <a:rPr lang="en-US" sz="1800" dirty="0">
                <a:latin typeface="MASSILIA VF"/>
              </a:rPr>
              <a:t> I can use my findings to draw valid conclusions.</a:t>
            </a:r>
          </a:p>
          <a:p>
            <a:pPr marL="171450" indent="-171450">
              <a:buFont typeface="Arial" panose="020B0604020202020204" pitchFamily="34" charset="0"/>
              <a:buChar char="•"/>
            </a:pPr>
            <a:r>
              <a:rPr lang="en-US" sz="1800" dirty="0">
                <a:latin typeface="MASSILIA VF"/>
              </a:rPr>
              <a:t>I can evaluate and identify ways of improving the reliability of data, taking anomalies into account.</a:t>
            </a:r>
          </a:p>
          <a:p>
            <a:pPr marL="171450" indent="-171450">
              <a:buFont typeface="Arial" panose="020B0604020202020204" pitchFamily="34" charset="0"/>
              <a:buChar char="•"/>
            </a:pPr>
            <a:r>
              <a:rPr lang="en-US" sz="1800" dirty="0">
                <a:latin typeface="MASSILIA VF"/>
              </a:rPr>
              <a:t> I can select relevant scientific knowledge from a range of evidence sources to evaluate claims presented as scientific facts.</a:t>
            </a: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250928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MASSILIA VF"/>
              </a:rPr>
              <a:t> </a:t>
            </a:r>
            <a:r>
              <a:rPr lang="en-US" sz="1800" dirty="0">
                <a:latin typeface="MASSILIA VF"/>
              </a:rPr>
              <a:t>I can </a:t>
            </a:r>
            <a:r>
              <a:rPr lang="en-US" sz="1800" dirty="0" err="1">
                <a:latin typeface="MASSILIA VF"/>
              </a:rPr>
              <a:t>recognise</a:t>
            </a:r>
            <a:r>
              <a:rPr lang="en-US" sz="1800" dirty="0">
                <a:latin typeface="MASSILIA VF"/>
              </a:rPr>
              <a:t> patterns from my observations and investigations and can communicate my findings.</a:t>
            </a:r>
          </a:p>
          <a:p>
            <a:r>
              <a:rPr lang="en-US" sz="1800" dirty="0">
                <a:latin typeface="MASSILIA VF"/>
              </a:rPr>
              <a:t>I can use my knowledge and understanding to predict effects as part of my scientific exploration.</a:t>
            </a:r>
          </a:p>
          <a:p>
            <a:endParaRPr lang="en-US" sz="1800" dirty="0"/>
          </a:p>
          <a:p>
            <a:r>
              <a:rPr lang="en-US" sz="1800" dirty="0">
                <a:latin typeface="MASSILIA VF"/>
              </a:rPr>
              <a:t> I can communicate the effect forces have on myself and on objects.</a:t>
            </a: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a:buFont typeface="Arial" panose="020B0604020202020204" pitchFamily="34" charset="0"/>
              <a:buChar char="•"/>
            </a:pPr>
            <a:r>
              <a:rPr lang="en-US" sz="1800" dirty="0">
                <a:solidFill>
                  <a:srgbClr val="1F1F1F"/>
                </a:solidFill>
                <a:latin typeface="Arial"/>
                <a:cs typeface="Arial"/>
              </a:rPr>
              <a:t> I can explore how the motion of objects can be affected by applying specific </a:t>
            </a:r>
            <a:r>
              <a:rPr lang="en-US" sz="1800" i="1" dirty="0">
                <a:solidFill>
                  <a:srgbClr val="0360A6"/>
                </a:solidFill>
                <a:latin typeface="Arial"/>
                <a:cs typeface="Arial"/>
              </a:rPr>
              <a:t>forces</a:t>
            </a:r>
            <a:r>
              <a:rPr lang="en-US" sz="1800" dirty="0">
                <a:solidFill>
                  <a:srgbClr val="1F1F1F"/>
                </a:solidFill>
                <a:latin typeface="Arial"/>
                <a:cs typeface="Arial"/>
              </a:rPr>
              <a:t>.</a:t>
            </a:r>
            <a:endParaRPr lang="en-US" sz="1800"/>
          </a:p>
          <a:p>
            <a:pPr>
              <a:buFont typeface="Arial" panose="020B0604020202020204" pitchFamily="34" charset="0"/>
              <a:buChar char="•"/>
            </a:pPr>
            <a:endParaRPr lang="en-US" sz="1800" dirty="0">
              <a:solidFill>
                <a:srgbClr val="1F1F1F"/>
              </a:solidFill>
              <a:latin typeface="Arial"/>
              <a:cs typeface="Arial"/>
            </a:endParaRPr>
          </a:p>
          <a:p>
            <a:pPr>
              <a:buFont typeface="Arial" panose="020B0604020202020204" pitchFamily="34" charset="0"/>
              <a:buChar char="•"/>
            </a:pPr>
            <a:r>
              <a:rPr lang="en-US" sz="1800" dirty="0">
                <a:solidFill>
                  <a:srgbClr val="1F1F1F"/>
                </a:solidFill>
                <a:latin typeface="Arial"/>
                <a:cs typeface="Arial"/>
              </a:rPr>
              <a:t>I can use a variety of simple </a:t>
            </a:r>
            <a:r>
              <a:rPr lang="en-US" sz="1800" i="1" dirty="0">
                <a:solidFill>
                  <a:srgbClr val="0360A6"/>
                </a:solidFill>
                <a:latin typeface="Arial"/>
                <a:cs typeface="Arial"/>
              </a:rPr>
              <a:t>models</a:t>
            </a:r>
            <a:r>
              <a:rPr lang="en-US" sz="1800" dirty="0">
                <a:solidFill>
                  <a:srgbClr val="1F1F1F"/>
                </a:solidFill>
                <a:latin typeface="Arial"/>
                <a:cs typeface="Arial"/>
              </a:rPr>
              <a:t> to describe the forces acting on an object.</a:t>
            </a:r>
            <a:endParaRPr lang="en-US" sz="1800"/>
          </a:p>
          <a:p>
            <a:endParaRPr lang="en-US" sz="1800" dirty="0">
              <a:solidFill>
                <a:srgbClr val="1F1F1F"/>
              </a:solidFill>
              <a:latin typeface="Arial"/>
              <a:cs typeface="Arial"/>
            </a:endParaRPr>
          </a:p>
          <a:p>
            <a:pPr marL="171450" indent="-171450">
              <a:buFont typeface="Arial" panose="020B0604020202020204" pitchFamily="34" charset="0"/>
              <a:buChar char="•"/>
            </a:pPr>
            <a:r>
              <a:rPr lang="en-US" sz="1800" dirty="0">
                <a:latin typeface="MASSILIA VF"/>
              </a:rPr>
              <a:t>I can describe the factors that affect electrical circuits and this will enable me to change variables and predict what will happen.</a:t>
            </a:r>
            <a:endParaRPr lang="en-US" sz="18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171450" indent="-171450">
              <a:buFont typeface="Arial" panose="020B0604020202020204" pitchFamily="34" charset="0"/>
              <a:buChar char="•"/>
            </a:pPr>
            <a:r>
              <a:rPr lang="en-US" sz="1800" dirty="0">
                <a:latin typeface="MASSILIA VF"/>
              </a:rPr>
              <a:t> I can explain and calculate how multiple forces acting on an object will affect its motion.</a:t>
            </a:r>
          </a:p>
          <a:p>
            <a:pPr marL="171450" indent="-171450">
              <a:buFont typeface="Arial" panose="020B0604020202020204" pitchFamily="34" charset="0"/>
              <a:buChar char="•"/>
            </a:pPr>
            <a:endParaRPr lang="en-US" sz="1800" dirty="0"/>
          </a:p>
          <a:p>
            <a:pPr marL="171450" indent="-171450">
              <a:buFont typeface="Arial" panose="020B0604020202020204" pitchFamily="34" charset="0"/>
              <a:buChar char="•"/>
            </a:pPr>
            <a:r>
              <a:rPr lang="en-US" sz="1800" dirty="0">
                <a:latin typeface="MASSILIA VF"/>
              </a:rPr>
              <a:t> I can apply my knowledge of energy and forces to new designs and can improve the efficiency of systems.</a:t>
            </a:r>
          </a:p>
          <a:p>
            <a:pPr marL="171450" indent="-171450">
              <a:buFont typeface="Arial" panose="020B0604020202020204" pitchFamily="34" charset="0"/>
              <a:buChar char="•"/>
            </a:pPr>
            <a:endParaRPr lang="en-US" sz="1800" dirty="0">
              <a:latin typeface="MASSILIA VF"/>
            </a:endParaRPr>
          </a:p>
          <a:p>
            <a:pPr marL="171450" indent="-171450">
              <a:buFont typeface="Arial" panose="020B0604020202020204" pitchFamily="34" charset="0"/>
              <a:buChar char="•"/>
            </a:pPr>
            <a:r>
              <a:rPr lang="en-US" sz="1800" dirty="0">
                <a:latin typeface="MASSILIA VF"/>
              </a:rPr>
              <a:t>I can explain the factors that affect current and describe the way in which it behaves in various circuits.</a:t>
            </a:r>
          </a:p>
          <a:p>
            <a:pPr marL="171450" indent="-171450">
              <a:buFont typeface="Arial" panose="020B0604020202020204" pitchFamily="34" charset="0"/>
              <a:buChar char="•"/>
            </a:pPr>
            <a:r>
              <a:rPr lang="en-US" sz="1800" dirty="0">
                <a:latin typeface="MASSILIA VF"/>
              </a:rPr>
              <a:t>I can design and create circuits that will perform a desired function.</a:t>
            </a:r>
            <a:endParaRPr lang="en-US" sz="1800" dirty="0"/>
          </a:p>
          <a:p>
            <a:pPr marL="171450" indent="-171450">
              <a:buFont typeface="Arial" panose="020B0604020202020204" pitchFamily="34" charset="0"/>
              <a:buChar char="•"/>
            </a:pPr>
            <a:endParaRPr lang="en-US" sz="900" dirty="0">
              <a:latin typeface="MASSILIA VF"/>
            </a:endParaRPr>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87998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r>
              <a:rPr lang="en-US" sz="1200" baseline="0" dirty="0">
                <a:latin typeface="Calibri"/>
              </a:rPr>
              <a:t>Knowledge of effects of forces, measuring forces, gravity and electricity</a:t>
            </a:r>
            <a:r>
              <a:rPr lang="en-US" sz="1200" dirty="0">
                <a:latin typeface="Calibri"/>
                <a:ea typeface="Calibri"/>
                <a:cs typeface="Calibri"/>
              </a:rPr>
              <a:t>​.</a:t>
            </a:r>
            <a:endParaRPr lang="en-US" sz="900"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marL="171450" indent="-171450">
              <a:lnSpc>
                <a:spcPct val="100000"/>
              </a:lnSpc>
              <a:spcBef>
                <a:spcPts val="0"/>
              </a:spcBef>
              <a:buFont typeface="Arial,Sans-Serif"/>
              <a:buChar char="•"/>
            </a:pPr>
            <a:r>
              <a:rPr lang="en-US" sz="1200">
                <a:solidFill>
                  <a:srgbClr val="000000"/>
                </a:solidFill>
                <a:latin typeface="Calibri"/>
                <a:ea typeface="Calibri"/>
                <a:cs typeface="Calibri"/>
              </a:rPr>
              <a:t>What are forces and types of forces</a:t>
            </a:r>
          </a:p>
          <a:p>
            <a:pPr marL="171450" indent="-171450">
              <a:lnSpc>
                <a:spcPct val="100000"/>
              </a:lnSpc>
              <a:spcBef>
                <a:spcPts val="0"/>
              </a:spcBef>
              <a:buFont typeface="Arial,Sans-Serif"/>
              <a:buChar char="•"/>
            </a:pPr>
            <a:r>
              <a:rPr lang="en-US" sz="1200">
                <a:solidFill>
                  <a:srgbClr val="000000"/>
                </a:solidFill>
                <a:latin typeface="Calibri"/>
                <a:ea typeface="Calibri"/>
                <a:cs typeface="Calibri"/>
              </a:rPr>
              <a:t>Balanced and unbalanced forces</a:t>
            </a:r>
          </a:p>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Mass and weight</a:t>
            </a:r>
          </a:p>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Electricity</a:t>
            </a:r>
          </a:p>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Resistance</a:t>
            </a: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171450" indent="-171450">
              <a:buFont typeface="Arial" panose="020B0604020202020204" pitchFamily="34" charset="0"/>
              <a:buChar char="•"/>
            </a:pPr>
            <a:r>
              <a:rPr lang="en-US" sz="900" dirty="0">
                <a:latin typeface="MASSILIA VF"/>
              </a:rPr>
              <a:t>To be able to use and apply scientific knowledge correctly to different contexts.</a:t>
            </a: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US" sz="900" dirty="0">
                <a:latin typeface="MASSILIA VF"/>
              </a:rPr>
              <a:t>To be able to correctly </a:t>
            </a:r>
            <a:r>
              <a:rPr lang="en-US" sz="900" dirty="0" err="1">
                <a:latin typeface="MASSILIA VF"/>
              </a:rPr>
              <a:t>analyse</a:t>
            </a:r>
            <a:r>
              <a:rPr lang="en-US" sz="900" dirty="0">
                <a:latin typeface="MASSILIA VF"/>
              </a:rPr>
              <a:t> and interpret data </a:t>
            </a: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US" sz="900" dirty="0">
                <a:latin typeface="MASSILIA VF"/>
              </a:rPr>
              <a:t>To produce accurately and precisely written scientific reports using tier 3 vocabulary </a:t>
            </a: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US" sz="900" dirty="0">
                <a:latin typeface="MASSILIA VF"/>
              </a:rPr>
              <a:t>To be able to correctly display scientific data in the most appropriate format.</a:t>
            </a:r>
          </a:p>
          <a:p>
            <a:pPr marL="171450" indent="-171450">
              <a:buFont typeface="Arial" panose="020B0604020202020204" pitchFamily="34" charset="0"/>
              <a:buChar char="•"/>
            </a:pPr>
            <a:endParaRPr lang="en-US" sz="9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pPr>
              <a:lnSpc>
                <a:spcPct val="100000"/>
              </a:lnSpc>
              <a:spcBef>
                <a:spcPts val="0"/>
              </a:spcBef>
            </a:pPr>
            <a:r>
              <a:rPr lang="en-US" sz="1200" dirty="0">
                <a:solidFill>
                  <a:srgbClr val="000000"/>
                </a:solidFill>
                <a:latin typeface="Calibri"/>
                <a:ea typeface="Calibri"/>
                <a:cs typeface="Calibri"/>
              </a:rPr>
              <a:t>Friction, upthrust, air resistance, mass and weight, electricity, resistance, Newton, balanced, unbalanced, Newton meter, series, parallel, circuit symbols, ammeter, voltmeter, prediction, conclusion, </a:t>
            </a:r>
            <a:r>
              <a:rPr lang="en-US" sz="1200" dirty="0" err="1">
                <a:solidFill>
                  <a:srgbClr val="000000"/>
                </a:solidFill>
                <a:latin typeface="Calibri"/>
                <a:ea typeface="Calibri"/>
                <a:cs typeface="Calibri"/>
              </a:rPr>
              <a:t>analyse</a:t>
            </a:r>
            <a:r>
              <a:rPr lang="en-US" sz="1200" dirty="0">
                <a:solidFill>
                  <a:srgbClr val="000000"/>
                </a:solidFill>
                <a:latin typeface="Calibri"/>
                <a:ea typeface="Calibri"/>
                <a:cs typeface="Calibri"/>
              </a:rPr>
              <a:t>, evaluation.</a:t>
            </a: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endParaRPr lang="en-US" sz="9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a:lnSpc>
                <a:spcPct val="100000"/>
              </a:lnSpc>
              <a:spcBef>
                <a:spcPts val="0"/>
              </a:spcBef>
            </a:pPr>
            <a:r>
              <a:rPr lang="en-GB" sz="1200" b="1" dirty="0">
                <a:solidFill>
                  <a:srgbClr val="000000"/>
                </a:solidFill>
                <a:latin typeface="Calibri"/>
                <a:ea typeface="Calibri"/>
                <a:cs typeface="Calibri"/>
              </a:rPr>
              <a:t>Careers and work related experiences:</a:t>
            </a:r>
            <a:endParaRPr lang="en-GB"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Letter to the European Space Agency identifies personal skills.</a:t>
            </a:r>
            <a:endParaRPr lang="en-US" sz="1200" dirty="0">
              <a:solidFill>
                <a:srgbClr val="000000"/>
              </a:solidFill>
              <a:latin typeface="Calibri"/>
              <a:ea typeface="Calibri"/>
              <a:cs typeface="Calibri"/>
            </a:endParaRPr>
          </a:p>
          <a:p>
            <a:pPr>
              <a:lnSpc>
                <a:spcPct val="100000"/>
              </a:lnSpc>
              <a:spcBef>
                <a:spcPts val="0"/>
              </a:spcBef>
            </a:pPr>
            <a:r>
              <a:rPr lang="en-GB" sz="1200" b="1" dirty="0">
                <a:solidFill>
                  <a:srgbClr val="000000"/>
                </a:solidFill>
                <a:latin typeface="Calibri"/>
                <a:ea typeface="Calibri"/>
                <a:cs typeface="Calibri"/>
              </a:rPr>
              <a:t>Authentic contexts:</a:t>
            </a:r>
            <a:endParaRPr lang="en-US"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Investigating meteor strikes.</a:t>
            </a:r>
            <a:endParaRPr lang="en-US" sz="1200" dirty="0">
              <a:solidFill>
                <a:srgbClr val="000000"/>
              </a:solidFill>
              <a:latin typeface="Calibri"/>
              <a:ea typeface="Calibri"/>
              <a:cs typeface="Calibri"/>
            </a:endParaRPr>
          </a:p>
          <a:p>
            <a:pPr>
              <a:lnSpc>
                <a:spcPct val="100000"/>
              </a:lnSpc>
              <a:spcBef>
                <a:spcPts val="0"/>
              </a:spcBef>
            </a:pPr>
            <a:endParaRPr lang="en-GB" sz="1200" dirty="0">
              <a:solidFill>
                <a:srgbClr val="000000"/>
              </a:solidFill>
              <a:latin typeface="Calibri"/>
              <a:ea typeface="Calibri"/>
              <a:cs typeface="Calibri"/>
            </a:endParaRPr>
          </a:p>
          <a:p>
            <a:endParaRPr lang="en-US" sz="900"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2.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107</cp:revision>
  <dcterms:created xsi:type="dcterms:W3CDTF">2024-02-26T09:08:58Z</dcterms:created>
  <dcterms:modified xsi:type="dcterms:W3CDTF">2024-06-19T15:02:59Z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