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0" r:id="rId9"/>
    <p:sldId id="278" r:id="rId10"/>
    <p:sldId id="279" r:id="rId11"/>
    <p:sldId id="282" r:id="rId12"/>
    <p:sldId id="284"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9D54C4-1F7C-6146-F669-CDFF94083C44}" v="4" dt="2024-07-02T15:33:44.358"/>
    <p1510:client id="{F8ED81CF-04EB-73E5-3B3D-0DC2D5920E81}" v="799" dt="2024-07-02T11:34:26.6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51FC2D1A-C582-71FA-40DB-83ED5153D15D}"/>
    <pc:docChg chg="modSld">
      <pc:chgData name="" userId="" providerId="" clId="Web-{51FC2D1A-C582-71FA-40DB-83ED5153D15D}" dt="2024-05-28T19:31:31.451" v="8" actId="20577"/>
      <pc:docMkLst>
        <pc:docMk/>
      </pc:docMkLst>
      <pc:sldChg chg="modSp">
        <pc:chgData name="" userId="" providerId="" clId="Web-{51FC2D1A-C582-71FA-40DB-83ED5153D15D}" dt="2024-05-28T19:31:31.451" v="8" actId="20577"/>
        <pc:sldMkLst>
          <pc:docMk/>
          <pc:sldMk cId="3948252949" sldId="286"/>
        </pc:sldMkLst>
        <pc:spChg chg="mod">
          <ac:chgData name="" userId="" providerId="" clId="Web-{51FC2D1A-C582-71FA-40DB-83ED5153D15D}" dt="2024-05-28T19:31:28.811" v="0" actId="20577"/>
          <ac:spMkLst>
            <pc:docMk/>
            <pc:sldMk cId="3948252949" sldId="286"/>
            <ac:spMk id="2" creationId="{00000000-0000-0000-0000-000000000000}"/>
          </ac:spMkLst>
        </pc:spChg>
        <pc:spChg chg="mod">
          <ac:chgData name="" userId="" providerId="" clId="Web-{51FC2D1A-C582-71FA-40DB-83ED5153D15D}" dt="2024-05-28T19:31:31.451" v="8" actId="20577"/>
          <ac:spMkLst>
            <pc:docMk/>
            <pc:sldMk cId="3948252949" sldId="286"/>
            <ac:spMk id="4" creationId="{00000000-0000-0000-0000-000000000000}"/>
          </ac:spMkLst>
        </pc:spChg>
      </pc:sldChg>
    </pc:docChg>
  </pc:docChgLst>
  <pc:docChgLst>
    <pc:chgData name="Catrin Davies" userId="S::catrin.davies@connahsquayhs.org.uk::8fe6a0ed-85a2-4afc-b2fd-0bd0e468fc41" providerId="AD" clId="Web-{A35EFACF-3F00-3246-12BA-154D03CAB5ED}"/>
    <pc:docChg chg="modSld">
      <pc:chgData name="Catrin Davies" userId="S::catrin.davies@connahsquayhs.org.uk::8fe6a0ed-85a2-4afc-b2fd-0bd0e468fc41" providerId="AD" clId="Web-{A35EFACF-3F00-3246-12BA-154D03CAB5ED}" dt="2024-06-24T11:36:53.529" v="89" actId="20577"/>
      <pc:docMkLst>
        <pc:docMk/>
      </pc:docMkLst>
      <pc:sldChg chg="delSp modSp">
        <pc:chgData name="Catrin Davies" userId="S::catrin.davies@connahsquayhs.org.uk::8fe6a0ed-85a2-4afc-b2fd-0bd0e468fc41" providerId="AD" clId="Web-{A35EFACF-3F00-3246-12BA-154D03CAB5ED}" dt="2024-06-24T11:33:41.603" v="70"/>
        <pc:sldMkLst>
          <pc:docMk/>
          <pc:sldMk cId="1981651252" sldId="278"/>
        </pc:sldMkLst>
        <pc:spChg chg="mod">
          <ac:chgData name="Catrin Davies" userId="S::catrin.davies@connahsquayhs.org.uk::8fe6a0ed-85a2-4afc-b2fd-0bd0e468fc41" providerId="AD" clId="Web-{A35EFACF-3F00-3246-12BA-154D03CAB5ED}" dt="2024-06-24T11:33:37.510" v="69" actId="20577"/>
          <ac:spMkLst>
            <pc:docMk/>
            <pc:sldMk cId="1981651252" sldId="278"/>
            <ac:spMk id="4" creationId="{DF4B6647-26ED-AE4F-C7C6-F118FCC94D72}"/>
          </ac:spMkLst>
        </pc:spChg>
        <pc:graphicFrameChg chg="del mod">
          <ac:chgData name="Catrin Davies" userId="S::catrin.davies@connahsquayhs.org.uk::8fe6a0ed-85a2-4afc-b2fd-0bd0e468fc41" providerId="AD" clId="Web-{A35EFACF-3F00-3246-12BA-154D03CAB5ED}" dt="2024-06-24T11:33:41.603" v="70"/>
          <ac:graphicFrameMkLst>
            <pc:docMk/>
            <pc:sldMk cId="1981651252" sldId="278"/>
            <ac:graphicFrameMk id="11" creationId="{E4C33F1B-C110-E315-8ABC-621CEE45B196}"/>
          </ac:graphicFrameMkLst>
        </pc:graphicFrameChg>
      </pc:sldChg>
      <pc:sldChg chg="modSp">
        <pc:chgData name="Catrin Davies" userId="S::catrin.davies@connahsquayhs.org.uk::8fe6a0ed-85a2-4afc-b2fd-0bd0e468fc41" providerId="AD" clId="Web-{A35EFACF-3F00-3246-12BA-154D03CAB5ED}" dt="2024-06-24T11:31:55.992" v="5" actId="20577"/>
        <pc:sldMkLst>
          <pc:docMk/>
          <pc:sldMk cId="2458432041" sldId="280"/>
        </pc:sldMkLst>
        <pc:spChg chg="mod">
          <ac:chgData name="Catrin Davies" userId="S::catrin.davies@connahsquayhs.org.uk::8fe6a0ed-85a2-4afc-b2fd-0bd0e468fc41" providerId="AD" clId="Web-{A35EFACF-3F00-3246-12BA-154D03CAB5ED}" dt="2024-06-24T11:31:55.992" v="5" actId="20577"/>
          <ac:spMkLst>
            <pc:docMk/>
            <pc:sldMk cId="2458432041" sldId="280"/>
            <ac:spMk id="2" creationId="{92C753A5-51E1-7A44-E9A0-95DE87F723AA}"/>
          </ac:spMkLst>
        </pc:spChg>
        <pc:spChg chg="mod">
          <ac:chgData name="Catrin Davies" userId="S::catrin.davies@connahsquayhs.org.uk::8fe6a0ed-85a2-4afc-b2fd-0bd0e468fc41" providerId="AD" clId="Web-{A35EFACF-3F00-3246-12BA-154D03CAB5ED}" dt="2024-06-24T11:31:51.179" v="3" actId="20577"/>
          <ac:spMkLst>
            <pc:docMk/>
            <pc:sldMk cId="2458432041" sldId="280"/>
            <ac:spMk id="3" creationId="{4DCACD9D-747D-8730-D752-62E05D93C009}"/>
          </ac:spMkLst>
        </pc:spChg>
      </pc:sldChg>
      <pc:sldChg chg="delSp modSp">
        <pc:chgData name="Catrin Davies" userId="S::catrin.davies@connahsquayhs.org.uk::8fe6a0ed-85a2-4afc-b2fd-0bd0e468fc41" providerId="AD" clId="Web-{A35EFACF-3F00-3246-12BA-154D03CAB5ED}" dt="2024-06-24T11:35:08.652" v="84" actId="20577"/>
        <pc:sldMkLst>
          <pc:docMk/>
          <pc:sldMk cId="3785915959" sldId="282"/>
        </pc:sldMkLst>
        <pc:spChg chg="mod">
          <ac:chgData name="Catrin Davies" userId="S::catrin.davies@connahsquayhs.org.uk::8fe6a0ed-85a2-4afc-b2fd-0bd0e468fc41" providerId="AD" clId="Web-{A35EFACF-3F00-3246-12BA-154D03CAB5ED}" dt="2024-06-24T11:34:54.964" v="77" actId="20577"/>
          <ac:spMkLst>
            <pc:docMk/>
            <pc:sldMk cId="3785915959" sldId="282"/>
            <ac:spMk id="2" creationId="{FF1F1BCE-76F1-3B00-C414-643188F0671E}"/>
          </ac:spMkLst>
        </pc:spChg>
        <pc:spChg chg="mod">
          <ac:chgData name="Catrin Davies" userId="S::catrin.davies@connahsquayhs.org.uk::8fe6a0ed-85a2-4afc-b2fd-0bd0e468fc41" providerId="AD" clId="Web-{A35EFACF-3F00-3246-12BA-154D03CAB5ED}" dt="2024-06-24T11:35:00.933" v="80" actId="20577"/>
          <ac:spMkLst>
            <pc:docMk/>
            <pc:sldMk cId="3785915959" sldId="282"/>
            <ac:spMk id="4" creationId="{F5F439B9-3B25-1165-7EFF-B0C4845E1093}"/>
          </ac:spMkLst>
        </pc:spChg>
        <pc:spChg chg="mod">
          <ac:chgData name="Catrin Davies" userId="S::catrin.davies@connahsquayhs.org.uk::8fe6a0ed-85a2-4afc-b2fd-0bd0e468fc41" providerId="AD" clId="Web-{A35EFACF-3F00-3246-12BA-154D03CAB5ED}" dt="2024-06-24T11:35:08.652" v="84" actId="20577"/>
          <ac:spMkLst>
            <pc:docMk/>
            <pc:sldMk cId="3785915959" sldId="282"/>
            <ac:spMk id="6" creationId="{D4E2F972-71C4-0D1E-4E4D-CE4124B29869}"/>
          </ac:spMkLst>
        </pc:spChg>
        <pc:picChg chg="del mod">
          <ac:chgData name="Catrin Davies" userId="S::catrin.davies@connahsquayhs.org.uk::8fe6a0ed-85a2-4afc-b2fd-0bd0e468fc41" providerId="AD" clId="Web-{A35EFACF-3F00-3246-12BA-154D03CAB5ED}" dt="2024-06-24T11:34:45.402" v="74"/>
          <ac:picMkLst>
            <pc:docMk/>
            <pc:sldMk cId="3785915959" sldId="282"/>
            <ac:picMk id="9" creationId="{21C8FFA6-5054-229B-87BE-928CED5DBD96}"/>
          </ac:picMkLst>
        </pc:picChg>
      </pc:sldChg>
      <pc:sldChg chg="modSp">
        <pc:chgData name="Catrin Davies" userId="S::catrin.davies@connahsquayhs.org.uk::8fe6a0ed-85a2-4afc-b2fd-0bd0e468fc41" providerId="AD" clId="Web-{A35EFACF-3F00-3246-12BA-154D03CAB5ED}" dt="2024-06-24T11:36:53.529" v="89" actId="20577"/>
        <pc:sldMkLst>
          <pc:docMk/>
          <pc:sldMk cId="632769890" sldId="284"/>
        </pc:sldMkLst>
        <pc:spChg chg="mod">
          <ac:chgData name="Catrin Davies" userId="S::catrin.davies@connahsquayhs.org.uk::8fe6a0ed-85a2-4afc-b2fd-0bd0e468fc41" providerId="AD" clId="Web-{A35EFACF-3F00-3246-12BA-154D03CAB5ED}" dt="2024-06-24T11:36:53.529" v="89" actId="20577"/>
          <ac:spMkLst>
            <pc:docMk/>
            <pc:sldMk cId="632769890" sldId="284"/>
            <ac:spMk id="2" creationId="{7E6C883F-1227-F311-38A5-B4E17D09B7AB}"/>
          </ac:spMkLst>
        </pc:spChg>
      </pc:sldChg>
    </pc:docChg>
  </pc:docChgLst>
  <pc:docChgLst>
    <pc:chgData name="Kelly Davis" userId="S::kelly.davis@connahsquayhs.org.uk::096ba659-84af-4938-bb69-cbee8d6cfa26" providerId="AD" clId="Web-{26D0EE00-1008-DA00-B2BA-951ADB7D69A0}"/>
    <pc:docChg chg="modSld">
      <pc:chgData name="Kelly Davis" userId="S::kelly.davis@connahsquayhs.org.uk::096ba659-84af-4938-bb69-cbee8d6cfa26" providerId="AD" clId="Web-{26D0EE00-1008-DA00-B2BA-951ADB7D69A0}" dt="2024-04-05T19:04:11.187" v="7" actId="1076"/>
      <pc:docMkLst>
        <pc:docMk/>
      </pc:docMkLst>
      <pc:sldChg chg="addSp modSp">
        <pc:chgData name="Kelly Davis" userId="S::kelly.davis@connahsquayhs.org.uk::096ba659-84af-4938-bb69-cbee8d6cfa26" providerId="AD" clId="Web-{26D0EE00-1008-DA00-B2BA-951ADB7D69A0}" dt="2024-04-05T19:04:11.187" v="7" actId="1076"/>
        <pc:sldMkLst>
          <pc:docMk/>
          <pc:sldMk cId="3948252949" sldId="286"/>
        </pc:sldMkLst>
        <pc:picChg chg="add mod">
          <ac:chgData name="Kelly Davis" userId="S::kelly.davis@connahsquayhs.org.uk::096ba659-84af-4938-bb69-cbee8d6cfa26" providerId="AD" clId="Web-{26D0EE00-1008-DA00-B2BA-951ADB7D69A0}" dt="2024-04-05T19:04:04.015" v="4" actId="1076"/>
          <ac:picMkLst>
            <pc:docMk/>
            <pc:sldMk cId="3948252949" sldId="286"/>
            <ac:picMk id="7" creationId="{251F7B53-6FA6-585E-46E4-FFC01832A01B}"/>
          </ac:picMkLst>
        </pc:picChg>
        <pc:picChg chg="mod">
          <ac:chgData name="Kelly Davis" userId="S::kelly.davis@connahsquayhs.org.uk::096ba659-84af-4938-bb69-cbee8d6cfa26" providerId="AD" clId="Web-{26D0EE00-1008-DA00-B2BA-951ADB7D69A0}" dt="2024-04-05T19:04:07.655" v="6" actId="14100"/>
          <ac:picMkLst>
            <pc:docMk/>
            <pc:sldMk cId="3948252949" sldId="286"/>
            <ac:picMk id="9" creationId="{266EE213-DA22-5B3D-A5B0-8BA25942850B}"/>
          </ac:picMkLst>
        </pc:picChg>
        <pc:picChg chg="mod">
          <ac:chgData name="Kelly Davis" userId="S::kelly.davis@connahsquayhs.org.uk::096ba659-84af-4938-bb69-cbee8d6cfa26" providerId="AD" clId="Web-{26D0EE00-1008-DA00-B2BA-951ADB7D69A0}" dt="2024-04-05T19:04:11.187" v="7" actId="1076"/>
          <ac:picMkLst>
            <pc:docMk/>
            <pc:sldMk cId="3948252949" sldId="286"/>
            <ac:picMk id="10" creationId="{E565E5B6-5308-3AA0-64B6-59302EFD038F}"/>
          </ac:picMkLst>
        </pc:picChg>
      </pc:sldChg>
    </pc:docChg>
  </pc:docChgLst>
  <pc:docChgLst>
    <pc:chgData name="Catrin Davies" userId="S::catrin.davies@connahsquayhs.org.uk::8fe6a0ed-85a2-4afc-b2fd-0bd0e468fc41" providerId="AD" clId="Web-{679D54C4-1F7C-6146-F669-CDFF94083C44}"/>
    <pc:docChg chg="modSld">
      <pc:chgData name="Catrin Davies" userId="S::catrin.davies@connahsquayhs.org.uk::8fe6a0ed-85a2-4afc-b2fd-0bd0e468fc41" providerId="AD" clId="Web-{679D54C4-1F7C-6146-F669-CDFF94083C44}" dt="2024-07-02T15:33:44.358" v="3" actId="20577"/>
      <pc:docMkLst>
        <pc:docMk/>
      </pc:docMkLst>
      <pc:sldChg chg="modSp">
        <pc:chgData name="Catrin Davies" userId="S::catrin.davies@connahsquayhs.org.uk::8fe6a0ed-85a2-4afc-b2fd-0bd0e468fc41" providerId="AD" clId="Web-{679D54C4-1F7C-6146-F669-CDFF94083C44}" dt="2024-07-02T15:33:29.873" v="0" actId="20577"/>
        <pc:sldMkLst>
          <pc:docMk/>
          <pc:sldMk cId="2744657230" sldId="279"/>
        </pc:sldMkLst>
        <pc:spChg chg="mod">
          <ac:chgData name="Catrin Davies" userId="S::catrin.davies@connahsquayhs.org.uk::8fe6a0ed-85a2-4afc-b2fd-0bd0e468fc41" providerId="AD" clId="Web-{679D54C4-1F7C-6146-F669-CDFF94083C44}" dt="2024-07-02T15:33:29.873" v="0" actId="20577"/>
          <ac:spMkLst>
            <pc:docMk/>
            <pc:sldMk cId="2744657230" sldId="279"/>
            <ac:spMk id="6" creationId="{BBFAC2B0-088A-A742-E984-08816EB2A534}"/>
          </ac:spMkLst>
        </pc:spChg>
      </pc:sldChg>
      <pc:sldChg chg="modSp">
        <pc:chgData name="Catrin Davies" userId="S::catrin.davies@connahsquayhs.org.uk::8fe6a0ed-85a2-4afc-b2fd-0bd0e468fc41" providerId="AD" clId="Web-{679D54C4-1F7C-6146-F669-CDFF94083C44}" dt="2024-07-02T15:33:44.358" v="3" actId="20577"/>
        <pc:sldMkLst>
          <pc:docMk/>
          <pc:sldMk cId="632769890" sldId="284"/>
        </pc:sldMkLst>
        <pc:spChg chg="mod">
          <ac:chgData name="Catrin Davies" userId="S::catrin.davies@connahsquayhs.org.uk::8fe6a0ed-85a2-4afc-b2fd-0bd0e468fc41" providerId="AD" clId="Web-{679D54C4-1F7C-6146-F669-CDFF94083C44}" dt="2024-07-02T15:33:44.358" v="3" actId="20577"/>
          <ac:spMkLst>
            <pc:docMk/>
            <pc:sldMk cId="632769890" sldId="284"/>
            <ac:spMk id="9" creationId="{E5C5155A-67AA-9F8F-5734-B567AC294D97}"/>
          </ac:spMkLst>
        </pc:spChg>
      </pc:sldChg>
    </pc:docChg>
  </pc:docChgLst>
  <pc:docChgLst>
    <pc:chgData name="Kelly Davis" userId="S::kelly.davis@connahsquayhs.org.uk::096ba659-84af-4938-bb69-cbee8d6cfa26" providerId="AD" clId="Web-{51FC2D1A-C582-71FA-40DB-83ED5153D15D}"/>
    <pc:docChg chg="modSld">
      <pc:chgData name="Kelly Davis" userId="S::kelly.davis@connahsquayhs.org.uk::096ba659-84af-4938-bb69-cbee8d6cfa26" providerId="AD" clId="Web-{51FC2D1A-C582-71FA-40DB-83ED5153D15D}" dt="2024-05-28T19:33:05.158" v="10"/>
      <pc:docMkLst>
        <pc:docMk/>
      </pc:docMkLst>
      <pc:sldChg chg="addSp modSp">
        <pc:chgData name="Kelly Davis" userId="S::kelly.davis@connahsquayhs.org.uk::096ba659-84af-4938-bb69-cbee8d6cfa26" providerId="AD" clId="Web-{51FC2D1A-C582-71FA-40DB-83ED5153D15D}" dt="2024-05-28T19:32:42.892" v="9"/>
        <pc:sldMkLst>
          <pc:docMk/>
          <pc:sldMk cId="1981651252" sldId="278"/>
        </pc:sldMkLst>
        <pc:spChg chg="mod">
          <ac:chgData name="Kelly Davis" userId="S::kelly.davis@connahsquayhs.org.uk::096ba659-84af-4938-bb69-cbee8d6cfa26" providerId="AD" clId="Web-{51FC2D1A-C582-71FA-40DB-83ED5153D15D}" dt="2024-05-28T19:31:54.452" v="2" actId="20577"/>
          <ac:spMkLst>
            <pc:docMk/>
            <pc:sldMk cId="1981651252" sldId="278"/>
            <ac:spMk id="2" creationId="{B77F1C2E-7359-4E67-E2F1-060331D23AB7}"/>
          </ac:spMkLst>
        </pc:spChg>
        <pc:spChg chg="mod">
          <ac:chgData name="Kelly Davis" userId="S::kelly.davis@connahsquayhs.org.uk::096ba659-84af-4938-bb69-cbee8d6cfa26" providerId="AD" clId="Web-{51FC2D1A-C582-71FA-40DB-83ED5153D15D}" dt="2024-05-28T19:32:06.328" v="5" actId="20577"/>
          <ac:spMkLst>
            <pc:docMk/>
            <pc:sldMk cId="1981651252" sldId="278"/>
            <ac:spMk id="8" creationId="{D9F63377-DD1C-4BBD-5D28-6BF14622536D}"/>
          </ac:spMkLst>
        </pc:spChg>
        <pc:graphicFrameChg chg="add mod">
          <ac:chgData name="Kelly Davis" userId="S::kelly.davis@connahsquayhs.org.uk::096ba659-84af-4938-bb69-cbee8d6cfa26" providerId="AD" clId="Web-{51FC2D1A-C582-71FA-40DB-83ED5153D15D}" dt="2024-05-28T19:32:42.892" v="9"/>
          <ac:graphicFrameMkLst>
            <pc:docMk/>
            <pc:sldMk cId="1981651252" sldId="278"/>
            <ac:graphicFrameMk id="11" creationId="{E4C33F1B-C110-E315-8ABC-621CEE45B196}"/>
          </ac:graphicFrameMkLst>
        </pc:graphicFrameChg>
      </pc:sldChg>
      <pc:sldChg chg="modSp">
        <pc:chgData name="Kelly Davis" userId="S::kelly.davis@connahsquayhs.org.uk::096ba659-84af-4938-bb69-cbee8d6cfa26" providerId="AD" clId="Web-{51FC2D1A-C582-71FA-40DB-83ED5153D15D}" dt="2024-05-28T19:32:03.859" v="4" actId="20577"/>
        <pc:sldMkLst>
          <pc:docMk/>
          <pc:sldMk cId="2458432041" sldId="280"/>
        </pc:sldMkLst>
        <pc:spChg chg="mod">
          <ac:chgData name="Kelly Davis" userId="S::kelly.davis@connahsquayhs.org.uk::096ba659-84af-4938-bb69-cbee8d6cfa26" providerId="AD" clId="Web-{51FC2D1A-C582-71FA-40DB-83ED5153D15D}" dt="2024-05-28T19:32:03.859" v="4" actId="20577"/>
          <ac:spMkLst>
            <pc:docMk/>
            <pc:sldMk cId="2458432041" sldId="280"/>
            <ac:spMk id="2" creationId="{92C753A5-51E1-7A44-E9A0-95DE87F723AA}"/>
          </ac:spMkLst>
        </pc:spChg>
      </pc:sldChg>
      <pc:sldChg chg="addSp modSp">
        <pc:chgData name="Kelly Davis" userId="S::kelly.davis@connahsquayhs.org.uk::096ba659-84af-4938-bb69-cbee8d6cfa26" providerId="AD" clId="Web-{51FC2D1A-C582-71FA-40DB-83ED5153D15D}" dt="2024-05-28T19:33:05.158" v="10"/>
        <pc:sldMkLst>
          <pc:docMk/>
          <pc:sldMk cId="3785915959" sldId="282"/>
        </pc:sldMkLst>
        <pc:picChg chg="add mod">
          <ac:chgData name="Kelly Davis" userId="S::kelly.davis@connahsquayhs.org.uk::096ba659-84af-4938-bb69-cbee8d6cfa26" providerId="AD" clId="Web-{51FC2D1A-C582-71FA-40DB-83ED5153D15D}" dt="2024-05-28T19:33:05.158" v="10"/>
          <ac:picMkLst>
            <pc:docMk/>
            <pc:sldMk cId="3785915959" sldId="282"/>
            <ac:picMk id="9" creationId="{21C8FFA6-5054-229B-87BE-928CED5DBD96}"/>
          </ac:picMkLst>
        </pc:picChg>
      </pc:sldChg>
      <pc:sldChg chg="modSp">
        <pc:chgData name="Kelly Davis" userId="S::kelly.davis@connahsquayhs.org.uk::096ba659-84af-4938-bb69-cbee8d6cfa26" providerId="AD" clId="Web-{51FC2D1A-C582-71FA-40DB-83ED5153D15D}" dt="2024-05-28T19:32:30.125" v="8" actId="20577"/>
        <pc:sldMkLst>
          <pc:docMk/>
          <pc:sldMk cId="632769890" sldId="284"/>
        </pc:sldMkLst>
        <pc:spChg chg="mod">
          <ac:chgData name="Kelly Davis" userId="S::kelly.davis@connahsquayhs.org.uk::096ba659-84af-4938-bb69-cbee8d6cfa26" providerId="AD" clId="Web-{51FC2D1A-C582-71FA-40DB-83ED5153D15D}" dt="2024-05-28T19:32:30.125" v="8" actId="20577"/>
          <ac:spMkLst>
            <pc:docMk/>
            <pc:sldMk cId="632769890" sldId="284"/>
            <ac:spMk id="11" creationId="{73CA8E55-50A9-4198-412B-A239F349004B}"/>
          </ac:spMkLst>
        </pc:spChg>
      </pc:sldChg>
      <pc:sldChg chg="modSp">
        <pc:chgData name="Kelly Davis" userId="S::kelly.davis@connahsquayhs.org.uk::096ba659-84af-4938-bb69-cbee8d6cfa26" providerId="AD" clId="Web-{51FC2D1A-C582-71FA-40DB-83ED5153D15D}" dt="2024-05-28T19:31:42.045" v="0" actId="20577"/>
        <pc:sldMkLst>
          <pc:docMk/>
          <pc:sldMk cId="3948252949" sldId="286"/>
        </pc:sldMkLst>
        <pc:spChg chg="mod">
          <ac:chgData name="Kelly Davis" userId="S::kelly.davis@connahsquayhs.org.uk::096ba659-84af-4938-bb69-cbee8d6cfa26" providerId="AD" clId="Web-{51FC2D1A-C582-71FA-40DB-83ED5153D15D}" dt="2024-05-28T19:31:42.045" v="0" actId="20577"/>
          <ac:spMkLst>
            <pc:docMk/>
            <pc:sldMk cId="3948252949" sldId="286"/>
            <ac:spMk id="4" creationId="{00000000-0000-0000-0000-000000000000}"/>
          </ac:spMkLst>
        </pc:spChg>
      </pc:sldChg>
    </pc:docChg>
  </pc:docChgLst>
  <pc:docChgLst>
    <pc:chgData name="Catrin Davies" userId="S::catrin.davies@connahsquayhs.org.uk::8fe6a0ed-85a2-4afc-b2fd-0bd0e468fc41" providerId="AD" clId="Web-{68739E69-044B-90F4-7A27-821AB17FE956}"/>
    <pc:docChg chg="modSld">
      <pc:chgData name="Catrin Davies" userId="S::catrin.davies@connahsquayhs.org.uk::8fe6a0ed-85a2-4afc-b2fd-0bd0e468fc41" providerId="AD" clId="Web-{68739E69-044B-90F4-7A27-821AB17FE956}" dt="2024-06-25T12:19:26.658" v="0" actId="20577"/>
      <pc:docMkLst>
        <pc:docMk/>
      </pc:docMkLst>
      <pc:sldChg chg="modSp">
        <pc:chgData name="Catrin Davies" userId="S::catrin.davies@connahsquayhs.org.uk::8fe6a0ed-85a2-4afc-b2fd-0bd0e468fc41" providerId="AD" clId="Web-{68739E69-044B-90F4-7A27-821AB17FE956}" dt="2024-06-25T12:19:26.658" v="0" actId="20577"/>
        <pc:sldMkLst>
          <pc:docMk/>
          <pc:sldMk cId="632769890" sldId="284"/>
        </pc:sldMkLst>
        <pc:spChg chg="mod">
          <ac:chgData name="Catrin Davies" userId="S::catrin.davies@connahsquayhs.org.uk::8fe6a0ed-85a2-4afc-b2fd-0bd0e468fc41" providerId="AD" clId="Web-{68739E69-044B-90F4-7A27-821AB17FE956}" dt="2024-06-25T12:19:26.658" v="0" actId="20577"/>
          <ac:spMkLst>
            <pc:docMk/>
            <pc:sldMk cId="632769890" sldId="284"/>
            <ac:spMk id="9" creationId="{E5C5155A-67AA-9F8F-5734-B567AC294D97}"/>
          </ac:spMkLst>
        </pc:spChg>
      </pc:sldChg>
    </pc:docChg>
  </pc:docChgLst>
  <pc:docChgLst>
    <pc:chgData name="Catrin Davies" userId="S::catrin.davies@connahsquayhs.org.uk::8fe6a0ed-85a2-4afc-b2fd-0bd0e468fc41" providerId="AD" clId="Web-{F8ED81CF-04EB-73E5-3B3D-0DC2D5920E81}"/>
    <pc:docChg chg="modSld">
      <pc:chgData name="Catrin Davies" userId="S::catrin.davies@connahsquayhs.org.uk::8fe6a0ed-85a2-4afc-b2fd-0bd0e468fc41" providerId="AD" clId="Web-{F8ED81CF-04EB-73E5-3B3D-0DC2D5920E81}" dt="2024-07-02T11:34:26.602" v="792" actId="20577"/>
      <pc:docMkLst>
        <pc:docMk/>
      </pc:docMkLst>
      <pc:sldChg chg="modSp">
        <pc:chgData name="Catrin Davies" userId="S::catrin.davies@connahsquayhs.org.uk::8fe6a0ed-85a2-4afc-b2fd-0bd0e468fc41" providerId="AD" clId="Web-{F8ED81CF-04EB-73E5-3B3D-0DC2D5920E81}" dt="2024-07-02T11:33:43.929" v="790" actId="20577"/>
        <pc:sldMkLst>
          <pc:docMk/>
          <pc:sldMk cId="1981651252" sldId="278"/>
        </pc:sldMkLst>
        <pc:spChg chg="mod">
          <ac:chgData name="Catrin Davies" userId="S::catrin.davies@connahsquayhs.org.uk::8fe6a0ed-85a2-4afc-b2fd-0bd0e468fc41" providerId="AD" clId="Web-{F8ED81CF-04EB-73E5-3B3D-0DC2D5920E81}" dt="2024-07-02T11:33:43.929" v="790" actId="20577"/>
          <ac:spMkLst>
            <pc:docMk/>
            <pc:sldMk cId="1981651252" sldId="278"/>
            <ac:spMk id="2" creationId="{B77F1C2E-7359-4E67-E2F1-060331D23AB7}"/>
          </ac:spMkLst>
        </pc:spChg>
        <pc:spChg chg="mod">
          <ac:chgData name="Catrin Davies" userId="S::catrin.davies@connahsquayhs.org.uk::8fe6a0ed-85a2-4afc-b2fd-0bd0e468fc41" providerId="AD" clId="Web-{F8ED81CF-04EB-73E5-3B3D-0DC2D5920E81}" dt="2024-07-02T11:18:21.829" v="8" actId="20577"/>
          <ac:spMkLst>
            <pc:docMk/>
            <pc:sldMk cId="1981651252" sldId="278"/>
            <ac:spMk id="4" creationId="{DF4B6647-26ED-AE4F-C7C6-F118FCC94D72}"/>
          </ac:spMkLst>
        </pc:spChg>
        <pc:spChg chg="mod">
          <ac:chgData name="Catrin Davies" userId="S::catrin.davies@connahsquayhs.org.uk::8fe6a0ed-85a2-4afc-b2fd-0bd0e468fc41" providerId="AD" clId="Web-{F8ED81CF-04EB-73E5-3B3D-0DC2D5920E81}" dt="2024-07-02T11:18:28.032" v="10" actId="20577"/>
          <ac:spMkLst>
            <pc:docMk/>
            <pc:sldMk cId="1981651252" sldId="278"/>
            <ac:spMk id="8" creationId="{D9F63377-DD1C-4BBD-5D28-6BF14622536D}"/>
          </ac:spMkLst>
        </pc:spChg>
      </pc:sldChg>
      <pc:sldChg chg="modSp">
        <pc:chgData name="Catrin Davies" userId="S::catrin.davies@connahsquayhs.org.uk::8fe6a0ed-85a2-4afc-b2fd-0bd0e468fc41" providerId="AD" clId="Web-{F8ED81CF-04EB-73E5-3B3D-0DC2D5920E81}" dt="2024-07-02T11:34:07.774" v="791" actId="20577"/>
        <pc:sldMkLst>
          <pc:docMk/>
          <pc:sldMk cId="2744657230" sldId="279"/>
        </pc:sldMkLst>
        <pc:spChg chg="mod">
          <ac:chgData name="Catrin Davies" userId="S::catrin.davies@connahsquayhs.org.uk::8fe6a0ed-85a2-4afc-b2fd-0bd0e468fc41" providerId="AD" clId="Web-{F8ED81CF-04EB-73E5-3B3D-0DC2D5920E81}" dt="2024-07-02T11:23:13.867" v="227" actId="20577"/>
          <ac:spMkLst>
            <pc:docMk/>
            <pc:sldMk cId="2744657230" sldId="279"/>
            <ac:spMk id="2" creationId="{C65EE8F8-148F-B99E-40FA-43CE497387F7}"/>
          </ac:spMkLst>
        </pc:spChg>
        <pc:spChg chg="mod">
          <ac:chgData name="Catrin Davies" userId="S::catrin.davies@connahsquayhs.org.uk::8fe6a0ed-85a2-4afc-b2fd-0bd0e468fc41" providerId="AD" clId="Web-{F8ED81CF-04EB-73E5-3B3D-0DC2D5920E81}" dt="2024-07-02T11:27:09.451" v="371" actId="20577"/>
          <ac:spMkLst>
            <pc:docMk/>
            <pc:sldMk cId="2744657230" sldId="279"/>
            <ac:spMk id="4" creationId="{74C831F6-864D-BABA-AF92-E2DAAB3A976C}"/>
          </ac:spMkLst>
        </pc:spChg>
        <pc:spChg chg="mod">
          <ac:chgData name="Catrin Davies" userId="S::catrin.davies@connahsquayhs.org.uk::8fe6a0ed-85a2-4afc-b2fd-0bd0e468fc41" providerId="AD" clId="Web-{F8ED81CF-04EB-73E5-3B3D-0DC2D5920E81}" dt="2024-07-02T11:34:07.774" v="791" actId="20577"/>
          <ac:spMkLst>
            <pc:docMk/>
            <pc:sldMk cId="2744657230" sldId="279"/>
            <ac:spMk id="6" creationId="{BBFAC2B0-088A-A742-E984-08816EB2A534}"/>
          </ac:spMkLst>
        </pc:spChg>
        <pc:spChg chg="mod">
          <ac:chgData name="Catrin Davies" userId="S::catrin.davies@connahsquayhs.org.uk::8fe6a0ed-85a2-4afc-b2fd-0bd0e468fc41" providerId="AD" clId="Web-{F8ED81CF-04EB-73E5-3B3D-0DC2D5920E81}" dt="2024-07-02T11:30:07.236" v="561" actId="20577"/>
          <ac:spMkLst>
            <pc:docMk/>
            <pc:sldMk cId="2744657230" sldId="279"/>
            <ac:spMk id="9" creationId="{FAC0EE1F-6170-8836-2429-E17EDAC6A750}"/>
          </ac:spMkLst>
        </pc:spChg>
        <pc:spChg chg="mod">
          <ac:chgData name="Catrin Davies" userId="S::catrin.davies@connahsquayhs.org.uk::8fe6a0ed-85a2-4afc-b2fd-0bd0e468fc41" providerId="AD" clId="Web-{F8ED81CF-04EB-73E5-3B3D-0DC2D5920E81}" dt="2024-07-02T11:33:26.116" v="789" actId="20577"/>
          <ac:spMkLst>
            <pc:docMk/>
            <pc:sldMk cId="2744657230" sldId="279"/>
            <ac:spMk id="11" creationId="{BE434E36-C7AA-5216-328F-AB4594226D84}"/>
          </ac:spMkLst>
        </pc:spChg>
        <pc:spChg chg="mod">
          <ac:chgData name="Catrin Davies" userId="S::catrin.davies@connahsquayhs.org.uk::8fe6a0ed-85a2-4afc-b2fd-0bd0e468fc41" providerId="AD" clId="Web-{F8ED81CF-04EB-73E5-3B3D-0DC2D5920E81}" dt="2024-07-02T11:32:44.772" v="776" actId="20577"/>
          <ac:spMkLst>
            <pc:docMk/>
            <pc:sldMk cId="2744657230" sldId="279"/>
            <ac:spMk id="13" creationId="{12040E28-C6F5-B532-A029-B5A6A5E6B1EC}"/>
          </ac:spMkLst>
        </pc:spChg>
      </pc:sldChg>
      <pc:sldChg chg="modSp">
        <pc:chgData name="Catrin Davies" userId="S::catrin.davies@connahsquayhs.org.uk::8fe6a0ed-85a2-4afc-b2fd-0bd0e468fc41" providerId="AD" clId="Web-{F8ED81CF-04EB-73E5-3B3D-0DC2D5920E81}" dt="2024-07-02T11:17:49.468" v="3" actId="20577"/>
        <pc:sldMkLst>
          <pc:docMk/>
          <pc:sldMk cId="2458432041" sldId="280"/>
        </pc:sldMkLst>
        <pc:spChg chg="mod">
          <ac:chgData name="Catrin Davies" userId="S::catrin.davies@connahsquayhs.org.uk::8fe6a0ed-85a2-4afc-b2fd-0bd0e468fc41" providerId="AD" clId="Web-{F8ED81CF-04EB-73E5-3B3D-0DC2D5920E81}" dt="2024-07-02T11:17:49.468" v="3" actId="20577"/>
          <ac:spMkLst>
            <pc:docMk/>
            <pc:sldMk cId="2458432041" sldId="280"/>
            <ac:spMk id="2" creationId="{92C753A5-51E1-7A44-E9A0-95DE87F723AA}"/>
          </ac:spMkLst>
        </pc:spChg>
      </pc:sldChg>
      <pc:sldChg chg="modSp">
        <pc:chgData name="Catrin Davies" userId="S::catrin.davies@connahsquayhs.org.uk::8fe6a0ed-85a2-4afc-b2fd-0bd0e468fc41" providerId="AD" clId="Web-{F8ED81CF-04EB-73E5-3B3D-0DC2D5920E81}" dt="2024-07-02T11:34:26.602" v="792" actId="20577"/>
        <pc:sldMkLst>
          <pc:docMk/>
          <pc:sldMk cId="632769890" sldId="284"/>
        </pc:sldMkLst>
        <pc:spChg chg="mod">
          <ac:chgData name="Catrin Davies" userId="S::catrin.davies@connahsquayhs.org.uk::8fe6a0ed-85a2-4afc-b2fd-0bd0e468fc41" providerId="AD" clId="Web-{F8ED81CF-04EB-73E5-3B3D-0DC2D5920E81}" dt="2024-07-02T11:18:40.095" v="11" actId="20577"/>
          <ac:spMkLst>
            <pc:docMk/>
            <pc:sldMk cId="632769890" sldId="284"/>
            <ac:spMk id="2" creationId="{7E6C883F-1227-F311-38A5-B4E17D09B7AB}"/>
          </ac:spMkLst>
        </pc:spChg>
        <pc:spChg chg="mod">
          <ac:chgData name="Catrin Davies" userId="S::catrin.davies@connahsquayhs.org.uk::8fe6a0ed-85a2-4afc-b2fd-0bd0e468fc41" providerId="AD" clId="Web-{F8ED81CF-04EB-73E5-3B3D-0DC2D5920E81}" dt="2024-07-02T11:18:45.579" v="12" actId="20577"/>
          <ac:spMkLst>
            <pc:docMk/>
            <pc:sldMk cId="632769890" sldId="284"/>
            <ac:spMk id="4" creationId="{235860F6-C416-1E2E-120E-314D539F4A7E}"/>
          </ac:spMkLst>
        </pc:spChg>
        <pc:spChg chg="mod">
          <ac:chgData name="Catrin Davies" userId="S::catrin.davies@connahsquayhs.org.uk::8fe6a0ed-85a2-4afc-b2fd-0bd0e468fc41" providerId="AD" clId="Web-{F8ED81CF-04EB-73E5-3B3D-0DC2D5920E81}" dt="2024-07-02T11:34:26.602" v="792" actId="20577"/>
          <ac:spMkLst>
            <pc:docMk/>
            <pc:sldMk cId="632769890" sldId="284"/>
            <ac:spMk id="10" creationId="{59B49D29-3501-5F1D-BF03-49B083B72B1A}"/>
          </ac:spMkLst>
        </pc:spChg>
        <pc:spChg chg="mod">
          <ac:chgData name="Catrin Davies" userId="S::catrin.davies@connahsquayhs.org.uk::8fe6a0ed-85a2-4afc-b2fd-0bd0e468fc41" providerId="AD" clId="Web-{F8ED81CF-04EB-73E5-3B3D-0DC2D5920E81}" dt="2024-07-02T11:18:53.392" v="14" actId="20577"/>
          <ac:spMkLst>
            <pc:docMk/>
            <pc:sldMk cId="632769890" sldId="284"/>
            <ac:spMk id="11" creationId="{73CA8E55-50A9-4198-412B-A239F349004B}"/>
          </ac:spMkLst>
        </pc:spChg>
      </pc:sldChg>
    </pc:docChg>
  </pc:docChgLst>
  <pc:docChgLst>
    <pc:chgData name="Catrin Davies" userId="S::catrin.davies@connahsquayhs.org.uk::8fe6a0ed-85a2-4afc-b2fd-0bd0e468fc41" providerId="AD" clId="Web-{B4B38771-CC7A-C50C-561C-BBD2ABC7C8AE}"/>
    <pc:docChg chg="modSld">
      <pc:chgData name="Catrin Davies" userId="S::catrin.davies@connahsquayhs.org.uk::8fe6a0ed-85a2-4afc-b2fd-0bd0e468fc41" providerId="AD" clId="Web-{B4B38771-CC7A-C50C-561C-BBD2ABC7C8AE}" dt="2024-06-28T09:51:14.204" v="250" actId="20577"/>
      <pc:docMkLst>
        <pc:docMk/>
      </pc:docMkLst>
      <pc:sldChg chg="modSp">
        <pc:chgData name="Catrin Davies" userId="S::catrin.davies@connahsquayhs.org.uk::8fe6a0ed-85a2-4afc-b2fd-0bd0e468fc41" providerId="AD" clId="Web-{B4B38771-CC7A-C50C-561C-BBD2ABC7C8AE}" dt="2024-06-28T09:51:14.204" v="250" actId="20577"/>
        <pc:sldMkLst>
          <pc:docMk/>
          <pc:sldMk cId="1981651252" sldId="278"/>
        </pc:sldMkLst>
        <pc:spChg chg="mod">
          <ac:chgData name="Catrin Davies" userId="S::catrin.davies@connahsquayhs.org.uk::8fe6a0ed-85a2-4afc-b2fd-0bd0e468fc41" providerId="AD" clId="Web-{B4B38771-CC7A-C50C-561C-BBD2ABC7C8AE}" dt="2024-06-28T09:50:38.389" v="222" actId="20577"/>
          <ac:spMkLst>
            <pc:docMk/>
            <pc:sldMk cId="1981651252" sldId="278"/>
            <ac:spMk id="2" creationId="{B77F1C2E-7359-4E67-E2F1-060331D23AB7}"/>
          </ac:spMkLst>
        </pc:spChg>
        <pc:spChg chg="mod">
          <ac:chgData name="Catrin Davies" userId="S::catrin.davies@connahsquayhs.org.uk::8fe6a0ed-85a2-4afc-b2fd-0bd0e468fc41" providerId="AD" clId="Web-{B4B38771-CC7A-C50C-561C-BBD2ABC7C8AE}" dt="2024-06-28T09:51:14.204" v="250" actId="20577"/>
          <ac:spMkLst>
            <pc:docMk/>
            <pc:sldMk cId="1981651252" sldId="278"/>
            <ac:spMk id="7" creationId="{2E5624FB-155B-4395-46B6-A4D8F5D58C9A}"/>
          </ac:spMkLst>
        </pc:spChg>
      </pc:sldChg>
      <pc:sldChg chg="modSp">
        <pc:chgData name="Catrin Davies" userId="S::catrin.davies@connahsquayhs.org.uk::8fe6a0ed-85a2-4afc-b2fd-0bd0e468fc41" providerId="AD" clId="Web-{B4B38771-CC7A-C50C-561C-BBD2ABC7C8AE}" dt="2024-06-28T09:48:26.365" v="185" actId="20577"/>
        <pc:sldMkLst>
          <pc:docMk/>
          <pc:sldMk cId="632769890" sldId="284"/>
        </pc:sldMkLst>
        <pc:spChg chg="mod">
          <ac:chgData name="Catrin Davies" userId="S::catrin.davies@connahsquayhs.org.uk::8fe6a0ed-85a2-4afc-b2fd-0bd0e468fc41" providerId="AD" clId="Web-{B4B38771-CC7A-C50C-561C-BBD2ABC7C8AE}" dt="2024-06-28T09:44:49.334" v="26" actId="20577"/>
          <ac:spMkLst>
            <pc:docMk/>
            <pc:sldMk cId="632769890" sldId="284"/>
            <ac:spMk id="2" creationId="{7E6C883F-1227-F311-38A5-B4E17D09B7AB}"/>
          </ac:spMkLst>
        </pc:spChg>
        <pc:spChg chg="mod">
          <ac:chgData name="Catrin Davies" userId="S::catrin.davies@connahsquayhs.org.uk::8fe6a0ed-85a2-4afc-b2fd-0bd0e468fc41" providerId="AD" clId="Web-{B4B38771-CC7A-C50C-561C-BBD2ABC7C8AE}" dt="2024-06-28T09:46:52.030" v="102" actId="20577"/>
          <ac:spMkLst>
            <pc:docMk/>
            <pc:sldMk cId="632769890" sldId="284"/>
            <ac:spMk id="4" creationId="{235860F6-C416-1E2E-120E-314D539F4A7E}"/>
          </ac:spMkLst>
        </pc:spChg>
        <pc:spChg chg="mod">
          <ac:chgData name="Catrin Davies" userId="S::catrin.davies@connahsquayhs.org.uk::8fe6a0ed-85a2-4afc-b2fd-0bd0e468fc41" providerId="AD" clId="Web-{B4B38771-CC7A-C50C-561C-BBD2ABC7C8AE}" dt="2024-06-28T09:47:45.362" v="152" actId="20577"/>
          <ac:spMkLst>
            <pc:docMk/>
            <pc:sldMk cId="632769890" sldId="284"/>
            <ac:spMk id="10" creationId="{59B49D29-3501-5F1D-BF03-49B083B72B1A}"/>
          </ac:spMkLst>
        </pc:spChg>
        <pc:spChg chg="mod">
          <ac:chgData name="Catrin Davies" userId="S::catrin.davies@connahsquayhs.org.uk::8fe6a0ed-85a2-4afc-b2fd-0bd0e468fc41" providerId="AD" clId="Web-{B4B38771-CC7A-C50C-561C-BBD2ABC7C8AE}" dt="2024-06-28T09:48:26.365" v="185" actId="20577"/>
          <ac:spMkLst>
            <pc:docMk/>
            <pc:sldMk cId="632769890" sldId="284"/>
            <ac:spMk id="11" creationId="{73CA8E55-50A9-4198-412B-A239F349004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t>9</a:t>
            </a:r>
          </a:p>
        </p:txBody>
      </p:sp>
      <p:sp>
        <p:nvSpPr>
          <p:cNvPr id="3" name="Text Placeholder 2"/>
          <p:cNvSpPr>
            <a:spLocks noGrp="1"/>
          </p:cNvSpPr>
          <p:nvPr>
            <p:ph type="body" sz="quarter" idx="38"/>
          </p:nvPr>
        </p:nvSpPr>
        <p:spPr/>
        <p:txBody>
          <a:bodyPr/>
          <a:lstStyle/>
          <a:p>
            <a:endParaRPr lang="en-GB" dirty="0"/>
          </a:p>
        </p:txBody>
      </p:sp>
      <p:sp>
        <p:nvSpPr>
          <p:cNvPr id="4" name="Text Placeholder 3"/>
          <p:cNvSpPr>
            <a:spLocks noGrp="1"/>
          </p:cNvSpPr>
          <p:nvPr>
            <p:ph type="body" sz="quarter" idx="39"/>
          </p:nvPr>
        </p:nvSpPr>
        <p:spPr/>
        <p:txBody>
          <a:bodyPr/>
          <a:lstStyle/>
          <a:p>
            <a:r>
              <a:rPr lang="en-GB" dirty="0">
                <a:latin typeface="MASSILIA VF"/>
              </a:rPr>
              <a:t>Genetics</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dirty="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dirty="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Autofit/>
          </a:bodyPr>
          <a:lstStyle/>
          <a:p>
            <a:r>
              <a:rPr lang="en-US" sz="1200" dirty="0">
                <a:latin typeface="MASSILIA VF"/>
                <a:ea typeface="Calibri"/>
                <a:cs typeface="Calibri"/>
              </a:rPr>
              <a:t>By </a:t>
            </a:r>
            <a:r>
              <a:rPr lang="en-US" sz="1200" dirty="0" err="1">
                <a:latin typeface="MASSILIA VF"/>
                <a:ea typeface="Calibri"/>
                <a:cs typeface="Calibri"/>
              </a:rPr>
              <a:t>recognising</a:t>
            </a:r>
            <a:r>
              <a:rPr lang="en-US" sz="1200" dirty="0">
                <a:latin typeface="MASSILIA VF"/>
                <a:ea typeface="Calibri"/>
                <a:cs typeface="Calibri"/>
              </a:rPr>
              <a:t> the diversity of living things and how they interact with their environment, learners can develop an understanding of how these have evolved over significant periods of time. All living things require specific conditions and resources to survive and they may have to compete with other organisms to do so. Humans form part of the living world and our decisions and actions, along with natural selection, can have a significant impact on the diversity of life. Knowing about the structures and functions of living things enables learners to understand how these things grow, develop and reproduce successfully. Developing an understanding of the factors which affect the health and success of organisms allows us to make informed decisions about our physical health and how we impact the natural world, including about the prevention and treatments of diseases.</a:t>
            </a:r>
            <a:endParaRPr lang="en-US" dirty="0">
              <a:latin typeface="MASSILIA VF"/>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endParaRPr lang="en-US" sz="1400" dirty="0">
              <a:latin typeface="MASSILIA VF"/>
            </a:endParaRPr>
          </a:p>
          <a:p>
            <a:r>
              <a:rPr lang="en-US" sz="1400" dirty="0">
                <a:latin typeface="MASSILIA VF"/>
              </a:rPr>
              <a:t>The world around us is full of living things which depend on each other for survival.</a:t>
            </a:r>
            <a:endParaRPr lang="en-US" dirty="0">
              <a:latin typeface="MASSILIA VF"/>
            </a:endParaRPr>
          </a:p>
          <a:p>
            <a:endParaRPr lang="en-US" sz="1400"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a:bodyPr>
          <a:lstStyle/>
          <a:p>
            <a:endParaRPr lang="en-US" sz="900" dirty="0"/>
          </a:p>
          <a:p>
            <a:endParaRPr lang="en-US" sz="900"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r>
              <a:rPr lang="en-US" sz="1200" u="sng" dirty="0">
                <a:solidFill>
                  <a:srgbClr val="000000"/>
                </a:solidFill>
                <a:latin typeface="MASSILIA VF"/>
                <a:cs typeface="Calibri"/>
              </a:rPr>
              <a:t>Ethically informed citizens </a:t>
            </a:r>
            <a:endParaRPr lang="en-US" sz="1200" u="sng">
              <a:solidFill>
                <a:srgbClr val="000000"/>
              </a:solidFill>
              <a:latin typeface="MASSILIA VF"/>
              <a:ea typeface="Calibri"/>
              <a:cs typeface="Calibri"/>
            </a:endParaRPr>
          </a:p>
          <a:p>
            <a:r>
              <a:rPr lang="en-US" sz="1200" dirty="0">
                <a:solidFill>
                  <a:srgbClr val="000000"/>
                </a:solidFill>
                <a:latin typeface="MASSILIA VF"/>
                <a:ea typeface="Calibri"/>
                <a:cs typeface="Calibri"/>
              </a:rPr>
              <a:t>Opportunity to have ethically informed discussions in relation to the use of genetic profiles and genetic engineering. </a:t>
            </a:r>
          </a:p>
          <a:p>
            <a:endParaRPr lang="en-US" sz="1200" dirty="0">
              <a:solidFill>
                <a:srgbClr val="000000"/>
              </a:solidFill>
              <a:latin typeface="Calibri"/>
              <a:ea typeface="Calibri"/>
              <a:cs typeface="Calibri"/>
            </a:endParaRPr>
          </a:p>
          <a:p>
            <a:endParaRPr lang="en-US" sz="1100" dirty="0">
              <a:solidFill>
                <a:srgbClr val="000000"/>
              </a:solidFill>
              <a:latin typeface="Calibri"/>
              <a:ea typeface="Calibri"/>
              <a:cs typeface="Calibri"/>
            </a:endParaRPr>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r>
              <a:rPr lang="en-US" sz="1200" dirty="0">
                <a:latin typeface="MASSILIA VF"/>
              </a:rPr>
              <a:t>Literacy - Correct use of tier 4 terminology. This should be evident within written work as well as oral communication.</a:t>
            </a:r>
          </a:p>
          <a:p>
            <a:endParaRPr lang="en-US" sz="1200" dirty="0"/>
          </a:p>
          <a:p>
            <a:r>
              <a:rPr lang="en-US" sz="1200" dirty="0">
                <a:latin typeface="MASSILIA VF"/>
              </a:rPr>
              <a:t>Numeracy - Correctly interpreting data from a given chart and drawing accurate conclusions. </a:t>
            </a:r>
            <a:endParaRPr lang="en-US" sz="12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pPr algn="l"/>
            <a:r>
              <a:rPr lang="en-US" b="1" dirty="0">
                <a:latin typeface="MASSILIA VF"/>
              </a:rPr>
              <a:t>Personal effectiveness</a:t>
            </a:r>
          </a:p>
          <a:p>
            <a:r>
              <a:rPr lang="en-US" dirty="0">
                <a:latin typeface="MASSILIA VF"/>
              </a:rPr>
              <a:t>Learners should develop emotional intelligence and awareness, becoming confident and independent. They should have opportunities to lead debate and discussions in relation to the issues surrounding the use of genetic profiles and genetic modification.  </a:t>
            </a: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r>
              <a:rPr lang="en-US" sz="1200" dirty="0">
                <a:solidFill>
                  <a:srgbClr val="000000"/>
                </a:solidFill>
                <a:latin typeface="MASSILIA VF"/>
                <a:cs typeface="Calibri"/>
              </a:rPr>
              <a:t>Create authentic context for learning</a:t>
            </a:r>
          </a:p>
          <a:p>
            <a:r>
              <a:rPr lang="en-US" sz="1200" dirty="0">
                <a:solidFill>
                  <a:srgbClr val="000000"/>
                </a:solidFill>
                <a:latin typeface="MASSILIA VF"/>
                <a:cs typeface="Calibri"/>
              </a:rPr>
              <a:t>Encourage collaboration</a:t>
            </a:r>
          </a:p>
          <a:p>
            <a:r>
              <a:rPr lang="en-US" sz="1200" dirty="0">
                <a:solidFill>
                  <a:srgbClr val="000000"/>
                </a:solidFill>
                <a:latin typeface="MASSILIA VF"/>
                <a:cs typeface="Calibri"/>
              </a:rPr>
              <a:t>Employ a broad range of teaching approaches</a:t>
            </a:r>
          </a:p>
          <a:p>
            <a:r>
              <a:rPr lang="en-US" sz="1200" dirty="0">
                <a:solidFill>
                  <a:srgbClr val="000000"/>
                </a:solidFill>
                <a:latin typeface="MASSILIA VF"/>
                <a:cs typeface="Calibri"/>
              </a:rPr>
              <a:t>Build on previous knowledge and experience to engage interest</a:t>
            </a:r>
          </a:p>
          <a:p>
            <a:r>
              <a:rPr lang="en-US" sz="1200" dirty="0">
                <a:solidFill>
                  <a:srgbClr val="000000"/>
                </a:solidFill>
                <a:latin typeface="MASSILIA VF"/>
                <a:cs typeface="Calibri"/>
              </a:rPr>
              <a:t>Use assessment for learning to accelerate progress</a:t>
            </a:r>
          </a:p>
          <a:p>
            <a:endParaRPr lang="en-US" sz="900"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1100" dirty="0">
                <a:latin typeface="MASSILIA VF"/>
              </a:rPr>
              <a:t>Learners will develop their application of skills, as well as resilience as they understanding the benefit of failure in this area to discover new ways of doing things. They will learn to understand that this "trial and improve" technique is important in science in order to ensure that advance in genetic discoveries evolve, e.g. Use of genetic profiles. </a:t>
            </a:r>
            <a:endParaRPr lang="en-US" sz="1100"/>
          </a:p>
          <a:p>
            <a:r>
              <a:rPr lang="en-US" sz="1100" dirty="0">
                <a:latin typeface="MASSILIA VF"/>
              </a:rPr>
              <a:t>Learners should be provided with opportunities to discuss complex processes such as the discovery and use of genetic profiles during group work and classroom discussions. </a:t>
            </a:r>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sz="1200" dirty="0">
                <a:solidFill>
                  <a:srgbClr val="1F1F1F"/>
                </a:solidFill>
                <a:latin typeface="MASSILIA VF"/>
                <a:cs typeface="Arial"/>
              </a:rPr>
              <a:t>Learners will build upon their knowledge and understanding of cells and function of organelles and develop a more complex understanding of DNA and genetics. They will then further deepen their knowledge by looking at how genetic can be used in society, e.g. Detect genetic disorders, paternity tests etc. </a:t>
            </a: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1200" dirty="0">
                <a:solidFill>
                  <a:srgbClr val="1F1F1F"/>
                </a:solidFill>
                <a:latin typeface="MASSILIA VF"/>
                <a:cs typeface="Arial"/>
              </a:rPr>
              <a:t>Learners will be encouraged to ask questions to further explore the living world around them and the genetic variation that exist within species.</a:t>
            </a: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sz="1200" dirty="0">
                <a:latin typeface="MASSILIA VF"/>
              </a:rPr>
              <a:t>Learners will be introduced to complex tier 3 subject terminology and will learn how to use such vocabulary sophistically within their written work as well as during their oral contributions. </a:t>
            </a:r>
            <a:endParaRPr lang="en-US" sz="800"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200" dirty="0">
                <a:latin typeface="MASSILIA VF"/>
              </a:rPr>
              <a:t>As learners progress through this unit, they will increasingly be able to make links between current learners as well as draw upon information that they learnt during their cells unit in year 7 as well as aspects of ecology within their year 8 unit. </a:t>
            </a:r>
            <a:endParaRPr lang="en-US" sz="1200"/>
          </a:p>
          <a:p>
            <a:r>
              <a:rPr lang="en-US" sz="1200" dirty="0">
                <a:latin typeface="MASSILIA VF"/>
              </a:rPr>
              <a:t>They will also be able to apply and make connections with authentic examples as many will be aware of individual who have genetic inherited disease such as Downs syndrome or CF. </a:t>
            </a:r>
            <a:endParaRPr lang="en-US" sz="120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lIns="180000" tIns="180000" rIns="180000" bIns="180000" anchor="t">
            <a:normAutofit/>
          </a:bodyPr>
          <a:lstStyle/>
          <a:p>
            <a:pPr algn="l"/>
            <a:endParaRPr lang="en-US" b="0" i="0">
              <a:solidFill>
                <a:srgbClr val="1F1F1F"/>
              </a:solidFill>
              <a:latin typeface="Arial"/>
              <a:ea typeface="Arial"/>
              <a:cs typeface="Arial"/>
            </a:endParaRPr>
          </a:p>
          <a:p>
            <a:pPr algn="l"/>
            <a:endParaRPr lang="en-US" b="0" i="0">
              <a:solidFill>
                <a:srgbClr val="1F1F1F"/>
              </a:solidFill>
              <a:latin typeface="Arial"/>
              <a:ea typeface="Arial"/>
              <a:cs typeface="Arial"/>
            </a:endParaRPr>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sz="1600" dirty="0">
                <a:solidFill>
                  <a:srgbClr val="1F1F1F"/>
                </a:solidFill>
                <a:latin typeface="Arial"/>
                <a:cs typeface="Arial"/>
              </a:rPr>
              <a:t>I can use my </a:t>
            </a:r>
            <a:r>
              <a:rPr lang="en-US" sz="1600" i="1" dirty="0">
                <a:solidFill>
                  <a:srgbClr val="0360A6"/>
                </a:solidFill>
                <a:latin typeface="Arial"/>
                <a:cs typeface="Arial"/>
              </a:rPr>
              <a:t>knowledge</a:t>
            </a:r>
            <a:r>
              <a:rPr lang="en-US" sz="1600" dirty="0">
                <a:solidFill>
                  <a:srgbClr val="1F1F1F"/>
                </a:solidFill>
                <a:latin typeface="Arial"/>
                <a:cs typeface="Arial"/>
              </a:rPr>
              <a:t> and understanding to predict effects as part of my scientific exploration.</a:t>
            </a:r>
            <a:endParaRPr lang="en-US" sz="160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r>
              <a:rPr lang="en-US" sz="1600" dirty="0">
                <a:latin typeface="MASSILIA VF"/>
              </a:rPr>
              <a:t>I can describe the features of organisms and </a:t>
            </a:r>
            <a:r>
              <a:rPr lang="en-US" sz="1600" dirty="0" err="1">
                <a:latin typeface="MASSILIA VF"/>
              </a:rPr>
              <a:t>recognise</a:t>
            </a:r>
            <a:r>
              <a:rPr lang="en-US" sz="1600" dirty="0">
                <a:latin typeface="MASSILIA VF"/>
              </a:rPr>
              <a:t> how they allow them to live, grow and reproduce for survival in their environment.</a:t>
            </a:r>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r>
              <a:rPr lang="en-US" sz="1600" dirty="0">
                <a:latin typeface="MASSILIA VF"/>
              </a:rPr>
              <a:t>I can explain how reproduction, mutations and the environment can lead to variation and adaptations within organisms which can affect their chances of survival.</a:t>
            </a:r>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sz="900" dirty="0"/>
          </a:p>
          <a:p>
            <a:r>
              <a:rPr lang="en-US" sz="1200" dirty="0">
                <a:latin typeface="MASSILIA VF"/>
              </a:rPr>
              <a:t>Knowledge of cells from year 7 and the location of DNA within the nucleus of cells.</a:t>
            </a:r>
            <a:endParaRPr lang="en-US" sz="1200" dirty="0"/>
          </a:p>
          <a:p>
            <a:endParaRPr lang="en-US" sz="1200" dirty="0"/>
          </a:p>
          <a:p>
            <a:r>
              <a:rPr lang="en-US" sz="1200" dirty="0">
                <a:latin typeface="MASSILIA VF"/>
              </a:rPr>
              <a:t>They may have also looked at variation within KS2. </a:t>
            </a:r>
            <a:endParaRPr lang="en-US" sz="1200"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r>
              <a:rPr lang="en-US" sz="1200" dirty="0">
                <a:latin typeface="MASSILIA VF"/>
              </a:rPr>
              <a:t>Revision of cells.</a:t>
            </a:r>
            <a:endParaRPr lang="en-US" sz="1200"/>
          </a:p>
          <a:p>
            <a:r>
              <a:rPr lang="en-US" sz="1200" dirty="0">
                <a:latin typeface="MASSILIA VF"/>
              </a:rPr>
              <a:t>Variation within species.</a:t>
            </a:r>
          </a:p>
          <a:p>
            <a:r>
              <a:rPr lang="en-US" sz="1200" dirty="0">
                <a:latin typeface="MASSILIA VF"/>
              </a:rPr>
              <a:t>Structure of DNA and DNA extractions.</a:t>
            </a:r>
            <a:endParaRPr lang="en-US" sz="1200"/>
          </a:p>
          <a:p>
            <a:r>
              <a:rPr lang="en-US" sz="1200" dirty="0">
                <a:latin typeface="MASSILIA VF"/>
              </a:rPr>
              <a:t>Use of genetic profiles.</a:t>
            </a:r>
          </a:p>
          <a:p>
            <a:r>
              <a:rPr lang="en-US" sz="1200" dirty="0">
                <a:latin typeface="MASSILIA VF"/>
              </a:rPr>
              <a:t>Genetic disorders, e.g. CF</a:t>
            </a:r>
          </a:p>
          <a:p>
            <a:r>
              <a:rPr lang="en-US" sz="1200" dirty="0">
                <a:latin typeface="MASSILIA VF"/>
              </a:rPr>
              <a:t>Inheritance</a:t>
            </a:r>
            <a:endParaRPr lang="en-US" sz="1200"/>
          </a:p>
          <a:p>
            <a:r>
              <a:rPr lang="en-US" sz="1200" dirty="0">
                <a:latin typeface="MASSILIA VF"/>
              </a:rPr>
              <a:t>Genetic modification </a:t>
            </a: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Autofit/>
          </a:bodyPr>
          <a:lstStyle/>
          <a:p>
            <a:pPr marL="171450" indent="-171450">
              <a:buFont typeface="Arial,Sans-Serif" panose="020B0604020202020204" pitchFamily="34" charset="0"/>
              <a:buChar char="•"/>
            </a:pPr>
            <a:r>
              <a:rPr lang="en-US" sz="1200" dirty="0">
                <a:latin typeface="MASSILIA VF"/>
                <a:cs typeface="Arial"/>
              </a:rPr>
              <a:t>To be able to use and apply scientific knowledge correctly to different contexts.</a:t>
            </a:r>
            <a:endParaRPr lang="en-US" sz="1200" dirty="0">
              <a:solidFill>
                <a:srgbClr val="000000"/>
              </a:solidFill>
              <a:latin typeface="MASSILIA VF"/>
              <a:cs typeface="Arial"/>
            </a:endParaRPr>
          </a:p>
          <a:p>
            <a:pPr marL="171450" indent="-171450">
              <a:buFont typeface="Arial,Sans-Serif" panose="020B0604020202020204" pitchFamily="34" charset="0"/>
              <a:buChar char="•"/>
            </a:pPr>
            <a:endParaRPr lang="en-US" sz="1200" dirty="0">
              <a:solidFill>
                <a:srgbClr val="000000"/>
              </a:solidFill>
              <a:latin typeface="MASSILIA VF"/>
              <a:cs typeface="Arial"/>
            </a:endParaRPr>
          </a:p>
          <a:p>
            <a:pPr marL="171450" indent="-171450">
              <a:buFont typeface="Arial,Sans-Serif" panose="020B0604020202020204" pitchFamily="34" charset="0"/>
              <a:buChar char="•"/>
            </a:pPr>
            <a:r>
              <a:rPr lang="en-US" sz="1200" dirty="0">
                <a:latin typeface="MASSILIA VF"/>
                <a:cs typeface="Arial"/>
              </a:rPr>
              <a:t>To be able to correctly </a:t>
            </a:r>
            <a:r>
              <a:rPr lang="en-US" sz="1200" err="1">
                <a:latin typeface="MASSILIA VF"/>
                <a:cs typeface="Arial"/>
              </a:rPr>
              <a:t>analyse</a:t>
            </a:r>
            <a:r>
              <a:rPr lang="en-US" sz="1200" dirty="0">
                <a:latin typeface="MASSILIA VF"/>
                <a:cs typeface="Arial"/>
              </a:rPr>
              <a:t> and interpret data </a:t>
            </a:r>
            <a:endParaRPr lang="en-US" sz="1200" dirty="0">
              <a:solidFill>
                <a:srgbClr val="000000"/>
              </a:solidFill>
              <a:latin typeface="MASSILIA VF"/>
              <a:cs typeface="Arial"/>
            </a:endParaRPr>
          </a:p>
          <a:p>
            <a:pPr marL="171450" indent="-171450">
              <a:buFont typeface="Arial,Sans-Serif" panose="020B0604020202020204" pitchFamily="34" charset="0"/>
              <a:buChar char="•"/>
            </a:pPr>
            <a:endParaRPr lang="en-US" sz="1200" dirty="0">
              <a:solidFill>
                <a:srgbClr val="000000"/>
              </a:solidFill>
              <a:latin typeface="MASSILIA VF"/>
              <a:cs typeface="Arial"/>
            </a:endParaRPr>
          </a:p>
          <a:p>
            <a:pPr marL="171450" indent="-171450">
              <a:buFont typeface="Arial,Sans-Serif" panose="020B0604020202020204" pitchFamily="34" charset="0"/>
              <a:buChar char="•"/>
            </a:pPr>
            <a:r>
              <a:rPr lang="en-US" sz="1200" dirty="0">
                <a:latin typeface="MASSILIA VF"/>
                <a:cs typeface="Arial"/>
              </a:rPr>
              <a:t>To produce accurately and precisely written scientific reports using tier 3 vocabulary </a:t>
            </a:r>
            <a:endParaRPr lang="en-US" sz="1200" dirty="0">
              <a:solidFill>
                <a:srgbClr val="000000"/>
              </a:solidFill>
              <a:latin typeface="MASSILIA VF"/>
              <a:cs typeface="Arial"/>
            </a:endParaRPr>
          </a:p>
          <a:p>
            <a:pPr marL="171450" indent="-171450">
              <a:buFont typeface="Arial,Sans-Serif" panose="020B0604020202020204" pitchFamily="34" charset="0"/>
              <a:buChar char="•"/>
            </a:pPr>
            <a:endParaRPr lang="en-US" sz="1200" dirty="0">
              <a:solidFill>
                <a:srgbClr val="000000"/>
              </a:solidFill>
              <a:latin typeface="MASSILIA VF"/>
              <a:cs typeface="Arial"/>
            </a:endParaRPr>
          </a:p>
          <a:p>
            <a:pPr marL="171450" indent="-171450">
              <a:buFont typeface="Arial,Sans-Serif" panose="020B0604020202020204" pitchFamily="34" charset="0"/>
              <a:buChar char="•"/>
            </a:pPr>
            <a:r>
              <a:rPr lang="en-US" sz="1200" dirty="0">
                <a:latin typeface="MASSILIA VF"/>
                <a:cs typeface="Arial"/>
              </a:rPr>
              <a:t>To be able to correctly display scientific data in the most appropriate format.</a:t>
            </a:r>
            <a:endParaRPr lang="en-US" sz="1200" dirty="0">
              <a:solidFill>
                <a:srgbClr val="000000"/>
              </a:solidFill>
              <a:latin typeface="MASSILIA VF"/>
              <a:cs typeface="Arial"/>
            </a:endParaRPr>
          </a:p>
          <a:p>
            <a:pPr marL="171450" indent="-171450">
              <a:buFont typeface="Arial,Sans-Serif" panose="020B0604020202020204" pitchFamily="34" charset="0"/>
              <a:buChar char="•"/>
            </a:pPr>
            <a:endParaRPr lang="en-US" sz="1200" dirty="0">
              <a:solidFill>
                <a:srgbClr val="000000"/>
              </a:solidFill>
              <a:latin typeface="MASSILIA VF"/>
              <a:cs typeface="Arial"/>
            </a:endParaRPr>
          </a:p>
          <a:p>
            <a:pPr marL="171450" indent="-171450">
              <a:buFont typeface="Arial" panose="020B0604020202020204" pitchFamily="34" charset="0"/>
              <a:buChar char="•"/>
            </a:pPr>
            <a:endParaRPr lang="en-US" sz="1200"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US" sz="1200" dirty="0">
                <a:latin typeface="MASSILIA VF"/>
              </a:rPr>
              <a:t>Cells cytoplasm, nucleus, DNA, genes, chromosomes, genetic profiles, variation, characteristics, species, inheritance, </a:t>
            </a:r>
            <a:r>
              <a:rPr lang="en-US" sz="1200">
                <a:latin typeface="MASSILIA VF"/>
              </a:rPr>
              <a:t>Punnett</a:t>
            </a:r>
            <a:r>
              <a:rPr lang="en-US" sz="1200" dirty="0">
                <a:latin typeface="MASSILIA VF"/>
              </a:rPr>
              <a:t> squares, genetic modification. </a:t>
            </a:r>
            <a:endParaRPr lang="en-US" sz="1200"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r>
              <a:rPr lang="en-US" sz="1200" dirty="0">
                <a:solidFill>
                  <a:srgbClr val="000000"/>
                </a:solidFill>
                <a:latin typeface="MASSILIA VF"/>
                <a:cs typeface="Calibri"/>
              </a:rPr>
              <a:t>Geography – Farming. Genetic engineering/modification.</a:t>
            </a:r>
            <a:endParaRPr lang="en-US" sz="1200">
              <a:latin typeface="MASSILIA VF"/>
            </a:endParaRPr>
          </a:p>
          <a:p>
            <a:endParaRPr lang="en-US" sz="1200" dirty="0">
              <a:solidFill>
                <a:srgbClr val="000000"/>
              </a:solidFill>
              <a:latin typeface="MASSILIA VF"/>
              <a:ea typeface="Calibri"/>
              <a:cs typeface="Calibri"/>
            </a:endParaRPr>
          </a:p>
          <a:p>
            <a:r>
              <a:rPr lang="en-US" sz="1200" dirty="0">
                <a:solidFill>
                  <a:srgbClr val="000000"/>
                </a:solidFill>
                <a:latin typeface="MASSILIA VF"/>
                <a:cs typeface="Calibri"/>
              </a:rPr>
              <a:t>Genetically inherited diseases - Links to local hospitals such as the Countess and how they treat certain genetic disorders. </a:t>
            </a:r>
            <a:endParaRPr lang="en-US" sz="1200" dirty="0">
              <a:solidFill>
                <a:srgbClr val="000000"/>
              </a:solidFill>
              <a:latin typeface="MASSILIA VF"/>
              <a:ea typeface="Calibri"/>
              <a:cs typeface="Calibri"/>
            </a:endParaRPr>
          </a:p>
          <a:p>
            <a:endParaRPr lang="en-US" sz="1200" dirty="0">
              <a:solidFill>
                <a:srgbClr val="000000"/>
              </a:solidFill>
              <a:latin typeface="MASSILIA VF"/>
              <a:cs typeface="Calibri"/>
            </a:endParaRPr>
          </a:p>
          <a:p>
            <a:endParaRPr lang="en-US" sz="1200" dirty="0">
              <a:solidFill>
                <a:srgbClr val="000000"/>
              </a:solidFill>
              <a:latin typeface="MASSILIA VF"/>
              <a:cs typeface="Calibri"/>
            </a:endParaRPr>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4698</TotalTime>
  <Words>118</Words>
  <Application>Microsoft Office PowerPoint</Application>
  <PresentationFormat>Custom</PresentationFormat>
  <Paragraphs>29</Paragraphs>
  <Slides>7</Slides>
  <Notes>0</Notes>
  <HiddenSlides>0</HiddenSlides>
  <MMClips>0</MMClip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230</cp:revision>
  <dcterms:created xsi:type="dcterms:W3CDTF">2024-02-26T09:08:58Z</dcterms:created>
  <dcterms:modified xsi:type="dcterms:W3CDTF">2024-07-02T15:33:48Z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