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403DF1-FE4F-C3D0-2925-AC8181748FA9}" v="845" dt="2024-07-01T20:05:15.252"/>
    <p1510:client id="{80E38CD0-4E7F-9AF2-4D77-1BBB8F4707E1}" v="14" dt="2024-07-02T11:17:20.674"/>
    <p1510:client id="{9ED96D95-6B3E-5352-4D96-725068342BFB}" v="27" dt="2024-07-02T10:49:42.831"/>
    <p1510:client id="{E581F98D-68E9-6309-F065-AA23631EB80B}" v="7" dt="2024-07-02T15:30:35.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B54F3D2F-5D9A-076B-8597-9AE5090BCB5F}"/>
    <pc:docChg chg="modSld">
      <pc:chgData name="Kelly Davis" userId="S::kelly.davis@connahsquayhs.org.uk::096ba659-84af-4938-bb69-cbee8d6cfa26" providerId="AD" clId="Web-{B54F3D2F-5D9A-076B-8597-9AE5090BCB5F}" dt="2024-05-28T19:30:45.351" v="14"/>
      <pc:docMkLst>
        <pc:docMk/>
      </pc:docMkLst>
      <pc:sldChg chg="addSp modSp">
        <pc:chgData name="Kelly Davis" userId="S::kelly.davis@connahsquayhs.org.uk::096ba659-84af-4938-bb69-cbee8d6cfa26" providerId="AD" clId="Web-{B54F3D2F-5D9A-076B-8597-9AE5090BCB5F}" dt="2024-05-28T19:30:18.584" v="13"/>
        <pc:sldMkLst>
          <pc:docMk/>
          <pc:sldMk cId="1981651252" sldId="278"/>
        </pc:sldMkLst>
        <pc:spChg chg="mod">
          <ac:chgData name="Kelly Davis" userId="S::kelly.davis@connahsquayhs.org.uk::096ba659-84af-4938-bb69-cbee8d6cfa26" providerId="AD" clId="Web-{B54F3D2F-5D9A-076B-8597-9AE5090BCB5F}" dt="2024-05-28T19:29:34.972" v="7" actId="20577"/>
          <ac:spMkLst>
            <pc:docMk/>
            <pc:sldMk cId="1981651252" sldId="278"/>
            <ac:spMk id="2" creationId="{B77F1C2E-7359-4E67-E2F1-060331D23AB7}"/>
          </ac:spMkLst>
        </pc:spChg>
        <pc:spChg chg="mod">
          <ac:chgData name="Kelly Davis" userId="S::kelly.davis@connahsquayhs.org.uk::096ba659-84af-4938-bb69-cbee8d6cfa26" providerId="AD" clId="Web-{B54F3D2F-5D9A-076B-8597-9AE5090BCB5F}" dt="2024-05-28T19:29:51.035" v="9" actId="20577"/>
          <ac:spMkLst>
            <pc:docMk/>
            <pc:sldMk cId="1981651252" sldId="278"/>
            <ac:spMk id="8" creationId="{D9F63377-DD1C-4BBD-5D28-6BF14622536D}"/>
          </ac:spMkLst>
        </pc:spChg>
        <pc:graphicFrameChg chg="add mod">
          <ac:chgData name="Kelly Davis" userId="S::kelly.davis@connahsquayhs.org.uk::096ba659-84af-4938-bb69-cbee8d6cfa26" providerId="AD" clId="Web-{B54F3D2F-5D9A-076B-8597-9AE5090BCB5F}" dt="2024-05-28T19:30:18.584" v="13"/>
          <ac:graphicFrameMkLst>
            <pc:docMk/>
            <pc:sldMk cId="1981651252" sldId="278"/>
            <ac:graphicFrameMk id="11" creationId="{4574090F-7840-0C9A-E8F2-8C7CF47931EB}"/>
          </ac:graphicFrameMkLst>
        </pc:graphicFrameChg>
      </pc:sldChg>
      <pc:sldChg chg="modSp">
        <pc:chgData name="Kelly Davis" userId="S::kelly.davis@connahsquayhs.org.uk::096ba659-84af-4938-bb69-cbee8d6cfa26" providerId="AD" clId="Web-{B54F3D2F-5D9A-076B-8597-9AE5090BCB5F}" dt="2024-05-28T19:29:42.769" v="8" actId="20577"/>
        <pc:sldMkLst>
          <pc:docMk/>
          <pc:sldMk cId="2458432041" sldId="280"/>
        </pc:sldMkLst>
        <pc:spChg chg="mod">
          <ac:chgData name="Kelly Davis" userId="S::kelly.davis@connahsquayhs.org.uk::096ba659-84af-4938-bb69-cbee8d6cfa26" providerId="AD" clId="Web-{B54F3D2F-5D9A-076B-8597-9AE5090BCB5F}" dt="2024-05-28T19:29:42.769" v="8"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B54F3D2F-5D9A-076B-8597-9AE5090BCB5F}" dt="2024-05-28T19:30:45.351" v="14"/>
        <pc:sldMkLst>
          <pc:docMk/>
          <pc:sldMk cId="3785915959" sldId="282"/>
        </pc:sldMkLst>
        <pc:picChg chg="add mod">
          <ac:chgData name="Kelly Davis" userId="S::kelly.davis@connahsquayhs.org.uk::096ba659-84af-4938-bb69-cbee8d6cfa26" providerId="AD" clId="Web-{B54F3D2F-5D9A-076B-8597-9AE5090BCB5F}" dt="2024-05-28T19:30:45.351" v="14"/>
          <ac:picMkLst>
            <pc:docMk/>
            <pc:sldMk cId="3785915959" sldId="282"/>
            <ac:picMk id="9" creationId="{8D18E2F3-FC67-81FD-1B6D-0ED0B9928515}"/>
          </ac:picMkLst>
        </pc:picChg>
      </pc:sldChg>
      <pc:sldChg chg="modSp">
        <pc:chgData name="Kelly Davis" userId="S::kelly.davis@connahsquayhs.org.uk::096ba659-84af-4938-bb69-cbee8d6cfa26" providerId="AD" clId="Web-{B54F3D2F-5D9A-076B-8597-9AE5090BCB5F}" dt="2024-05-28T19:30:09.724" v="12" actId="20577"/>
        <pc:sldMkLst>
          <pc:docMk/>
          <pc:sldMk cId="632769890" sldId="284"/>
        </pc:sldMkLst>
        <pc:spChg chg="mod">
          <ac:chgData name="Kelly Davis" userId="S::kelly.davis@connahsquayhs.org.uk::096ba659-84af-4938-bb69-cbee8d6cfa26" providerId="AD" clId="Web-{B54F3D2F-5D9A-076B-8597-9AE5090BCB5F}" dt="2024-05-28T19:30:09.724" v="12" actId="20577"/>
          <ac:spMkLst>
            <pc:docMk/>
            <pc:sldMk cId="632769890" sldId="284"/>
            <ac:spMk id="11" creationId="{73CA8E55-50A9-4198-412B-A239F349004B}"/>
          </ac:spMkLst>
        </pc:spChg>
      </pc:sldChg>
      <pc:sldChg chg="modSp">
        <pc:chgData name="Kelly Davis" userId="S::kelly.davis@connahsquayhs.org.uk::096ba659-84af-4938-bb69-cbee8d6cfa26" providerId="AD" clId="Web-{B54F3D2F-5D9A-076B-8597-9AE5090BCB5F}" dt="2024-05-28T19:29:30.018" v="6" actId="20577"/>
        <pc:sldMkLst>
          <pc:docMk/>
          <pc:sldMk cId="3948252949" sldId="286"/>
        </pc:sldMkLst>
        <pc:spChg chg="mod">
          <ac:chgData name="Kelly Davis" userId="S::kelly.davis@connahsquayhs.org.uk::096ba659-84af-4938-bb69-cbee8d6cfa26" providerId="AD" clId="Web-{B54F3D2F-5D9A-076B-8597-9AE5090BCB5F}" dt="2024-05-28T19:29:26.440" v="0" actId="20577"/>
          <ac:spMkLst>
            <pc:docMk/>
            <pc:sldMk cId="3948252949" sldId="286"/>
            <ac:spMk id="2" creationId="{00000000-0000-0000-0000-000000000000}"/>
          </ac:spMkLst>
        </pc:spChg>
        <pc:spChg chg="mod">
          <ac:chgData name="Kelly Davis" userId="S::kelly.davis@connahsquayhs.org.uk::096ba659-84af-4938-bb69-cbee8d6cfa26" providerId="AD" clId="Web-{B54F3D2F-5D9A-076B-8597-9AE5090BCB5F}" dt="2024-05-28T19:29:30.018" v="6"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C865AADD-23E2-D244-9A28-3BF986C5997A}"/>
    <pc:docChg chg="modSld">
      <pc:chgData name="Catrin Davies" userId="S::catrin.davies@connahsquayhs.org.uk::8fe6a0ed-85a2-4afc-b2fd-0bd0e468fc41" providerId="AD" clId="Web-{C865AADD-23E2-D244-9A28-3BF986C5997A}" dt="2024-06-24T12:27:45.341" v="38"/>
      <pc:docMkLst>
        <pc:docMk/>
      </pc:docMkLst>
      <pc:sldChg chg="delSp modSp">
        <pc:chgData name="Catrin Davies" userId="S::catrin.davies@connahsquayhs.org.uk::8fe6a0ed-85a2-4afc-b2fd-0bd0e468fc41" providerId="AD" clId="Web-{C865AADD-23E2-D244-9A28-3BF986C5997A}" dt="2024-06-24T12:27:45.341" v="38"/>
        <pc:sldMkLst>
          <pc:docMk/>
          <pc:sldMk cId="1981651252" sldId="278"/>
        </pc:sldMkLst>
        <pc:spChg chg="mod">
          <ac:chgData name="Catrin Davies" userId="S::catrin.davies@connahsquayhs.org.uk::8fe6a0ed-85a2-4afc-b2fd-0bd0e468fc41" providerId="AD" clId="Web-{C865AADD-23E2-D244-9A28-3BF986C5997A}" dt="2024-06-24T12:27:41.529" v="35" actId="20577"/>
          <ac:spMkLst>
            <pc:docMk/>
            <pc:sldMk cId="1981651252" sldId="278"/>
            <ac:spMk id="4" creationId="{DF4B6647-26ED-AE4F-C7C6-F118FCC94D72}"/>
          </ac:spMkLst>
        </pc:spChg>
        <pc:graphicFrameChg chg="del mod modGraphic">
          <ac:chgData name="Catrin Davies" userId="S::catrin.davies@connahsquayhs.org.uk::8fe6a0ed-85a2-4afc-b2fd-0bd0e468fc41" providerId="AD" clId="Web-{C865AADD-23E2-D244-9A28-3BF986C5997A}" dt="2024-06-24T12:27:45.341" v="38"/>
          <ac:graphicFrameMkLst>
            <pc:docMk/>
            <pc:sldMk cId="1981651252" sldId="278"/>
            <ac:graphicFrameMk id="11" creationId="{4574090F-7840-0C9A-E8F2-8C7CF47931EB}"/>
          </ac:graphicFrameMkLst>
        </pc:graphicFrameChg>
      </pc:sldChg>
      <pc:sldChg chg="modSp">
        <pc:chgData name="Catrin Davies" userId="S::catrin.davies@connahsquayhs.org.uk::8fe6a0ed-85a2-4afc-b2fd-0bd0e468fc41" providerId="AD" clId="Web-{C865AADD-23E2-D244-9A28-3BF986C5997A}" dt="2024-06-24T12:27:09.418" v="24"/>
        <pc:sldMkLst>
          <pc:docMk/>
          <pc:sldMk cId="2458432041" sldId="280"/>
        </pc:sldMkLst>
        <pc:spChg chg="mod">
          <ac:chgData name="Catrin Davies" userId="S::catrin.davies@connahsquayhs.org.uk::8fe6a0ed-85a2-4afc-b2fd-0bd0e468fc41" providerId="AD" clId="Web-{C865AADD-23E2-D244-9A28-3BF986C5997A}" dt="2024-06-24T12:27:09.418" v="24"/>
          <ac:spMkLst>
            <pc:docMk/>
            <pc:sldMk cId="2458432041" sldId="280"/>
            <ac:spMk id="2" creationId="{92C753A5-51E1-7A44-E9A0-95DE87F723AA}"/>
          </ac:spMkLst>
        </pc:spChg>
        <pc:spChg chg="mod">
          <ac:chgData name="Catrin Davies" userId="S::catrin.davies@connahsquayhs.org.uk::8fe6a0ed-85a2-4afc-b2fd-0bd0e468fc41" providerId="AD" clId="Web-{C865AADD-23E2-D244-9A28-3BF986C5997A}" dt="2024-06-24T12:27:06.137" v="23" actId="20577"/>
          <ac:spMkLst>
            <pc:docMk/>
            <pc:sldMk cId="2458432041" sldId="280"/>
            <ac:spMk id="3" creationId="{4DCACD9D-747D-8730-D752-62E05D93C009}"/>
          </ac:spMkLst>
        </pc:spChg>
      </pc:sldChg>
      <pc:sldChg chg="delSp modSp">
        <pc:chgData name="Catrin Davies" userId="S::catrin.davies@connahsquayhs.org.uk::8fe6a0ed-85a2-4afc-b2fd-0bd0e468fc41" providerId="AD" clId="Web-{C865AADD-23E2-D244-9A28-3BF986C5997A}" dt="2024-06-24T12:26:33.636" v="20" actId="20577"/>
        <pc:sldMkLst>
          <pc:docMk/>
          <pc:sldMk cId="3785915959" sldId="282"/>
        </pc:sldMkLst>
        <pc:spChg chg="mod">
          <ac:chgData name="Catrin Davies" userId="S::catrin.davies@connahsquayhs.org.uk::8fe6a0ed-85a2-4afc-b2fd-0bd0e468fc41" providerId="AD" clId="Web-{C865AADD-23E2-D244-9A28-3BF986C5997A}" dt="2024-06-24T12:26:12.464" v="12" actId="20577"/>
          <ac:spMkLst>
            <pc:docMk/>
            <pc:sldMk cId="3785915959" sldId="282"/>
            <ac:spMk id="2" creationId="{FF1F1BCE-76F1-3B00-C414-643188F0671E}"/>
          </ac:spMkLst>
        </pc:spChg>
        <pc:spChg chg="mod">
          <ac:chgData name="Catrin Davies" userId="S::catrin.davies@connahsquayhs.org.uk::8fe6a0ed-85a2-4afc-b2fd-0bd0e468fc41" providerId="AD" clId="Web-{C865AADD-23E2-D244-9A28-3BF986C5997A}" dt="2024-06-24T12:26:33.636" v="20" actId="20577"/>
          <ac:spMkLst>
            <pc:docMk/>
            <pc:sldMk cId="3785915959" sldId="282"/>
            <ac:spMk id="4" creationId="{F5F439B9-3B25-1165-7EFF-B0C4845E1093}"/>
          </ac:spMkLst>
        </pc:spChg>
        <pc:spChg chg="mod">
          <ac:chgData name="Catrin Davies" userId="S::catrin.davies@connahsquayhs.org.uk::8fe6a0ed-85a2-4afc-b2fd-0bd0e468fc41" providerId="AD" clId="Web-{C865AADD-23E2-D244-9A28-3BF986C5997A}" dt="2024-06-24T12:26:31.183" v="18" actId="20577"/>
          <ac:spMkLst>
            <pc:docMk/>
            <pc:sldMk cId="3785915959" sldId="282"/>
            <ac:spMk id="6" creationId="{D4E2F972-71C4-0D1E-4E4D-CE4124B29869}"/>
          </ac:spMkLst>
        </pc:spChg>
        <pc:picChg chg="del mod">
          <ac:chgData name="Catrin Davies" userId="S::catrin.davies@connahsquayhs.org.uk::8fe6a0ed-85a2-4afc-b2fd-0bd0e468fc41" providerId="AD" clId="Web-{C865AADD-23E2-D244-9A28-3BF986C5997A}" dt="2024-06-24T12:25:24.743" v="7"/>
          <ac:picMkLst>
            <pc:docMk/>
            <pc:sldMk cId="3785915959" sldId="282"/>
            <ac:picMk id="9" creationId="{8D18E2F3-FC67-81FD-1B6D-0ED0B9928515}"/>
          </ac:picMkLst>
        </pc:picChg>
      </pc:sldChg>
    </pc:docChg>
  </pc:docChgLst>
  <pc:docChgLst>
    <pc:chgData name="Catrin Davies" userId="S::catrin.davies@connahsquayhs.org.uk::8fe6a0ed-85a2-4afc-b2fd-0bd0e468fc41" providerId="AD" clId="Web-{9ED96D95-6B3E-5352-4D96-725068342BFB}"/>
    <pc:docChg chg="modSld">
      <pc:chgData name="Catrin Davies" userId="S::catrin.davies@connahsquayhs.org.uk::8fe6a0ed-85a2-4afc-b2fd-0bd0e468fc41" providerId="AD" clId="Web-{9ED96D95-6B3E-5352-4D96-725068342BFB}" dt="2024-07-02T10:49:33.753" v="23" actId="20577"/>
      <pc:docMkLst>
        <pc:docMk/>
      </pc:docMkLst>
      <pc:sldChg chg="modSp">
        <pc:chgData name="Catrin Davies" userId="S::catrin.davies@connahsquayhs.org.uk::8fe6a0ed-85a2-4afc-b2fd-0bd0e468fc41" providerId="AD" clId="Web-{9ED96D95-6B3E-5352-4D96-725068342BFB}" dt="2024-07-02T10:48:38.720" v="1" actId="20577"/>
        <pc:sldMkLst>
          <pc:docMk/>
          <pc:sldMk cId="1981651252" sldId="278"/>
        </pc:sldMkLst>
        <pc:spChg chg="mod">
          <ac:chgData name="Catrin Davies" userId="S::catrin.davies@connahsquayhs.org.uk::8fe6a0ed-85a2-4afc-b2fd-0bd0e468fc41" providerId="AD" clId="Web-{9ED96D95-6B3E-5352-4D96-725068342BFB}" dt="2024-07-02T10:48:38.720" v="1" actId="20577"/>
          <ac:spMkLst>
            <pc:docMk/>
            <pc:sldMk cId="1981651252" sldId="278"/>
            <ac:spMk id="7" creationId="{2E5624FB-155B-4395-46B6-A4D8F5D58C9A}"/>
          </ac:spMkLst>
        </pc:spChg>
      </pc:sldChg>
      <pc:sldChg chg="modSp">
        <pc:chgData name="Catrin Davies" userId="S::catrin.davies@connahsquayhs.org.uk::8fe6a0ed-85a2-4afc-b2fd-0bd0e468fc41" providerId="AD" clId="Web-{9ED96D95-6B3E-5352-4D96-725068342BFB}" dt="2024-07-02T10:49:33.753" v="23" actId="20577"/>
        <pc:sldMkLst>
          <pc:docMk/>
          <pc:sldMk cId="2744657230" sldId="279"/>
        </pc:sldMkLst>
        <pc:spChg chg="mod">
          <ac:chgData name="Catrin Davies" userId="S::catrin.davies@connahsquayhs.org.uk::8fe6a0ed-85a2-4afc-b2fd-0bd0e468fc41" providerId="AD" clId="Web-{9ED96D95-6B3E-5352-4D96-725068342BFB}" dt="2024-07-02T10:49:16.533" v="19" actId="20577"/>
          <ac:spMkLst>
            <pc:docMk/>
            <pc:sldMk cId="2744657230" sldId="279"/>
            <ac:spMk id="4" creationId="{74C831F6-864D-BABA-AF92-E2DAAB3A976C}"/>
          </ac:spMkLst>
        </pc:spChg>
        <pc:spChg chg="mod">
          <ac:chgData name="Catrin Davies" userId="S::catrin.davies@connahsquayhs.org.uk::8fe6a0ed-85a2-4afc-b2fd-0bd0e468fc41" providerId="AD" clId="Web-{9ED96D95-6B3E-5352-4D96-725068342BFB}" dt="2024-07-02T10:49:29.346" v="22" actId="20577"/>
          <ac:spMkLst>
            <pc:docMk/>
            <pc:sldMk cId="2744657230" sldId="279"/>
            <ac:spMk id="9" creationId="{FAC0EE1F-6170-8836-2429-E17EDAC6A750}"/>
          </ac:spMkLst>
        </pc:spChg>
        <pc:spChg chg="mod">
          <ac:chgData name="Catrin Davies" userId="S::catrin.davies@connahsquayhs.org.uk::8fe6a0ed-85a2-4afc-b2fd-0bd0e468fc41" providerId="AD" clId="Web-{9ED96D95-6B3E-5352-4D96-725068342BFB}" dt="2024-07-02T10:49:33.753" v="23" actId="20577"/>
          <ac:spMkLst>
            <pc:docMk/>
            <pc:sldMk cId="2744657230" sldId="279"/>
            <ac:spMk id="11" creationId="{BE434E36-C7AA-5216-328F-AB4594226D84}"/>
          </ac:spMkLst>
        </pc:spChg>
      </pc:sldChg>
    </pc:docChg>
  </pc:docChgLst>
  <pc:docChgLst>
    <pc:chgData name="Catrin Davies" userId="S::catrin.davies@connahsquayhs.org.uk::8fe6a0ed-85a2-4afc-b2fd-0bd0e468fc41" providerId="AD" clId="Web-{6BD3EA8E-525C-F276-7DAB-E4FA0210AD35}"/>
    <pc:docChg chg="modSld">
      <pc:chgData name="Catrin Davies" userId="S::catrin.davies@connahsquayhs.org.uk::8fe6a0ed-85a2-4afc-b2fd-0bd0e468fc41" providerId="AD" clId="Web-{6BD3EA8E-525C-F276-7DAB-E4FA0210AD35}" dt="2024-06-25T12:28:43.523" v="286" actId="20577"/>
      <pc:docMkLst>
        <pc:docMk/>
      </pc:docMkLst>
      <pc:sldChg chg="modSp">
        <pc:chgData name="Catrin Davies" userId="S::catrin.davies@connahsquayhs.org.uk::8fe6a0ed-85a2-4afc-b2fd-0bd0e468fc41" providerId="AD" clId="Web-{6BD3EA8E-525C-F276-7DAB-E4FA0210AD35}" dt="2024-06-25T12:16:05.688" v="84" actId="20577"/>
        <pc:sldMkLst>
          <pc:docMk/>
          <pc:sldMk cId="1981651252" sldId="278"/>
        </pc:sldMkLst>
        <pc:spChg chg="mod">
          <ac:chgData name="Catrin Davies" userId="S::catrin.davies@connahsquayhs.org.uk::8fe6a0ed-85a2-4afc-b2fd-0bd0e468fc41" providerId="AD" clId="Web-{6BD3EA8E-525C-F276-7DAB-E4FA0210AD35}" dt="2024-06-25T12:14:21.560" v="30" actId="20577"/>
          <ac:spMkLst>
            <pc:docMk/>
            <pc:sldMk cId="1981651252" sldId="278"/>
            <ac:spMk id="2" creationId="{B77F1C2E-7359-4E67-E2F1-060331D23AB7}"/>
          </ac:spMkLst>
        </pc:spChg>
        <pc:spChg chg="mod">
          <ac:chgData name="Catrin Davies" userId="S::catrin.davies@connahsquayhs.org.uk::8fe6a0ed-85a2-4afc-b2fd-0bd0e468fc41" providerId="AD" clId="Web-{6BD3EA8E-525C-F276-7DAB-E4FA0210AD35}" dt="2024-06-25T12:16:05.688" v="84" actId="20577"/>
          <ac:spMkLst>
            <pc:docMk/>
            <pc:sldMk cId="1981651252" sldId="278"/>
            <ac:spMk id="7" creationId="{2E5624FB-155B-4395-46B6-A4D8F5D58C9A}"/>
          </ac:spMkLst>
        </pc:spChg>
      </pc:sldChg>
      <pc:sldChg chg="modSp">
        <pc:chgData name="Catrin Davies" userId="S::catrin.davies@connahsquayhs.org.uk::8fe6a0ed-85a2-4afc-b2fd-0bd0e468fc41" providerId="AD" clId="Web-{6BD3EA8E-525C-F276-7DAB-E4FA0210AD35}" dt="2024-06-25T12:28:43.523" v="286" actId="20577"/>
        <pc:sldMkLst>
          <pc:docMk/>
          <pc:sldMk cId="632769890" sldId="284"/>
        </pc:sldMkLst>
        <pc:spChg chg="mod">
          <ac:chgData name="Catrin Davies" userId="S::catrin.davies@connahsquayhs.org.uk::8fe6a0ed-85a2-4afc-b2fd-0bd0e468fc41" providerId="AD" clId="Web-{6BD3EA8E-525C-F276-7DAB-E4FA0210AD35}" dt="2024-06-25T12:23:04.029" v="203" actId="20577"/>
          <ac:spMkLst>
            <pc:docMk/>
            <pc:sldMk cId="632769890" sldId="284"/>
            <ac:spMk id="2" creationId="{7E6C883F-1227-F311-38A5-B4E17D09B7AB}"/>
          </ac:spMkLst>
        </pc:spChg>
        <pc:spChg chg="mod">
          <ac:chgData name="Catrin Davies" userId="S::catrin.davies@connahsquayhs.org.uk::8fe6a0ed-85a2-4afc-b2fd-0bd0e468fc41" providerId="AD" clId="Web-{6BD3EA8E-525C-F276-7DAB-E4FA0210AD35}" dt="2024-06-25T12:28:43.523" v="286" actId="20577"/>
          <ac:spMkLst>
            <pc:docMk/>
            <pc:sldMk cId="632769890" sldId="284"/>
            <ac:spMk id="4" creationId="{235860F6-C416-1E2E-120E-314D539F4A7E}"/>
          </ac:spMkLst>
        </pc:spChg>
        <pc:spChg chg="mod">
          <ac:chgData name="Catrin Davies" userId="S::catrin.davies@connahsquayhs.org.uk::8fe6a0ed-85a2-4afc-b2fd-0bd0e468fc41" providerId="AD" clId="Web-{6BD3EA8E-525C-F276-7DAB-E4FA0210AD35}" dt="2024-06-25T12:20:49.478" v="86" actId="20577"/>
          <ac:spMkLst>
            <pc:docMk/>
            <pc:sldMk cId="632769890" sldId="284"/>
            <ac:spMk id="9" creationId="{E5C5155A-67AA-9F8F-5734-B567AC294D97}"/>
          </ac:spMkLst>
        </pc:spChg>
        <pc:spChg chg="mod">
          <ac:chgData name="Catrin Davies" userId="S::catrin.davies@connahsquayhs.org.uk::8fe6a0ed-85a2-4afc-b2fd-0bd0e468fc41" providerId="AD" clId="Web-{6BD3EA8E-525C-F276-7DAB-E4FA0210AD35}" dt="2024-06-25T12:21:56.339" v="133"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6F403DF1-FE4F-C3D0-2925-AC8181748FA9}"/>
    <pc:docChg chg="modSld">
      <pc:chgData name="Catrin Davies" userId="S::catrin.davies@connahsquayhs.org.uk::8fe6a0ed-85a2-4afc-b2fd-0bd0e468fc41" providerId="AD" clId="Web-{6F403DF1-FE4F-C3D0-2925-AC8181748FA9}" dt="2024-07-01T20:05:15.252" v="860" actId="20577"/>
      <pc:docMkLst>
        <pc:docMk/>
      </pc:docMkLst>
      <pc:sldChg chg="modSp">
        <pc:chgData name="Catrin Davies" userId="S::catrin.davies@connahsquayhs.org.uk::8fe6a0ed-85a2-4afc-b2fd-0bd0e468fc41" providerId="AD" clId="Web-{6F403DF1-FE4F-C3D0-2925-AC8181748FA9}" dt="2024-07-01T20:05:15.252" v="860" actId="20577"/>
        <pc:sldMkLst>
          <pc:docMk/>
          <pc:sldMk cId="2744657230" sldId="279"/>
        </pc:sldMkLst>
        <pc:spChg chg="mod">
          <ac:chgData name="Catrin Davies" userId="S::catrin.davies@connahsquayhs.org.uk::8fe6a0ed-85a2-4afc-b2fd-0bd0e468fc41" providerId="AD" clId="Web-{6F403DF1-FE4F-C3D0-2925-AC8181748FA9}" dt="2024-07-01T19:43:50.739" v="171" actId="20577"/>
          <ac:spMkLst>
            <pc:docMk/>
            <pc:sldMk cId="2744657230" sldId="279"/>
            <ac:spMk id="2" creationId="{C65EE8F8-148F-B99E-40FA-43CE497387F7}"/>
          </ac:spMkLst>
        </pc:spChg>
        <pc:spChg chg="mod">
          <ac:chgData name="Catrin Davies" userId="S::catrin.davies@connahsquayhs.org.uk::8fe6a0ed-85a2-4afc-b2fd-0bd0e468fc41" providerId="AD" clId="Web-{6F403DF1-FE4F-C3D0-2925-AC8181748FA9}" dt="2024-07-01T19:51:10.799" v="425" actId="20577"/>
          <ac:spMkLst>
            <pc:docMk/>
            <pc:sldMk cId="2744657230" sldId="279"/>
            <ac:spMk id="4" creationId="{74C831F6-864D-BABA-AF92-E2DAAB3A976C}"/>
          </ac:spMkLst>
        </pc:spChg>
        <pc:spChg chg="mod">
          <ac:chgData name="Catrin Davies" userId="S::catrin.davies@connahsquayhs.org.uk::8fe6a0ed-85a2-4afc-b2fd-0bd0e468fc41" providerId="AD" clId="Web-{6F403DF1-FE4F-C3D0-2925-AC8181748FA9}" dt="2024-07-01T19:58:51.813" v="557" actId="20577"/>
          <ac:spMkLst>
            <pc:docMk/>
            <pc:sldMk cId="2744657230" sldId="279"/>
            <ac:spMk id="6" creationId="{BBFAC2B0-088A-A742-E984-08816EB2A534}"/>
          </ac:spMkLst>
        </pc:spChg>
        <pc:spChg chg="mod">
          <ac:chgData name="Catrin Davies" userId="S::catrin.davies@connahsquayhs.org.uk::8fe6a0ed-85a2-4afc-b2fd-0bd0e468fc41" providerId="AD" clId="Web-{6F403DF1-FE4F-C3D0-2925-AC8181748FA9}" dt="2024-07-01T20:03:06.383" v="733" actId="20577"/>
          <ac:spMkLst>
            <pc:docMk/>
            <pc:sldMk cId="2744657230" sldId="279"/>
            <ac:spMk id="9" creationId="{FAC0EE1F-6170-8836-2429-E17EDAC6A750}"/>
          </ac:spMkLst>
        </pc:spChg>
        <pc:spChg chg="mod">
          <ac:chgData name="Catrin Davies" userId="S::catrin.davies@connahsquayhs.org.uk::8fe6a0ed-85a2-4afc-b2fd-0bd0e468fc41" providerId="AD" clId="Web-{6F403DF1-FE4F-C3D0-2925-AC8181748FA9}" dt="2024-07-01T20:05:15.252" v="860" actId="20577"/>
          <ac:spMkLst>
            <pc:docMk/>
            <pc:sldMk cId="2744657230" sldId="279"/>
            <ac:spMk id="11" creationId="{BE434E36-C7AA-5216-328F-AB4594226D84}"/>
          </ac:spMkLst>
        </pc:spChg>
      </pc:sldChg>
    </pc:docChg>
  </pc:docChgLst>
  <pc:docChgLst>
    <pc:chgData name="Catrin Davies" userId="S::catrin.davies@connahsquayhs.org.uk::8fe6a0ed-85a2-4afc-b2fd-0bd0e468fc41" providerId="AD" clId="Web-{E581F98D-68E9-6309-F065-AA23631EB80B}"/>
    <pc:docChg chg="modSld">
      <pc:chgData name="Catrin Davies" userId="S::catrin.davies@connahsquayhs.org.uk::8fe6a0ed-85a2-4afc-b2fd-0bd0e468fc41" providerId="AD" clId="Web-{E581F98D-68E9-6309-F065-AA23631EB80B}" dt="2024-07-02T15:30:35.027" v="6" actId="20577"/>
      <pc:docMkLst>
        <pc:docMk/>
      </pc:docMkLst>
      <pc:sldChg chg="modSp">
        <pc:chgData name="Catrin Davies" userId="S::catrin.davies@connahsquayhs.org.uk::8fe6a0ed-85a2-4afc-b2fd-0bd0e468fc41" providerId="AD" clId="Web-{E581F98D-68E9-6309-F065-AA23631EB80B}" dt="2024-07-02T15:30:04.776" v="0" actId="20577"/>
        <pc:sldMkLst>
          <pc:docMk/>
          <pc:sldMk cId="1981651252" sldId="278"/>
        </pc:sldMkLst>
        <pc:spChg chg="mod">
          <ac:chgData name="Catrin Davies" userId="S::catrin.davies@connahsquayhs.org.uk::8fe6a0ed-85a2-4afc-b2fd-0bd0e468fc41" providerId="AD" clId="Web-{E581F98D-68E9-6309-F065-AA23631EB80B}" dt="2024-07-02T15:30:04.776" v="0" actId="20577"/>
          <ac:spMkLst>
            <pc:docMk/>
            <pc:sldMk cId="1981651252" sldId="278"/>
            <ac:spMk id="2" creationId="{B77F1C2E-7359-4E67-E2F1-060331D23AB7}"/>
          </ac:spMkLst>
        </pc:spChg>
      </pc:sldChg>
      <pc:sldChg chg="modSp">
        <pc:chgData name="Catrin Davies" userId="S::catrin.davies@connahsquayhs.org.uk::8fe6a0ed-85a2-4afc-b2fd-0bd0e468fc41" providerId="AD" clId="Web-{E581F98D-68E9-6309-F065-AA23631EB80B}" dt="2024-07-02T15:30:35.027" v="6" actId="20577"/>
        <pc:sldMkLst>
          <pc:docMk/>
          <pc:sldMk cId="632769890" sldId="284"/>
        </pc:sldMkLst>
        <pc:spChg chg="mod">
          <ac:chgData name="Catrin Davies" userId="S::catrin.davies@connahsquayhs.org.uk::8fe6a0ed-85a2-4afc-b2fd-0bd0e468fc41" providerId="AD" clId="Web-{E581F98D-68E9-6309-F065-AA23631EB80B}" dt="2024-07-02T15:30:24.151" v="3" actId="20577"/>
          <ac:spMkLst>
            <pc:docMk/>
            <pc:sldMk cId="632769890" sldId="284"/>
            <ac:spMk id="9" creationId="{E5C5155A-67AA-9F8F-5734-B567AC294D97}"/>
          </ac:spMkLst>
        </pc:spChg>
        <pc:spChg chg="mod">
          <ac:chgData name="Catrin Davies" userId="S::catrin.davies@connahsquayhs.org.uk::8fe6a0ed-85a2-4afc-b2fd-0bd0e468fc41" providerId="AD" clId="Web-{E581F98D-68E9-6309-F065-AA23631EB80B}" dt="2024-07-02T15:30:35.027" v="6"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80E38CD0-4E7F-9AF2-4D77-1BBB8F4707E1}"/>
    <pc:docChg chg="modSld">
      <pc:chgData name="Catrin Davies" userId="S::catrin.davies@connahsquayhs.org.uk::8fe6a0ed-85a2-4afc-b2fd-0bd0e468fc41" providerId="AD" clId="Web-{80E38CD0-4E7F-9AF2-4D77-1BBB8F4707E1}" dt="2024-07-02T11:17:20.674" v="13" actId="20577"/>
      <pc:docMkLst>
        <pc:docMk/>
      </pc:docMkLst>
      <pc:sldChg chg="modSp">
        <pc:chgData name="Catrin Davies" userId="S::catrin.davies@connahsquayhs.org.uk::8fe6a0ed-85a2-4afc-b2fd-0bd0e468fc41" providerId="AD" clId="Web-{80E38CD0-4E7F-9AF2-4D77-1BBB8F4707E1}" dt="2024-07-02T11:16:32.531" v="5" actId="20577"/>
        <pc:sldMkLst>
          <pc:docMk/>
          <pc:sldMk cId="1981651252" sldId="278"/>
        </pc:sldMkLst>
        <pc:spChg chg="mod">
          <ac:chgData name="Catrin Davies" userId="S::catrin.davies@connahsquayhs.org.uk::8fe6a0ed-85a2-4afc-b2fd-0bd0e468fc41" providerId="AD" clId="Web-{80E38CD0-4E7F-9AF2-4D77-1BBB8F4707E1}" dt="2024-07-02T11:16:15.734" v="1" actId="20577"/>
          <ac:spMkLst>
            <pc:docMk/>
            <pc:sldMk cId="1981651252" sldId="278"/>
            <ac:spMk id="2" creationId="{B77F1C2E-7359-4E67-E2F1-060331D23AB7}"/>
          </ac:spMkLst>
        </pc:spChg>
        <pc:spChg chg="mod">
          <ac:chgData name="Catrin Davies" userId="S::catrin.davies@connahsquayhs.org.uk::8fe6a0ed-85a2-4afc-b2fd-0bd0e468fc41" providerId="AD" clId="Web-{80E38CD0-4E7F-9AF2-4D77-1BBB8F4707E1}" dt="2024-07-02T11:16:25.250" v="3" actId="20577"/>
          <ac:spMkLst>
            <pc:docMk/>
            <pc:sldMk cId="1981651252" sldId="278"/>
            <ac:spMk id="4" creationId="{DF4B6647-26ED-AE4F-C7C6-F118FCC94D72}"/>
          </ac:spMkLst>
        </pc:spChg>
        <pc:spChg chg="mod">
          <ac:chgData name="Catrin Davies" userId="S::catrin.davies@connahsquayhs.org.uk::8fe6a0ed-85a2-4afc-b2fd-0bd0e468fc41" providerId="AD" clId="Web-{80E38CD0-4E7F-9AF2-4D77-1BBB8F4707E1}" dt="2024-07-02T11:16:32.531" v="5" actId="20577"/>
          <ac:spMkLst>
            <pc:docMk/>
            <pc:sldMk cId="1981651252" sldId="278"/>
            <ac:spMk id="8" creationId="{D9F63377-DD1C-4BBD-5D28-6BF14622536D}"/>
          </ac:spMkLst>
        </pc:spChg>
      </pc:sldChg>
      <pc:sldChg chg="modSp">
        <pc:chgData name="Catrin Davies" userId="S::catrin.davies@connahsquayhs.org.uk::8fe6a0ed-85a2-4afc-b2fd-0bd0e468fc41" providerId="AD" clId="Web-{80E38CD0-4E7F-9AF2-4D77-1BBB8F4707E1}" dt="2024-07-02T11:16:58.204" v="10" actId="20577"/>
        <pc:sldMkLst>
          <pc:docMk/>
          <pc:sldMk cId="2744657230" sldId="279"/>
        </pc:sldMkLst>
        <pc:spChg chg="mod">
          <ac:chgData name="Catrin Davies" userId="S::catrin.davies@connahsquayhs.org.uk::8fe6a0ed-85a2-4afc-b2fd-0bd0e468fc41" providerId="AD" clId="Web-{80E38CD0-4E7F-9AF2-4D77-1BBB8F4707E1}" dt="2024-07-02T11:16:41.969" v="6" actId="20577"/>
          <ac:spMkLst>
            <pc:docMk/>
            <pc:sldMk cId="2744657230" sldId="279"/>
            <ac:spMk id="2" creationId="{C65EE8F8-148F-B99E-40FA-43CE497387F7}"/>
          </ac:spMkLst>
        </pc:spChg>
        <pc:spChg chg="mod">
          <ac:chgData name="Catrin Davies" userId="S::catrin.davies@connahsquayhs.org.uk::8fe6a0ed-85a2-4afc-b2fd-0bd0e468fc41" providerId="AD" clId="Web-{80E38CD0-4E7F-9AF2-4D77-1BBB8F4707E1}" dt="2024-07-02T11:16:45.610" v="7" actId="20577"/>
          <ac:spMkLst>
            <pc:docMk/>
            <pc:sldMk cId="2744657230" sldId="279"/>
            <ac:spMk id="4" creationId="{74C831F6-864D-BABA-AF92-E2DAAB3A976C}"/>
          </ac:spMkLst>
        </pc:spChg>
        <pc:spChg chg="mod">
          <ac:chgData name="Catrin Davies" userId="S::catrin.davies@connahsquayhs.org.uk::8fe6a0ed-85a2-4afc-b2fd-0bd0e468fc41" providerId="AD" clId="Web-{80E38CD0-4E7F-9AF2-4D77-1BBB8F4707E1}" dt="2024-07-02T11:16:49.985" v="8" actId="20577"/>
          <ac:spMkLst>
            <pc:docMk/>
            <pc:sldMk cId="2744657230" sldId="279"/>
            <ac:spMk id="6" creationId="{BBFAC2B0-088A-A742-E984-08816EB2A534}"/>
          </ac:spMkLst>
        </pc:spChg>
        <pc:spChg chg="mod">
          <ac:chgData name="Catrin Davies" userId="S::catrin.davies@connahsquayhs.org.uk::8fe6a0ed-85a2-4afc-b2fd-0bd0e468fc41" providerId="AD" clId="Web-{80E38CD0-4E7F-9AF2-4D77-1BBB8F4707E1}" dt="2024-07-02T11:16:58.204" v="10" actId="20577"/>
          <ac:spMkLst>
            <pc:docMk/>
            <pc:sldMk cId="2744657230" sldId="279"/>
            <ac:spMk id="9" creationId="{FAC0EE1F-6170-8836-2429-E17EDAC6A750}"/>
          </ac:spMkLst>
        </pc:spChg>
        <pc:spChg chg="mod">
          <ac:chgData name="Catrin Davies" userId="S::catrin.davies@connahsquayhs.org.uk::8fe6a0ed-85a2-4afc-b2fd-0bd0e468fc41" providerId="AD" clId="Web-{80E38CD0-4E7F-9AF2-4D77-1BBB8F4707E1}" dt="2024-07-02T11:16:54.188" v="9" actId="20577"/>
          <ac:spMkLst>
            <pc:docMk/>
            <pc:sldMk cId="2744657230" sldId="279"/>
            <ac:spMk id="11" creationId="{BE434E36-C7AA-5216-328F-AB4594226D84}"/>
          </ac:spMkLst>
        </pc:spChg>
      </pc:sldChg>
      <pc:sldChg chg="modSp">
        <pc:chgData name="Catrin Davies" userId="S::catrin.davies@connahsquayhs.org.uk::8fe6a0ed-85a2-4afc-b2fd-0bd0e468fc41" providerId="AD" clId="Web-{80E38CD0-4E7F-9AF2-4D77-1BBB8F4707E1}" dt="2024-07-02T11:17:20.674" v="13" actId="20577"/>
        <pc:sldMkLst>
          <pc:docMk/>
          <pc:sldMk cId="632769890" sldId="284"/>
        </pc:sldMkLst>
        <pc:spChg chg="mod">
          <ac:chgData name="Catrin Davies" userId="S::catrin.davies@connahsquayhs.org.uk::8fe6a0ed-85a2-4afc-b2fd-0bd0e468fc41" providerId="AD" clId="Web-{80E38CD0-4E7F-9AF2-4D77-1BBB8F4707E1}" dt="2024-07-02T11:17:10.361" v="11" actId="20577"/>
          <ac:spMkLst>
            <pc:docMk/>
            <pc:sldMk cId="632769890" sldId="284"/>
            <ac:spMk id="2" creationId="{7E6C883F-1227-F311-38A5-B4E17D09B7AB}"/>
          </ac:spMkLst>
        </pc:spChg>
        <pc:spChg chg="mod">
          <ac:chgData name="Catrin Davies" userId="S::catrin.davies@connahsquayhs.org.uk::8fe6a0ed-85a2-4afc-b2fd-0bd0e468fc41" providerId="AD" clId="Web-{80E38CD0-4E7F-9AF2-4D77-1BBB8F4707E1}" dt="2024-07-02T11:17:15.767" v="12" actId="20577"/>
          <ac:spMkLst>
            <pc:docMk/>
            <pc:sldMk cId="632769890" sldId="284"/>
            <ac:spMk id="4" creationId="{235860F6-C416-1E2E-120E-314D539F4A7E}"/>
          </ac:spMkLst>
        </pc:spChg>
        <pc:spChg chg="mod">
          <ac:chgData name="Catrin Davies" userId="S::catrin.davies@connahsquayhs.org.uk::8fe6a0ed-85a2-4afc-b2fd-0bd0e468fc41" providerId="AD" clId="Web-{80E38CD0-4E7F-9AF2-4D77-1BBB8F4707E1}" dt="2024-07-02T11:17:20.674" v="13"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Sustainable Earth</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a:t>The universe and all living things are made up of </a:t>
            </a:r>
            <a:r>
              <a:rPr lang="en-US" i="1"/>
              <a:t>matter</a:t>
            </a:r>
            <a:r>
              <a:rPr lang="en-US"/>
              <a:t>.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sz="11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Matter and the way it behaves defines our universe and shapes our lives.</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endParaRPr lang="en-US" sz="1200" dirty="0">
              <a:solidFill>
                <a:srgbClr val="000000"/>
              </a:solidFill>
              <a:latin typeface="MASSILIA VF"/>
              <a:ea typeface="Calibri"/>
              <a:cs typeface="Calibri"/>
            </a:endParaRPr>
          </a:p>
          <a:p>
            <a:r>
              <a:rPr lang="en-US" sz="1200" b="1" u="sng" dirty="0">
                <a:solidFill>
                  <a:srgbClr val="000000"/>
                </a:solidFill>
                <a:latin typeface="MASSILIA VF"/>
                <a:ea typeface="Calibri"/>
                <a:cs typeface="Calibri"/>
              </a:rPr>
              <a:t>Ethically informed citizens </a:t>
            </a:r>
            <a:endParaRPr lang="en-GB" sz="1200" b="1" u="sng">
              <a:solidFill>
                <a:srgbClr val="000000"/>
              </a:solidFill>
              <a:latin typeface="MASSILIA VF"/>
              <a:ea typeface="Calibri"/>
              <a:cs typeface="Calibri"/>
            </a:endParaRPr>
          </a:p>
          <a:p>
            <a:r>
              <a:rPr lang="en-US" sz="1200" dirty="0">
                <a:solidFill>
                  <a:srgbClr val="1F1F1F"/>
                </a:solidFill>
                <a:latin typeface="MASSILIA VF"/>
                <a:cs typeface="Arial"/>
              </a:rPr>
              <a:t>Learners should be able to understand and consider the impact of their actions when making choices in relation to human impact on the environment. </a:t>
            </a:r>
            <a:endParaRPr lang="en-US" sz="1200">
              <a:latin typeface="MASSILIA VF"/>
              <a:cs typeface="Calibri"/>
            </a:endParaRPr>
          </a:p>
          <a:p>
            <a:endParaRPr lang="en-US" sz="1200" dirty="0">
              <a:solidFill>
                <a:srgbClr val="000000"/>
              </a:solidFill>
              <a:latin typeface="MASSILIA VF"/>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342900" indent="-342900">
              <a:buFont typeface="Arial,Sans-Serif" panose="020B0604020202020204" pitchFamily="34" charset="0"/>
              <a:buChar char="•"/>
            </a:pPr>
            <a:r>
              <a:rPr lang="en-US" sz="1200" dirty="0">
                <a:latin typeface="MASSILIA VF"/>
              </a:rPr>
              <a:t>Literacy - </a:t>
            </a:r>
            <a:r>
              <a:rPr lang="en-GB" sz="1200" dirty="0">
                <a:solidFill>
                  <a:srgbClr val="000000"/>
                </a:solidFill>
                <a:latin typeface="MASSILIA VF"/>
                <a:ea typeface="Calibri"/>
                <a:cs typeface="Calibri"/>
              </a:rPr>
              <a:t>I can use varied, appropriate and precise vocabulary including area of learning and experience/discipline-specific words for different purposes. </a:t>
            </a:r>
            <a:endParaRPr lang="en-US" sz="1200">
              <a:solidFill>
                <a:srgbClr val="000000"/>
              </a:solidFill>
              <a:latin typeface="MASSILIA VF"/>
              <a:ea typeface="Calibri"/>
              <a:cs typeface="Calibri"/>
            </a:endParaRPr>
          </a:p>
          <a:p>
            <a:endParaRPr lang="en-US" sz="1200" dirty="0"/>
          </a:p>
          <a:p>
            <a:pPr marL="342900" indent="-342900">
              <a:buFont typeface="Arial,Sans-Serif" panose="020B0604020202020204" pitchFamily="34" charset="0"/>
              <a:buChar char="•"/>
            </a:pPr>
            <a:r>
              <a:rPr lang="en-US" sz="1200" dirty="0">
                <a:latin typeface="MASSILIA VF"/>
              </a:rPr>
              <a:t>Numeracy - </a:t>
            </a:r>
            <a:r>
              <a:rPr lang="en-GB" sz="1200" dirty="0">
                <a:solidFill>
                  <a:srgbClr val="000000"/>
                </a:solidFill>
                <a:latin typeface="MASSILIA VF"/>
                <a:ea typeface="Calibri"/>
                <a:cs typeface="Calibri"/>
              </a:rPr>
              <a:t>I can draw conclusions from data and recognise that some conclusions may be misleading or uncertain.    </a:t>
            </a:r>
            <a:endParaRPr lang="en-US" sz="1200" dirty="0">
              <a:solidFill>
                <a:srgbClr val="000000"/>
              </a:solidFill>
              <a:latin typeface="MASSILIA VF"/>
              <a:ea typeface="Calibri"/>
              <a:cs typeface="Calibri"/>
            </a:endParaRPr>
          </a:p>
          <a:p>
            <a:endParaRPr lang="en-US" sz="900" dirty="0">
              <a:latin typeface="MASSILIA VF"/>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gn="l"/>
            <a:r>
              <a:rPr lang="en-US" b="1" dirty="0">
                <a:latin typeface="MASSILIA VF"/>
              </a:rPr>
              <a:t>Creativity and innovation</a:t>
            </a:r>
          </a:p>
          <a:p>
            <a:r>
              <a:rPr lang="en-US" dirty="0">
                <a:latin typeface="MASSILIA VF"/>
              </a:rPr>
              <a:t>Learners should be given space to be curious and inquisitive, and to generate many ideas in relation to human impact on the environment.  They should be supported to link and making connections between causes and effects.  </a:t>
            </a:r>
          </a:p>
          <a:p>
            <a:r>
              <a:rPr lang="en-US" b="1" dirty="0">
                <a:latin typeface="MASSILIA VF"/>
              </a:rPr>
              <a:t>Critical thinking and problem-solving</a:t>
            </a:r>
            <a:endParaRPr lang="en-US" dirty="0"/>
          </a:p>
          <a:p>
            <a:pPr algn="l"/>
            <a:r>
              <a:rPr lang="en-US" dirty="0">
                <a:latin typeface="MASSILIA VF"/>
              </a:rPr>
              <a:t>Learners should be supported to ask meaningful questions, and to evaluate information, evidence and situations. They should be able to </a:t>
            </a:r>
            <a:r>
              <a:rPr lang="en-US" err="1">
                <a:latin typeface="MASSILIA VF"/>
              </a:rPr>
              <a:t>analyse</a:t>
            </a:r>
            <a:r>
              <a:rPr lang="en-US" dirty="0">
                <a:latin typeface="MASSILIA VF"/>
              </a:rPr>
              <a:t> and justify possible solutions, recognising potential issues and problems.</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200" dirty="0">
                <a:solidFill>
                  <a:srgbClr val="000000"/>
                </a:solidFill>
                <a:latin typeface="MASSILIA VF"/>
                <a:ea typeface="Calibri"/>
                <a:cs typeface="Calibri"/>
              </a:rPr>
              <a:t>Encourage learners to take responsibility for their own learning.</a:t>
            </a:r>
          </a:p>
          <a:p>
            <a:r>
              <a:rPr lang="en-US" sz="1200" dirty="0">
                <a:solidFill>
                  <a:srgbClr val="000000"/>
                </a:solidFill>
                <a:latin typeface="MASSILIA VF"/>
                <a:ea typeface="Calibri"/>
                <a:cs typeface="Calibri"/>
              </a:rPr>
              <a:t>Encourage collaboration</a:t>
            </a:r>
          </a:p>
          <a:p>
            <a:r>
              <a:rPr lang="en-US" sz="1200" dirty="0">
                <a:solidFill>
                  <a:srgbClr val="000000"/>
                </a:solidFill>
                <a:latin typeface="MASSILIA VF"/>
                <a:ea typeface="Calibri"/>
                <a:cs typeface="Calibri"/>
              </a:rPr>
              <a:t>Employ a wide range of teaching approaches</a:t>
            </a:r>
          </a:p>
          <a:p>
            <a:r>
              <a:rPr lang="en-US" sz="1200" dirty="0">
                <a:solidFill>
                  <a:srgbClr val="000000"/>
                </a:solidFill>
                <a:latin typeface="MASSILIA VF"/>
                <a:ea typeface="Calibri"/>
                <a:cs typeface="Calibri"/>
              </a:rPr>
              <a:t>Build on previous knowledge and experience to engage interest </a:t>
            </a:r>
          </a:p>
          <a:p>
            <a:r>
              <a:rPr lang="en-US" sz="1200" dirty="0">
                <a:solidFill>
                  <a:srgbClr val="000000"/>
                </a:solidFill>
                <a:latin typeface="MASSILIA VF"/>
                <a:ea typeface="Calibri"/>
                <a:cs typeface="Calibri"/>
              </a:rPr>
              <a:t>Use assessment for learning to accelerate progress</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solidFill>
                  <a:srgbClr val="1F1F1F"/>
                </a:solidFill>
                <a:latin typeface="MASSILIA VF"/>
                <a:cs typeface="Arial"/>
              </a:rPr>
              <a:t>Over time, learners will become more independent within their learning. Learners should develop their ability to work effectively with others during group work to make suitable judgements upon human impact on the environment. </a:t>
            </a:r>
          </a:p>
          <a:p>
            <a:br>
              <a:rPr lang="en-US" dirty="0"/>
            </a:b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solidFill>
                  <a:srgbClr val="1F1F1F"/>
                </a:solidFill>
                <a:latin typeface="MASSILIA VF"/>
                <a:cs typeface="Arial"/>
              </a:rPr>
              <a:t>Learners will explore and deepen their knowledge and understanding regarding the structure of the earth and how human impact can affect it. They will learn how to make links between natural causes, such as continental drift and the effects on the environment.  </a:t>
            </a:r>
            <a:endParaRPr lang="en-US" i="1" dirty="0">
              <a:solidFill>
                <a:srgbClr val="0360A6"/>
              </a:solidFill>
              <a:latin typeface="MASSILIA VF"/>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dirty="0">
                <a:solidFill>
                  <a:srgbClr val="1F1F1F"/>
                </a:solidFill>
                <a:latin typeface="MASSILIA VF"/>
                <a:cs typeface="Arial"/>
              </a:rPr>
              <a:t>Learners will be encouraged to ask questions to explore the world around them. Effective questioning will increase their use of specialist tier 3 terminology, e.g. tectonic plates, destructive, constructive and conservative boundaries.</a:t>
            </a:r>
            <a:r>
              <a:rPr lang="en-US" dirty="0">
                <a:solidFill>
                  <a:srgbClr val="1F1F1F"/>
                </a:solidFill>
                <a:latin typeface="Arial"/>
                <a:cs typeface="Arial"/>
              </a:rPr>
              <a:t>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MASSILIA VF"/>
                <a:cs typeface="Arial"/>
              </a:rPr>
              <a:t>Learners will be given the opportunity to explore concepts and problem solve.  As a learner makes progress, there is increasing sophistication in the way in which they apply prior learning in this Area, e.g. they will use scientific knowledge and understand the explain the theory of continental drift.</a:t>
            </a:r>
            <a:endParaRPr lang="en-US" dirty="0">
              <a:latin typeface="MASSILIA VF"/>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dirty="0">
                <a:latin typeface="MASSILIA VF"/>
                <a:cs typeface="Arial"/>
              </a:rPr>
              <a:t>Learners will build upon and make connections between their learning opportunity in Geography where they learn about plate boundaries and the causes and effects of earthquakes.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dirty="0">
                <a:latin typeface="MASSILIA VF"/>
              </a:rPr>
              <a:t>I can </a:t>
            </a:r>
            <a:r>
              <a:rPr lang="en-US" sz="1600" dirty="0" err="1">
                <a:latin typeface="MASSILIA VF"/>
              </a:rPr>
              <a:t>recognise</a:t>
            </a:r>
            <a:r>
              <a:rPr lang="en-US" sz="1600" dirty="0">
                <a:latin typeface="MASSILIA VF"/>
              </a:rPr>
              <a:t> patterns from my observations and investigations and can communicate my findings.</a:t>
            </a:r>
          </a:p>
          <a:p>
            <a:r>
              <a:rPr lang="en-US" sz="1600" dirty="0">
                <a:latin typeface="MASSILIA VF"/>
              </a:rPr>
              <a:t>I can use my knowledge and understanding to predict effects as part of my scientific exploration.</a:t>
            </a:r>
          </a:p>
          <a:p>
            <a:r>
              <a:rPr lang="en-US" sz="1600" dirty="0">
                <a:latin typeface="MASSILIA VF"/>
              </a:rPr>
              <a:t>I can make design decisions, using my knowledge of materials and existing products, and suggest design improvements.</a:t>
            </a:r>
          </a:p>
          <a:p>
            <a:r>
              <a:rPr lang="en-US" sz="1600" dirty="0">
                <a:latin typeface="MASSILIA VF"/>
              </a:rPr>
              <a:t>I can explore and describe the properties of materials and justify their uses.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600" dirty="0">
                <a:latin typeface="MASSILIA VF"/>
              </a:rPr>
              <a:t>I can </a:t>
            </a:r>
            <a:r>
              <a:rPr lang="en-US" sz="1600" err="1">
                <a:latin typeface="MASSILIA VF"/>
              </a:rPr>
              <a:t>recognise</a:t>
            </a:r>
            <a:r>
              <a:rPr lang="en-US" sz="1600" dirty="0">
                <a:latin typeface="MASSILIA VF"/>
              </a:rPr>
              <a:t> that changes in materials affect their properties and uses under different conditions.</a:t>
            </a:r>
            <a:endParaRPr lang="en-US"/>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600" dirty="0">
                <a:latin typeface="MASSILIA VF"/>
              </a:rPr>
              <a:t>I can describe and explain the properties of different types of matter and relate these to how they are used.</a:t>
            </a:r>
            <a:endParaRPr lang="en-US" sz="900" dirty="0"/>
          </a:p>
          <a:p>
            <a:r>
              <a:rPr lang="en-US" sz="1600" dirty="0">
                <a:latin typeface="MASSILIA VF"/>
              </a:rPr>
              <a:t>I can use different methods to </a:t>
            </a:r>
            <a:r>
              <a:rPr lang="en-US" sz="1600" dirty="0" err="1">
                <a:latin typeface="MASSILIA VF"/>
              </a:rPr>
              <a:t>analyse</a:t>
            </a:r>
            <a:r>
              <a:rPr lang="en-US" sz="1600" dirty="0">
                <a:latin typeface="MASSILIA VF"/>
              </a:rPr>
              <a:t> materials in order to understand their composition.</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dirty="0">
                <a:latin typeface="MASSILIA VF"/>
              </a:rPr>
              <a:t>Learners will have discussed the issues relating to burning fossil fuels during their year 7 curriculum. </a:t>
            </a:r>
            <a:endParaRPr lang="en-US" sz="1200" dirty="0"/>
          </a:p>
          <a:p>
            <a:endParaRPr lang="en-US" sz="1200" dirty="0"/>
          </a:p>
          <a:p>
            <a:r>
              <a:rPr lang="en-US" sz="1200" dirty="0">
                <a:latin typeface="MASSILIA VF"/>
              </a:rPr>
              <a:t>They may have knowledge of the structure of the earth from KS3 Geography. </a:t>
            </a:r>
            <a:endParaRPr lang="en-US" sz="12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Structure of the earth.</a:t>
            </a:r>
            <a:endParaRPr lang="en-US" sz="1200" dirty="0"/>
          </a:p>
          <a:p>
            <a:r>
              <a:rPr lang="en-US" sz="1200" dirty="0">
                <a:latin typeface="MASSILIA VF"/>
              </a:rPr>
              <a:t>Composition of the atmosphere and how it has evolved over time.</a:t>
            </a:r>
            <a:endParaRPr lang="en-US" sz="1200"/>
          </a:p>
          <a:p>
            <a:r>
              <a:rPr lang="en-US" sz="1200" dirty="0">
                <a:latin typeface="MASSILIA VF"/>
              </a:rPr>
              <a:t>Tectonic plates and plates boundaries.</a:t>
            </a:r>
          </a:p>
          <a:p>
            <a:r>
              <a:rPr lang="en-US" sz="1200" dirty="0">
                <a:latin typeface="MASSILIA VF"/>
              </a:rPr>
              <a:t>Global warming.</a:t>
            </a:r>
          </a:p>
          <a:p>
            <a:r>
              <a:rPr lang="en-US" sz="1200" dirty="0">
                <a:latin typeface="MASSILIA VF"/>
              </a:rPr>
              <a:t>Acid rain and it's effect on the environment.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err="1">
                <a:latin typeface="MASSILIA VF"/>
                <a:cs typeface="Arial"/>
              </a:rPr>
              <a:t>analyse</a:t>
            </a:r>
            <a:r>
              <a:rPr lang="en-US" sz="1200" dirty="0">
                <a:latin typeface="MASSILIA VF"/>
                <a:cs typeface="Arial"/>
              </a:rPr>
              <a:t> and interpret data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Sustainable, Earth, core, mantle, crust, atmosphere, tectonic plates, boundaries, constructive, conservative, destructive, earthquakes, volcanoes. </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Autofit/>
          </a:bodyPr>
          <a:lstStyle/>
          <a:p>
            <a:r>
              <a:rPr lang="en-US" sz="1200" dirty="0">
                <a:solidFill>
                  <a:srgbClr val="000000"/>
                </a:solidFill>
                <a:latin typeface="MASSILIA VF"/>
                <a:ea typeface="Calibri"/>
                <a:cs typeface="Calibri"/>
              </a:rPr>
              <a:t>Geography – Volcano topic</a:t>
            </a:r>
          </a:p>
          <a:p>
            <a:r>
              <a:rPr lang="en-US" sz="1200" dirty="0">
                <a:solidFill>
                  <a:srgbClr val="000000"/>
                </a:solidFill>
                <a:latin typeface="MASSILIA VF"/>
                <a:ea typeface="Calibri"/>
                <a:cs typeface="Calibri"/>
              </a:rPr>
              <a:t>Global warming and the environment is a vital topic for the future of the human race. If we don’t understand the structure of our planet and where we currently are then we face extinction as a species.</a:t>
            </a:r>
          </a:p>
          <a:p>
            <a:endParaRPr lang="en-US" sz="1200" dirty="0">
              <a:solidFill>
                <a:srgbClr val="000000"/>
              </a:solidFill>
              <a:latin typeface="MASSILIA VF"/>
              <a:ea typeface="Calibri"/>
              <a:cs typeface="Calibri"/>
            </a:endParaRPr>
          </a:p>
          <a:p>
            <a:r>
              <a:rPr lang="en-US" sz="1200" dirty="0">
                <a:solidFill>
                  <a:srgbClr val="000000"/>
                </a:solidFill>
                <a:latin typeface="MASSILIA VF"/>
                <a:ea typeface="Calibri"/>
                <a:cs typeface="Calibri"/>
              </a:rPr>
              <a:t>Plenty of amazing Geology across North Wales.</a:t>
            </a:r>
          </a:p>
          <a:p>
            <a:endParaRPr lang="en-US" sz="1100" dirty="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250</cp:revision>
  <dcterms:created xsi:type="dcterms:W3CDTF">2024-02-26T09:08:58Z</dcterms:created>
  <dcterms:modified xsi:type="dcterms:W3CDTF">2024-07-02T15:30:45Z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