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7"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779752-81CF-C56D-B0F5-144312F92CD2}" v="226" dt="2024-07-01T20:10:34.842"/>
    <p1510:client id="{CA5643CF-155B-A222-A609-9108F1390E3D}" v="15" dt="2024-07-02T15:32:35.630"/>
    <p1510:client id="{EF6E04CD-1B5F-5781-347B-7A7227C0224B}" v="438" dt="2024-07-02T11:15:46.7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C4130FDC-8968-E0EF-F1ED-C3E556EDBFE1}"/>
    <pc:docChg chg="modSld">
      <pc:chgData name="Catrin Davies" userId="S::catrin.davies@connahsquayhs.org.uk::8fe6a0ed-85a2-4afc-b2fd-0bd0e468fc41" providerId="AD" clId="Web-{C4130FDC-8968-E0EF-F1ED-C3E556EDBFE1}" dt="2024-06-25T12:19:10.933" v="0"/>
      <pc:docMkLst>
        <pc:docMk/>
      </pc:docMkLst>
      <pc:sldChg chg="modSp">
        <pc:chgData name="Catrin Davies" userId="S::catrin.davies@connahsquayhs.org.uk::8fe6a0ed-85a2-4afc-b2fd-0bd0e468fc41" providerId="AD" clId="Web-{C4130FDC-8968-E0EF-F1ED-C3E556EDBFE1}" dt="2024-06-25T12:19:10.933" v="0"/>
        <pc:sldMkLst>
          <pc:docMk/>
          <pc:sldMk cId="1981651252" sldId="278"/>
        </pc:sldMkLst>
        <pc:spChg chg="mod">
          <ac:chgData name="Catrin Davies" userId="S::catrin.davies@connahsquayhs.org.uk::8fe6a0ed-85a2-4afc-b2fd-0bd0e468fc41" providerId="AD" clId="Web-{C4130FDC-8968-E0EF-F1ED-C3E556EDBFE1}" dt="2024-06-25T12:19:10.933" v="0"/>
          <ac:spMkLst>
            <pc:docMk/>
            <pc:sldMk cId="1981651252" sldId="278"/>
            <ac:spMk id="7" creationId="{2E5624FB-155B-4395-46B6-A4D8F5D58C9A}"/>
          </ac:spMkLst>
        </pc:spChg>
      </pc:sldChg>
    </pc:docChg>
  </pc:docChgLst>
  <pc:docChgLst>
    <pc:chgData name="Kelly Davis" userId="S::kelly.davis@connahsquayhs.org.uk::096ba659-84af-4938-bb69-cbee8d6cfa26" providerId="AD" clId="Web-{80A91B1B-3643-6684-BEB2-CFBC2FB6237C}"/>
    <pc:docChg chg="modSld">
      <pc:chgData name="Kelly Davis" userId="S::kelly.davis@connahsquayhs.org.uk::096ba659-84af-4938-bb69-cbee8d6cfa26" providerId="AD" clId="Web-{80A91B1B-3643-6684-BEB2-CFBC2FB6237C}" dt="2024-05-28T19:35:46.985" v="25" actId="1076"/>
      <pc:docMkLst>
        <pc:docMk/>
      </pc:docMkLst>
      <pc:sldChg chg="addSp modSp">
        <pc:chgData name="Kelly Davis" userId="S::kelly.davis@connahsquayhs.org.uk::096ba659-84af-4938-bb69-cbee8d6cfa26" providerId="AD" clId="Web-{80A91B1B-3643-6684-BEB2-CFBC2FB6237C}" dt="2024-05-28T19:34:45.873" v="19"/>
        <pc:sldMkLst>
          <pc:docMk/>
          <pc:sldMk cId="1981651252" sldId="278"/>
        </pc:sldMkLst>
        <pc:spChg chg="mod">
          <ac:chgData name="Kelly Davis" userId="S::kelly.davis@connahsquayhs.org.uk::096ba659-84af-4938-bb69-cbee8d6cfa26" providerId="AD" clId="Web-{80A91B1B-3643-6684-BEB2-CFBC2FB6237C}" dt="2024-05-28T19:33:57.620" v="8" actId="20577"/>
          <ac:spMkLst>
            <pc:docMk/>
            <pc:sldMk cId="1981651252" sldId="278"/>
            <ac:spMk id="2" creationId="{B77F1C2E-7359-4E67-E2F1-060331D23AB7}"/>
          </ac:spMkLst>
        </pc:spChg>
        <pc:spChg chg="mod">
          <ac:chgData name="Kelly Davis" userId="S::kelly.davis@connahsquayhs.org.uk::096ba659-84af-4938-bb69-cbee8d6cfa26" providerId="AD" clId="Web-{80A91B1B-3643-6684-BEB2-CFBC2FB6237C}" dt="2024-05-28T19:34:25.528" v="14" actId="20577"/>
          <ac:spMkLst>
            <pc:docMk/>
            <pc:sldMk cId="1981651252" sldId="278"/>
            <ac:spMk id="8" creationId="{D9F63377-DD1C-4BBD-5D28-6BF14622536D}"/>
          </ac:spMkLst>
        </pc:spChg>
        <pc:graphicFrameChg chg="add mod">
          <ac:chgData name="Kelly Davis" userId="S::kelly.davis@connahsquayhs.org.uk::096ba659-84af-4938-bb69-cbee8d6cfa26" providerId="AD" clId="Web-{80A91B1B-3643-6684-BEB2-CFBC2FB6237C}" dt="2024-05-28T19:34:45.873" v="19"/>
          <ac:graphicFrameMkLst>
            <pc:docMk/>
            <pc:sldMk cId="1981651252" sldId="278"/>
            <ac:graphicFrameMk id="11" creationId="{93F76C36-542E-F210-97DB-270E93D1C690}"/>
          </ac:graphicFrameMkLst>
        </pc:graphicFrameChg>
      </pc:sldChg>
      <pc:sldChg chg="modSp">
        <pc:chgData name="Kelly Davis" userId="S::kelly.davis@connahsquayhs.org.uk::096ba659-84af-4938-bb69-cbee8d6cfa26" providerId="AD" clId="Web-{80A91B1B-3643-6684-BEB2-CFBC2FB6237C}" dt="2024-05-28T19:34:13.793" v="11" actId="20577"/>
        <pc:sldMkLst>
          <pc:docMk/>
          <pc:sldMk cId="2458432041" sldId="280"/>
        </pc:sldMkLst>
        <pc:spChg chg="mod">
          <ac:chgData name="Kelly Davis" userId="S::kelly.davis@connahsquayhs.org.uk::096ba659-84af-4938-bb69-cbee8d6cfa26" providerId="AD" clId="Web-{80A91B1B-3643-6684-BEB2-CFBC2FB6237C}" dt="2024-05-28T19:34:13.793" v="11" actId="20577"/>
          <ac:spMkLst>
            <pc:docMk/>
            <pc:sldMk cId="2458432041" sldId="280"/>
            <ac:spMk id="2" creationId="{92C753A5-51E1-7A44-E9A0-95DE87F723AA}"/>
          </ac:spMkLst>
        </pc:spChg>
      </pc:sldChg>
      <pc:sldChg chg="addSp modSp">
        <pc:chgData name="Kelly Davis" userId="S::kelly.davis@connahsquayhs.org.uk::096ba659-84af-4938-bb69-cbee8d6cfa26" providerId="AD" clId="Web-{80A91B1B-3643-6684-BEB2-CFBC2FB6237C}" dt="2024-05-28T19:35:46.985" v="25" actId="1076"/>
        <pc:sldMkLst>
          <pc:docMk/>
          <pc:sldMk cId="3785915959" sldId="282"/>
        </pc:sldMkLst>
        <pc:picChg chg="add mod">
          <ac:chgData name="Kelly Davis" userId="S::kelly.davis@connahsquayhs.org.uk::096ba659-84af-4938-bb69-cbee8d6cfa26" providerId="AD" clId="Web-{80A91B1B-3643-6684-BEB2-CFBC2FB6237C}" dt="2024-05-28T19:35:21.390" v="22" actId="1076"/>
          <ac:picMkLst>
            <pc:docMk/>
            <pc:sldMk cId="3785915959" sldId="282"/>
            <ac:picMk id="9" creationId="{6E7706CF-1320-2B01-3AEB-F8B9F0F19D87}"/>
          </ac:picMkLst>
        </pc:picChg>
        <pc:picChg chg="add mod">
          <ac:chgData name="Kelly Davis" userId="S::kelly.davis@connahsquayhs.org.uk::096ba659-84af-4938-bb69-cbee8d6cfa26" providerId="AD" clId="Web-{80A91B1B-3643-6684-BEB2-CFBC2FB6237C}" dt="2024-05-28T19:35:46.985" v="25" actId="1076"/>
          <ac:picMkLst>
            <pc:docMk/>
            <pc:sldMk cId="3785915959" sldId="282"/>
            <ac:picMk id="10" creationId="{C6BD8DFD-3BE2-9336-2753-782E03966B36}"/>
          </ac:picMkLst>
        </pc:picChg>
      </pc:sldChg>
      <pc:sldChg chg="modSp">
        <pc:chgData name="Kelly Davis" userId="S::kelly.davis@connahsquayhs.org.uk::096ba659-84af-4938-bb69-cbee8d6cfa26" providerId="AD" clId="Web-{80A91B1B-3643-6684-BEB2-CFBC2FB6237C}" dt="2024-05-28T19:34:43.107" v="18" actId="20577"/>
        <pc:sldMkLst>
          <pc:docMk/>
          <pc:sldMk cId="632769890" sldId="284"/>
        </pc:sldMkLst>
        <pc:spChg chg="mod">
          <ac:chgData name="Kelly Davis" userId="S::kelly.davis@connahsquayhs.org.uk::096ba659-84af-4938-bb69-cbee8d6cfa26" providerId="AD" clId="Web-{80A91B1B-3643-6684-BEB2-CFBC2FB6237C}" dt="2024-05-28T19:34:43.107" v="18" actId="20577"/>
          <ac:spMkLst>
            <pc:docMk/>
            <pc:sldMk cId="632769890" sldId="284"/>
            <ac:spMk id="11" creationId="{73CA8E55-50A9-4198-412B-A239F349004B}"/>
          </ac:spMkLst>
        </pc:spChg>
      </pc:sldChg>
      <pc:sldChg chg="modSp">
        <pc:chgData name="Kelly Davis" userId="S::kelly.davis@connahsquayhs.org.uk::096ba659-84af-4938-bb69-cbee8d6cfa26" providerId="AD" clId="Web-{80A91B1B-3643-6684-BEB2-CFBC2FB6237C}" dt="2024-05-28T19:33:48.042" v="7" actId="20577"/>
        <pc:sldMkLst>
          <pc:docMk/>
          <pc:sldMk cId="3948252949" sldId="286"/>
        </pc:sldMkLst>
        <pc:spChg chg="mod">
          <ac:chgData name="Kelly Davis" userId="S::kelly.davis@connahsquayhs.org.uk::096ba659-84af-4938-bb69-cbee8d6cfa26" providerId="AD" clId="Web-{80A91B1B-3643-6684-BEB2-CFBC2FB6237C}" dt="2024-05-28T19:33:41.963" v="0" actId="20577"/>
          <ac:spMkLst>
            <pc:docMk/>
            <pc:sldMk cId="3948252949" sldId="286"/>
            <ac:spMk id="2" creationId="{00000000-0000-0000-0000-000000000000}"/>
          </ac:spMkLst>
        </pc:spChg>
        <pc:spChg chg="mod">
          <ac:chgData name="Kelly Davis" userId="S::kelly.davis@connahsquayhs.org.uk::096ba659-84af-4938-bb69-cbee8d6cfa26" providerId="AD" clId="Web-{80A91B1B-3643-6684-BEB2-CFBC2FB6237C}" dt="2024-05-28T19:33:48.042" v="7"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BE7211DB-4AEE-10A7-4385-D3017A0D3607}"/>
    <pc:docChg chg="addSld delSld modSld">
      <pc:chgData name="Catrin Davies" userId="S::catrin.davies@connahsquayhs.org.uk::8fe6a0ed-85a2-4afc-b2fd-0bd0e468fc41" providerId="AD" clId="Web-{BE7211DB-4AEE-10A7-4385-D3017A0D3607}" dt="2024-06-24T12:22:25.950" v="173" actId="20577"/>
      <pc:docMkLst>
        <pc:docMk/>
      </pc:docMkLst>
      <pc:sldChg chg="delSp modSp">
        <pc:chgData name="Catrin Davies" userId="S::catrin.davies@connahsquayhs.org.uk::8fe6a0ed-85a2-4afc-b2fd-0bd0e468fc41" providerId="AD" clId="Web-{BE7211DB-4AEE-10A7-4385-D3017A0D3607}" dt="2024-06-24T12:17:22.426" v="119"/>
        <pc:sldMkLst>
          <pc:docMk/>
          <pc:sldMk cId="1981651252" sldId="278"/>
        </pc:sldMkLst>
        <pc:spChg chg="mod">
          <ac:chgData name="Catrin Davies" userId="S::catrin.davies@connahsquayhs.org.uk::8fe6a0ed-85a2-4afc-b2fd-0bd0e468fc41" providerId="AD" clId="Web-{BE7211DB-4AEE-10A7-4385-D3017A0D3607}" dt="2024-06-24T12:17:19.457" v="118" actId="20577"/>
          <ac:spMkLst>
            <pc:docMk/>
            <pc:sldMk cId="1981651252" sldId="278"/>
            <ac:spMk id="4" creationId="{DF4B6647-26ED-AE4F-C7C6-F118FCC94D72}"/>
          </ac:spMkLst>
        </pc:spChg>
        <pc:graphicFrameChg chg="del mod">
          <ac:chgData name="Catrin Davies" userId="S::catrin.davies@connahsquayhs.org.uk::8fe6a0ed-85a2-4afc-b2fd-0bd0e468fc41" providerId="AD" clId="Web-{BE7211DB-4AEE-10A7-4385-D3017A0D3607}" dt="2024-06-24T12:17:22.426" v="119"/>
          <ac:graphicFrameMkLst>
            <pc:docMk/>
            <pc:sldMk cId="1981651252" sldId="278"/>
            <ac:graphicFrameMk id="11" creationId="{93F76C36-542E-F210-97DB-270E93D1C690}"/>
          </ac:graphicFrameMkLst>
        </pc:graphicFrameChg>
      </pc:sldChg>
      <pc:sldChg chg="modSp">
        <pc:chgData name="Catrin Davies" userId="S::catrin.davies@connahsquayhs.org.uk::8fe6a0ed-85a2-4afc-b2fd-0bd0e468fc41" providerId="AD" clId="Web-{BE7211DB-4AEE-10A7-4385-D3017A0D3607}" dt="2024-06-24T12:14:18.155" v="11"/>
        <pc:sldMkLst>
          <pc:docMk/>
          <pc:sldMk cId="2458432041" sldId="280"/>
        </pc:sldMkLst>
        <pc:spChg chg="mod">
          <ac:chgData name="Catrin Davies" userId="S::catrin.davies@connahsquayhs.org.uk::8fe6a0ed-85a2-4afc-b2fd-0bd0e468fc41" providerId="AD" clId="Web-{BE7211DB-4AEE-10A7-4385-D3017A0D3607}" dt="2024-06-24T12:14:18.155" v="11"/>
          <ac:spMkLst>
            <pc:docMk/>
            <pc:sldMk cId="2458432041" sldId="280"/>
            <ac:spMk id="2" creationId="{92C753A5-51E1-7A44-E9A0-95DE87F723AA}"/>
          </ac:spMkLst>
        </pc:spChg>
        <pc:spChg chg="mod">
          <ac:chgData name="Catrin Davies" userId="S::catrin.davies@connahsquayhs.org.uk::8fe6a0ed-85a2-4afc-b2fd-0bd0e468fc41" providerId="AD" clId="Web-{BE7211DB-4AEE-10A7-4385-D3017A0D3607}" dt="2024-06-24T12:14:14.765" v="10" actId="20577"/>
          <ac:spMkLst>
            <pc:docMk/>
            <pc:sldMk cId="2458432041" sldId="280"/>
            <ac:spMk id="3" creationId="{4DCACD9D-747D-8730-D752-62E05D93C009}"/>
          </ac:spMkLst>
        </pc:spChg>
        <pc:spChg chg="mod">
          <ac:chgData name="Catrin Davies" userId="S::catrin.davies@connahsquayhs.org.uk::8fe6a0ed-85a2-4afc-b2fd-0bd0e468fc41" providerId="AD" clId="Web-{BE7211DB-4AEE-10A7-4385-D3017A0D3607}" dt="2024-06-24T12:13:34.779" v="4" actId="20577"/>
          <ac:spMkLst>
            <pc:docMk/>
            <pc:sldMk cId="2458432041" sldId="280"/>
            <ac:spMk id="5" creationId="{B21294D3-126A-E4A2-9988-FAF78C7B7328}"/>
          </ac:spMkLst>
        </pc:spChg>
        <pc:spChg chg="mod">
          <ac:chgData name="Catrin Davies" userId="S::catrin.davies@connahsquayhs.org.uk::8fe6a0ed-85a2-4afc-b2fd-0bd0e468fc41" providerId="AD" clId="Web-{BE7211DB-4AEE-10A7-4385-D3017A0D3607}" dt="2024-06-24T12:13:38.201" v="5"/>
          <ac:spMkLst>
            <pc:docMk/>
            <pc:sldMk cId="2458432041" sldId="280"/>
            <ac:spMk id="6" creationId="{25C07CEA-84F6-8C26-6F95-D4919D0C9E00}"/>
          </ac:spMkLst>
        </pc:spChg>
      </pc:sldChg>
      <pc:sldChg chg="delSp modSp">
        <pc:chgData name="Catrin Davies" userId="S::catrin.davies@connahsquayhs.org.uk::8fe6a0ed-85a2-4afc-b2fd-0bd0e468fc41" providerId="AD" clId="Web-{BE7211DB-4AEE-10A7-4385-D3017A0D3607}" dt="2024-06-24T12:19:28.211" v="141"/>
        <pc:sldMkLst>
          <pc:docMk/>
          <pc:sldMk cId="3785915959" sldId="282"/>
        </pc:sldMkLst>
        <pc:spChg chg="mod">
          <ac:chgData name="Catrin Davies" userId="S::catrin.davies@connahsquayhs.org.uk::8fe6a0ed-85a2-4afc-b2fd-0bd0e468fc41" providerId="AD" clId="Web-{BE7211DB-4AEE-10A7-4385-D3017A0D3607}" dt="2024-06-24T12:19:06.148" v="130" actId="20577"/>
          <ac:spMkLst>
            <pc:docMk/>
            <pc:sldMk cId="3785915959" sldId="282"/>
            <ac:spMk id="2" creationId="{FF1F1BCE-76F1-3B00-C414-643188F0671E}"/>
          </ac:spMkLst>
        </pc:spChg>
        <pc:spChg chg="mod">
          <ac:chgData name="Catrin Davies" userId="S::catrin.davies@connahsquayhs.org.uk::8fe6a0ed-85a2-4afc-b2fd-0bd0e468fc41" providerId="AD" clId="Web-{BE7211DB-4AEE-10A7-4385-D3017A0D3607}" dt="2024-06-24T12:19:15.882" v="136" actId="20577"/>
          <ac:spMkLst>
            <pc:docMk/>
            <pc:sldMk cId="3785915959" sldId="282"/>
            <ac:spMk id="4" creationId="{F5F439B9-3B25-1165-7EFF-B0C4845E1093}"/>
          </ac:spMkLst>
        </pc:spChg>
        <pc:spChg chg="mod">
          <ac:chgData name="Catrin Davies" userId="S::catrin.davies@connahsquayhs.org.uk::8fe6a0ed-85a2-4afc-b2fd-0bd0e468fc41" providerId="AD" clId="Web-{BE7211DB-4AEE-10A7-4385-D3017A0D3607}" dt="2024-06-24T12:19:25.820" v="140" actId="20577"/>
          <ac:spMkLst>
            <pc:docMk/>
            <pc:sldMk cId="3785915959" sldId="282"/>
            <ac:spMk id="6" creationId="{D4E2F972-71C4-0D1E-4E4D-CE4124B29869}"/>
          </ac:spMkLst>
        </pc:spChg>
        <pc:picChg chg="del">
          <ac:chgData name="Catrin Davies" userId="S::catrin.davies@connahsquayhs.org.uk::8fe6a0ed-85a2-4afc-b2fd-0bd0e468fc41" providerId="AD" clId="Web-{BE7211DB-4AEE-10A7-4385-D3017A0D3607}" dt="2024-06-24T12:17:43.302" v="121"/>
          <ac:picMkLst>
            <pc:docMk/>
            <pc:sldMk cId="3785915959" sldId="282"/>
            <ac:picMk id="9" creationId="{6E7706CF-1320-2B01-3AEB-F8B9F0F19D87}"/>
          </ac:picMkLst>
        </pc:picChg>
        <pc:picChg chg="del">
          <ac:chgData name="Catrin Davies" userId="S::catrin.davies@connahsquayhs.org.uk::8fe6a0ed-85a2-4afc-b2fd-0bd0e468fc41" providerId="AD" clId="Web-{BE7211DB-4AEE-10A7-4385-D3017A0D3607}" dt="2024-06-24T12:19:28.211" v="141"/>
          <ac:picMkLst>
            <pc:docMk/>
            <pc:sldMk cId="3785915959" sldId="282"/>
            <ac:picMk id="10" creationId="{C6BD8DFD-3BE2-9336-2753-782E03966B36}"/>
          </ac:picMkLst>
        </pc:picChg>
      </pc:sldChg>
      <pc:sldChg chg="addSp delSp modSp add">
        <pc:chgData name="Catrin Davies" userId="S::catrin.davies@connahsquayhs.org.uk::8fe6a0ed-85a2-4afc-b2fd-0bd0e468fc41" providerId="AD" clId="Web-{BE7211DB-4AEE-10A7-4385-D3017A0D3607}" dt="2024-06-24T12:22:25.950" v="173" actId="20577"/>
        <pc:sldMkLst>
          <pc:docMk/>
          <pc:sldMk cId="3142130337" sldId="287"/>
        </pc:sldMkLst>
        <pc:spChg chg="mod">
          <ac:chgData name="Catrin Davies" userId="S::catrin.davies@connahsquayhs.org.uk::8fe6a0ed-85a2-4afc-b2fd-0bd0e468fc41" providerId="AD" clId="Web-{BE7211DB-4AEE-10A7-4385-D3017A0D3607}" dt="2024-06-24T12:21:16.011" v="160" actId="20577"/>
          <ac:spMkLst>
            <pc:docMk/>
            <pc:sldMk cId="3142130337" sldId="287"/>
            <ac:spMk id="2" creationId="{FF1F1BCE-76F1-3B00-C414-643188F0671E}"/>
          </ac:spMkLst>
        </pc:spChg>
        <pc:spChg chg="mod">
          <ac:chgData name="Catrin Davies" userId="S::catrin.davies@connahsquayhs.org.uk::8fe6a0ed-85a2-4afc-b2fd-0bd0e468fc41" providerId="AD" clId="Web-{BE7211DB-4AEE-10A7-4385-D3017A0D3607}" dt="2024-06-24T12:22:25.950" v="173" actId="20577"/>
          <ac:spMkLst>
            <pc:docMk/>
            <pc:sldMk cId="3142130337" sldId="287"/>
            <ac:spMk id="4" creationId="{F5F439B9-3B25-1165-7EFF-B0C4845E1093}"/>
          </ac:spMkLst>
        </pc:spChg>
        <pc:spChg chg="mod">
          <ac:chgData name="Catrin Davies" userId="S::catrin.davies@connahsquayhs.org.uk::8fe6a0ed-85a2-4afc-b2fd-0bd0e468fc41" providerId="AD" clId="Web-{BE7211DB-4AEE-10A7-4385-D3017A0D3607}" dt="2024-06-24T12:22:23.716" v="172" actId="20577"/>
          <ac:spMkLst>
            <pc:docMk/>
            <pc:sldMk cId="3142130337" sldId="287"/>
            <ac:spMk id="6" creationId="{D4E2F972-71C4-0D1E-4E4D-CE4124B29869}"/>
          </ac:spMkLst>
        </pc:spChg>
        <pc:graphicFrameChg chg="add del mod">
          <ac:chgData name="Catrin Davies" userId="S::catrin.davies@connahsquayhs.org.uk::8fe6a0ed-85a2-4afc-b2fd-0bd0e468fc41" providerId="AD" clId="Web-{BE7211DB-4AEE-10A7-4385-D3017A0D3607}" dt="2024-06-24T12:20:14.462" v="148"/>
          <ac:graphicFrameMkLst>
            <pc:docMk/>
            <pc:sldMk cId="3142130337" sldId="287"/>
            <ac:graphicFrameMk id="12" creationId="{5E2BD75A-ECEC-FD31-74AC-56588C095DCE}"/>
          </ac:graphicFrameMkLst>
        </pc:graphicFrameChg>
        <pc:picChg chg="del mod">
          <ac:chgData name="Catrin Davies" userId="S::catrin.davies@connahsquayhs.org.uk::8fe6a0ed-85a2-4afc-b2fd-0bd0e468fc41" providerId="AD" clId="Web-{BE7211DB-4AEE-10A7-4385-D3017A0D3607}" dt="2024-06-24T12:22:18.356" v="169"/>
          <ac:picMkLst>
            <pc:docMk/>
            <pc:sldMk cId="3142130337" sldId="287"/>
            <ac:picMk id="9" creationId="{6E7706CF-1320-2B01-3AEB-F8B9F0F19D87}"/>
          </ac:picMkLst>
        </pc:picChg>
        <pc:picChg chg="del">
          <ac:chgData name="Catrin Davies" userId="S::catrin.davies@connahsquayhs.org.uk::8fe6a0ed-85a2-4afc-b2fd-0bd0e468fc41" providerId="AD" clId="Web-{BE7211DB-4AEE-10A7-4385-D3017A0D3607}" dt="2024-06-24T12:19:34.070" v="143"/>
          <ac:picMkLst>
            <pc:docMk/>
            <pc:sldMk cId="3142130337" sldId="287"/>
            <ac:picMk id="10" creationId="{C6BD8DFD-3BE2-9336-2753-782E03966B36}"/>
          </ac:picMkLst>
        </pc:picChg>
      </pc:sldChg>
      <pc:sldChg chg="add del replId">
        <pc:chgData name="Catrin Davies" userId="S::catrin.davies@connahsquayhs.org.uk::8fe6a0ed-85a2-4afc-b2fd-0bd0e468fc41" providerId="AD" clId="Web-{BE7211DB-4AEE-10A7-4385-D3017A0D3607}" dt="2024-06-24T12:19:31.414" v="142"/>
        <pc:sldMkLst>
          <pc:docMk/>
          <pc:sldMk cId="3467217952" sldId="288"/>
        </pc:sldMkLst>
      </pc:sldChg>
    </pc:docChg>
  </pc:docChgLst>
  <pc:docChgLst>
    <pc:chgData name="Catrin Davies" userId="S::catrin.davies@connahsquayhs.org.uk::8fe6a0ed-85a2-4afc-b2fd-0bd0e468fc41" providerId="AD" clId="Web-{EF6E04CD-1B5F-5781-347B-7A7227C0224B}"/>
    <pc:docChg chg="modSld">
      <pc:chgData name="Catrin Davies" userId="S::catrin.davies@connahsquayhs.org.uk::8fe6a0ed-85a2-4afc-b2fd-0bd0e468fc41" providerId="AD" clId="Web-{EF6E04CD-1B5F-5781-347B-7A7227C0224B}" dt="2024-07-02T11:15:46.738" v="439" actId="20577"/>
      <pc:docMkLst>
        <pc:docMk/>
      </pc:docMkLst>
      <pc:sldChg chg="modSp">
        <pc:chgData name="Catrin Davies" userId="S::catrin.davies@connahsquayhs.org.uk::8fe6a0ed-85a2-4afc-b2fd-0bd0e468fc41" providerId="AD" clId="Web-{EF6E04CD-1B5F-5781-347B-7A7227C0224B}" dt="2024-07-02T11:15:06.300" v="434" actId="20577"/>
        <pc:sldMkLst>
          <pc:docMk/>
          <pc:sldMk cId="1981651252" sldId="278"/>
        </pc:sldMkLst>
        <pc:spChg chg="mod">
          <ac:chgData name="Catrin Davies" userId="S::catrin.davies@connahsquayhs.org.uk::8fe6a0ed-85a2-4afc-b2fd-0bd0e468fc41" providerId="AD" clId="Web-{EF6E04CD-1B5F-5781-347B-7A7227C0224B}" dt="2024-07-02T11:14:57.534" v="432" actId="20577"/>
          <ac:spMkLst>
            <pc:docMk/>
            <pc:sldMk cId="1981651252" sldId="278"/>
            <ac:spMk id="2" creationId="{B77F1C2E-7359-4E67-E2F1-060331D23AB7}"/>
          </ac:spMkLst>
        </pc:spChg>
        <pc:spChg chg="mod">
          <ac:chgData name="Catrin Davies" userId="S::catrin.davies@connahsquayhs.org.uk::8fe6a0ed-85a2-4afc-b2fd-0bd0e468fc41" providerId="AD" clId="Web-{EF6E04CD-1B5F-5781-347B-7A7227C0224B}" dt="2024-07-02T11:15:02.144" v="433" actId="20577"/>
          <ac:spMkLst>
            <pc:docMk/>
            <pc:sldMk cId="1981651252" sldId="278"/>
            <ac:spMk id="4" creationId="{DF4B6647-26ED-AE4F-C7C6-F118FCC94D72}"/>
          </ac:spMkLst>
        </pc:spChg>
        <pc:spChg chg="mod">
          <ac:chgData name="Catrin Davies" userId="S::catrin.davies@connahsquayhs.org.uk::8fe6a0ed-85a2-4afc-b2fd-0bd0e468fc41" providerId="AD" clId="Web-{EF6E04CD-1B5F-5781-347B-7A7227C0224B}" dt="2024-07-02T11:14:54.846" v="431" actId="20577"/>
          <ac:spMkLst>
            <pc:docMk/>
            <pc:sldMk cId="1981651252" sldId="278"/>
            <ac:spMk id="7" creationId="{2E5624FB-155B-4395-46B6-A4D8F5D58C9A}"/>
          </ac:spMkLst>
        </pc:spChg>
        <pc:spChg chg="mod">
          <ac:chgData name="Catrin Davies" userId="S::catrin.davies@connahsquayhs.org.uk::8fe6a0ed-85a2-4afc-b2fd-0bd0e468fc41" providerId="AD" clId="Web-{EF6E04CD-1B5F-5781-347B-7A7227C0224B}" dt="2024-07-02T11:15:06.300" v="434" actId="20577"/>
          <ac:spMkLst>
            <pc:docMk/>
            <pc:sldMk cId="1981651252" sldId="278"/>
            <ac:spMk id="8" creationId="{D9F63377-DD1C-4BBD-5D28-6BF14622536D}"/>
          </ac:spMkLst>
        </pc:spChg>
      </pc:sldChg>
      <pc:sldChg chg="modSp">
        <pc:chgData name="Catrin Davies" userId="S::catrin.davies@connahsquayhs.org.uk::8fe6a0ed-85a2-4afc-b2fd-0bd0e468fc41" providerId="AD" clId="Web-{EF6E04CD-1B5F-5781-347B-7A7227C0224B}" dt="2024-07-02T11:15:23.910" v="437" actId="20577"/>
        <pc:sldMkLst>
          <pc:docMk/>
          <pc:sldMk cId="2744657230" sldId="279"/>
        </pc:sldMkLst>
        <pc:spChg chg="mod">
          <ac:chgData name="Catrin Davies" userId="S::catrin.davies@connahsquayhs.org.uk::8fe6a0ed-85a2-4afc-b2fd-0bd0e468fc41" providerId="AD" clId="Web-{EF6E04CD-1B5F-5781-347B-7A7227C0224B}" dt="2024-07-02T11:15:12.331" v="435" actId="20577"/>
          <ac:spMkLst>
            <pc:docMk/>
            <pc:sldMk cId="2744657230" sldId="279"/>
            <ac:spMk id="2" creationId="{C65EE8F8-148F-B99E-40FA-43CE497387F7}"/>
          </ac:spMkLst>
        </pc:spChg>
        <pc:spChg chg="mod">
          <ac:chgData name="Catrin Davies" userId="S::catrin.davies@connahsquayhs.org.uk::8fe6a0ed-85a2-4afc-b2fd-0bd0e468fc41" providerId="AD" clId="Web-{EF6E04CD-1B5F-5781-347B-7A7227C0224B}" dt="2024-07-02T11:15:19.347" v="436" actId="20577"/>
          <ac:spMkLst>
            <pc:docMk/>
            <pc:sldMk cId="2744657230" sldId="279"/>
            <ac:spMk id="4" creationId="{74C831F6-864D-BABA-AF92-E2DAAB3A976C}"/>
          </ac:spMkLst>
        </pc:spChg>
        <pc:spChg chg="mod">
          <ac:chgData name="Catrin Davies" userId="S::catrin.davies@connahsquayhs.org.uk::8fe6a0ed-85a2-4afc-b2fd-0bd0e468fc41" providerId="AD" clId="Web-{EF6E04CD-1B5F-5781-347B-7A7227C0224B}" dt="2024-07-02T11:15:23.910" v="437" actId="20577"/>
          <ac:spMkLst>
            <pc:docMk/>
            <pc:sldMk cId="2744657230" sldId="279"/>
            <ac:spMk id="6" creationId="{BBFAC2B0-088A-A742-E984-08816EB2A534}"/>
          </ac:spMkLst>
        </pc:spChg>
        <pc:spChg chg="mod">
          <ac:chgData name="Catrin Davies" userId="S::catrin.davies@connahsquayhs.org.uk::8fe6a0ed-85a2-4afc-b2fd-0bd0e468fc41" providerId="AD" clId="Web-{EF6E04CD-1B5F-5781-347B-7A7227C0224B}" dt="2024-07-02T10:59:07.819" v="387" actId="20577"/>
          <ac:spMkLst>
            <pc:docMk/>
            <pc:sldMk cId="2744657230" sldId="279"/>
            <ac:spMk id="9" creationId="{FAC0EE1F-6170-8836-2429-E17EDAC6A750}"/>
          </ac:spMkLst>
        </pc:spChg>
        <pc:spChg chg="mod">
          <ac:chgData name="Catrin Davies" userId="S::catrin.davies@connahsquayhs.org.uk::8fe6a0ed-85a2-4afc-b2fd-0bd0e468fc41" providerId="AD" clId="Web-{EF6E04CD-1B5F-5781-347B-7A7227C0224B}" dt="2024-07-02T10:59:13.913" v="388" actId="20577"/>
          <ac:spMkLst>
            <pc:docMk/>
            <pc:sldMk cId="2744657230" sldId="279"/>
            <ac:spMk id="11" creationId="{BE434E36-C7AA-5216-328F-AB4594226D84}"/>
          </ac:spMkLst>
        </pc:spChg>
      </pc:sldChg>
      <pc:sldChg chg="modSp">
        <pc:chgData name="Catrin Davies" userId="S::catrin.davies@connahsquayhs.org.uk::8fe6a0ed-85a2-4afc-b2fd-0bd0e468fc41" providerId="AD" clId="Web-{EF6E04CD-1B5F-5781-347B-7A7227C0224B}" dt="2024-07-02T10:59:40.867" v="402" actId="20577"/>
        <pc:sldMkLst>
          <pc:docMk/>
          <pc:sldMk cId="2458432041" sldId="280"/>
        </pc:sldMkLst>
        <pc:spChg chg="mod">
          <ac:chgData name="Catrin Davies" userId="S::catrin.davies@connahsquayhs.org.uk::8fe6a0ed-85a2-4afc-b2fd-0bd0e468fc41" providerId="AD" clId="Web-{EF6E04CD-1B5F-5781-347B-7A7227C0224B}" dt="2024-07-02T10:59:32.242" v="399" actId="20577"/>
          <ac:spMkLst>
            <pc:docMk/>
            <pc:sldMk cId="2458432041" sldId="280"/>
            <ac:spMk id="2" creationId="{92C753A5-51E1-7A44-E9A0-95DE87F723AA}"/>
          </ac:spMkLst>
        </pc:spChg>
        <pc:spChg chg="mod">
          <ac:chgData name="Catrin Davies" userId="S::catrin.davies@connahsquayhs.org.uk::8fe6a0ed-85a2-4afc-b2fd-0bd0e468fc41" providerId="AD" clId="Web-{EF6E04CD-1B5F-5781-347B-7A7227C0224B}" dt="2024-07-02T10:59:40.867" v="402" actId="20577"/>
          <ac:spMkLst>
            <pc:docMk/>
            <pc:sldMk cId="2458432041" sldId="280"/>
            <ac:spMk id="6" creationId="{25C07CEA-84F6-8C26-6F95-D4919D0C9E00}"/>
          </ac:spMkLst>
        </pc:spChg>
      </pc:sldChg>
      <pc:sldChg chg="modSp">
        <pc:chgData name="Catrin Davies" userId="S::catrin.davies@connahsquayhs.org.uk::8fe6a0ed-85a2-4afc-b2fd-0bd0e468fc41" providerId="AD" clId="Web-{EF6E04CD-1B5F-5781-347B-7A7227C0224B}" dt="2024-07-02T11:01:21.448" v="424" actId="20577"/>
        <pc:sldMkLst>
          <pc:docMk/>
          <pc:sldMk cId="3785915959" sldId="282"/>
        </pc:sldMkLst>
        <pc:spChg chg="mod">
          <ac:chgData name="Catrin Davies" userId="S::catrin.davies@connahsquayhs.org.uk::8fe6a0ed-85a2-4afc-b2fd-0bd0e468fc41" providerId="AD" clId="Web-{EF6E04CD-1B5F-5781-347B-7A7227C0224B}" dt="2024-07-02T11:01:21.448" v="424" actId="20577"/>
          <ac:spMkLst>
            <pc:docMk/>
            <pc:sldMk cId="3785915959" sldId="282"/>
            <ac:spMk id="6" creationId="{D4E2F972-71C4-0D1E-4E4D-CE4124B29869}"/>
          </ac:spMkLst>
        </pc:spChg>
      </pc:sldChg>
      <pc:sldChg chg="modSp">
        <pc:chgData name="Catrin Davies" userId="S::catrin.davies@connahsquayhs.org.uk::8fe6a0ed-85a2-4afc-b2fd-0bd0e468fc41" providerId="AD" clId="Web-{EF6E04CD-1B5F-5781-347B-7A7227C0224B}" dt="2024-07-02T11:06:58.036" v="429" actId="20577"/>
        <pc:sldMkLst>
          <pc:docMk/>
          <pc:sldMk cId="632769890" sldId="284"/>
        </pc:sldMkLst>
        <pc:spChg chg="mod">
          <ac:chgData name="Catrin Davies" userId="S::catrin.davies@connahsquayhs.org.uk::8fe6a0ed-85a2-4afc-b2fd-0bd0e468fc41" providerId="AD" clId="Web-{EF6E04CD-1B5F-5781-347B-7A7227C0224B}" dt="2024-07-02T11:06:32.285" v="425" actId="20577"/>
          <ac:spMkLst>
            <pc:docMk/>
            <pc:sldMk cId="632769890" sldId="284"/>
            <ac:spMk id="2" creationId="{7E6C883F-1227-F311-38A5-B4E17D09B7AB}"/>
          </ac:spMkLst>
        </pc:spChg>
        <pc:spChg chg="mod">
          <ac:chgData name="Catrin Davies" userId="S::catrin.davies@connahsquayhs.org.uk::8fe6a0ed-85a2-4afc-b2fd-0bd0e468fc41" providerId="AD" clId="Web-{EF6E04CD-1B5F-5781-347B-7A7227C0224B}" dt="2024-07-02T11:06:41.301" v="426" actId="20577"/>
          <ac:spMkLst>
            <pc:docMk/>
            <pc:sldMk cId="632769890" sldId="284"/>
            <ac:spMk id="4" creationId="{235860F6-C416-1E2E-120E-314D539F4A7E}"/>
          </ac:spMkLst>
        </pc:spChg>
        <pc:spChg chg="mod">
          <ac:chgData name="Catrin Davies" userId="S::catrin.davies@connahsquayhs.org.uk::8fe6a0ed-85a2-4afc-b2fd-0bd0e468fc41" providerId="AD" clId="Web-{EF6E04CD-1B5F-5781-347B-7A7227C0224B}" dt="2024-07-02T11:06:58.036" v="429" actId="20577"/>
          <ac:spMkLst>
            <pc:docMk/>
            <pc:sldMk cId="632769890" sldId="284"/>
            <ac:spMk id="10" creationId="{59B49D29-3501-5F1D-BF03-49B083B72B1A}"/>
          </ac:spMkLst>
        </pc:spChg>
        <pc:spChg chg="mod">
          <ac:chgData name="Catrin Davies" userId="S::catrin.davies@connahsquayhs.org.uk::8fe6a0ed-85a2-4afc-b2fd-0bd0e468fc41" providerId="AD" clId="Web-{EF6E04CD-1B5F-5781-347B-7A7227C0224B}" dt="2024-07-02T11:06:52.443" v="428" actId="20577"/>
          <ac:spMkLst>
            <pc:docMk/>
            <pc:sldMk cId="632769890" sldId="284"/>
            <ac:spMk id="11" creationId="{73CA8E55-50A9-4198-412B-A239F349004B}"/>
          </ac:spMkLst>
        </pc:spChg>
      </pc:sldChg>
      <pc:sldChg chg="modSp">
        <pc:chgData name="Catrin Davies" userId="S::catrin.davies@connahsquayhs.org.uk::8fe6a0ed-85a2-4afc-b2fd-0bd0e468fc41" providerId="AD" clId="Web-{EF6E04CD-1B5F-5781-347B-7A7227C0224B}" dt="2024-07-02T11:15:46.738" v="439" actId="20577"/>
        <pc:sldMkLst>
          <pc:docMk/>
          <pc:sldMk cId="3142130337" sldId="287"/>
        </pc:sldMkLst>
        <pc:spChg chg="mod">
          <ac:chgData name="Catrin Davies" userId="S::catrin.davies@connahsquayhs.org.uk::8fe6a0ed-85a2-4afc-b2fd-0bd0e468fc41" providerId="AD" clId="Web-{EF6E04CD-1B5F-5781-347B-7A7227C0224B}" dt="2024-07-02T11:15:46.738" v="439" actId="20577"/>
          <ac:spMkLst>
            <pc:docMk/>
            <pc:sldMk cId="3142130337" sldId="287"/>
            <ac:spMk id="4" creationId="{F5F439B9-3B25-1165-7EFF-B0C4845E1093}"/>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CA5643CF-155B-A222-A609-9108F1390E3D}"/>
    <pc:docChg chg="modSld">
      <pc:chgData name="Catrin Davies" userId="S::catrin.davies@connahsquayhs.org.uk::8fe6a0ed-85a2-4afc-b2fd-0bd0e468fc41" providerId="AD" clId="Web-{CA5643CF-155B-A222-A609-9108F1390E3D}" dt="2024-07-02T15:32:35.630" v="16" actId="20577"/>
      <pc:docMkLst>
        <pc:docMk/>
      </pc:docMkLst>
      <pc:sldChg chg="modSp">
        <pc:chgData name="Catrin Davies" userId="S::catrin.davies@connahsquayhs.org.uk::8fe6a0ed-85a2-4afc-b2fd-0bd0e468fc41" providerId="AD" clId="Web-{CA5643CF-155B-A222-A609-9108F1390E3D}" dt="2024-07-02T15:31:49.520" v="7" actId="20577"/>
        <pc:sldMkLst>
          <pc:docMk/>
          <pc:sldMk cId="1981651252" sldId="278"/>
        </pc:sldMkLst>
        <pc:spChg chg="mod">
          <ac:chgData name="Catrin Davies" userId="S::catrin.davies@connahsquayhs.org.uk::8fe6a0ed-85a2-4afc-b2fd-0bd0e468fc41" providerId="AD" clId="Web-{CA5643CF-155B-A222-A609-9108F1390E3D}" dt="2024-07-02T15:31:49.520" v="7" actId="20577"/>
          <ac:spMkLst>
            <pc:docMk/>
            <pc:sldMk cId="1981651252" sldId="278"/>
            <ac:spMk id="4" creationId="{DF4B6647-26ED-AE4F-C7C6-F118FCC94D72}"/>
          </ac:spMkLst>
        </pc:spChg>
      </pc:sldChg>
      <pc:sldChg chg="modSp">
        <pc:chgData name="Catrin Davies" userId="S::catrin.davies@connahsquayhs.org.uk::8fe6a0ed-85a2-4afc-b2fd-0bd0e468fc41" providerId="AD" clId="Web-{CA5643CF-155B-A222-A609-9108F1390E3D}" dt="2024-07-02T15:32:06.817" v="9" actId="20577"/>
        <pc:sldMkLst>
          <pc:docMk/>
          <pc:sldMk cId="2744657230" sldId="279"/>
        </pc:sldMkLst>
        <pc:spChg chg="mod">
          <ac:chgData name="Catrin Davies" userId="S::catrin.davies@connahsquayhs.org.uk::8fe6a0ed-85a2-4afc-b2fd-0bd0e468fc41" providerId="AD" clId="Web-{CA5643CF-155B-A222-A609-9108F1390E3D}" dt="2024-07-02T15:32:06.817" v="9" actId="20577"/>
          <ac:spMkLst>
            <pc:docMk/>
            <pc:sldMk cId="2744657230" sldId="279"/>
            <ac:spMk id="9" creationId="{FAC0EE1F-6170-8836-2429-E17EDAC6A750}"/>
          </ac:spMkLst>
        </pc:spChg>
        <pc:spChg chg="mod">
          <ac:chgData name="Catrin Davies" userId="S::catrin.davies@connahsquayhs.org.uk::8fe6a0ed-85a2-4afc-b2fd-0bd0e468fc41" providerId="AD" clId="Web-{CA5643CF-155B-A222-A609-9108F1390E3D}" dt="2024-07-02T15:32:02.864" v="8" actId="20577"/>
          <ac:spMkLst>
            <pc:docMk/>
            <pc:sldMk cId="2744657230" sldId="279"/>
            <ac:spMk id="11" creationId="{BE434E36-C7AA-5216-328F-AB4594226D84}"/>
          </ac:spMkLst>
        </pc:spChg>
      </pc:sldChg>
      <pc:sldChg chg="modSp">
        <pc:chgData name="Catrin Davies" userId="S::catrin.davies@connahsquayhs.org.uk::8fe6a0ed-85a2-4afc-b2fd-0bd0e468fc41" providerId="AD" clId="Web-{CA5643CF-155B-A222-A609-9108F1390E3D}" dt="2024-07-02T15:31:36.019" v="6" actId="20577"/>
        <pc:sldMkLst>
          <pc:docMk/>
          <pc:sldMk cId="2458432041" sldId="280"/>
        </pc:sldMkLst>
        <pc:spChg chg="mod">
          <ac:chgData name="Catrin Davies" userId="S::catrin.davies@connahsquayhs.org.uk::8fe6a0ed-85a2-4afc-b2fd-0bd0e468fc41" providerId="AD" clId="Web-{CA5643CF-155B-A222-A609-9108F1390E3D}" dt="2024-07-02T15:31:27.113" v="2" actId="20577"/>
          <ac:spMkLst>
            <pc:docMk/>
            <pc:sldMk cId="2458432041" sldId="280"/>
            <ac:spMk id="2" creationId="{92C753A5-51E1-7A44-E9A0-95DE87F723AA}"/>
          </ac:spMkLst>
        </pc:spChg>
        <pc:spChg chg="mod">
          <ac:chgData name="Catrin Davies" userId="S::catrin.davies@connahsquayhs.org.uk::8fe6a0ed-85a2-4afc-b2fd-0bd0e468fc41" providerId="AD" clId="Web-{CA5643CF-155B-A222-A609-9108F1390E3D}" dt="2024-07-02T15:31:36.019" v="6" actId="20577"/>
          <ac:spMkLst>
            <pc:docMk/>
            <pc:sldMk cId="2458432041" sldId="280"/>
            <ac:spMk id="6" creationId="{25C07CEA-84F6-8C26-6F95-D4919D0C9E00}"/>
          </ac:spMkLst>
        </pc:spChg>
      </pc:sldChg>
      <pc:sldChg chg="modSp">
        <pc:chgData name="Catrin Davies" userId="S::catrin.davies@connahsquayhs.org.uk::8fe6a0ed-85a2-4afc-b2fd-0bd0e468fc41" providerId="AD" clId="Web-{CA5643CF-155B-A222-A609-9108F1390E3D}" dt="2024-07-02T15:32:35.630" v="16" actId="20577"/>
        <pc:sldMkLst>
          <pc:docMk/>
          <pc:sldMk cId="632769890" sldId="284"/>
        </pc:sldMkLst>
        <pc:spChg chg="mod">
          <ac:chgData name="Catrin Davies" userId="S::catrin.davies@connahsquayhs.org.uk::8fe6a0ed-85a2-4afc-b2fd-0bd0e468fc41" providerId="AD" clId="Web-{CA5643CF-155B-A222-A609-9108F1390E3D}" dt="2024-07-02T15:32:18.427" v="12" actId="20577"/>
          <ac:spMkLst>
            <pc:docMk/>
            <pc:sldMk cId="632769890" sldId="284"/>
            <ac:spMk id="9" creationId="{E5C5155A-67AA-9F8F-5734-B567AC294D97}"/>
          </ac:spMkLst>
        </pc:spChg>
        <pc:spChg chg="mod">
          <ac:chgData name="Catrin Davies" userId="S::catrin.davies@connahsquayhs.org.uk::8fe6a0ed-85a2-4afc-b2fd-0bd0e468fc41" providerId="AD" clId="Web-{CA5643CF-155B-A222-A609-9108F1390E3D}" dt="2024-07-02T15:32:35.630" v="16"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31AF9092-99ED-E66C-C7DE-BA9653A1C293}"/>
    <pc:docChg chg="modSld">
      <pc:chgData name="Catrin Davies" userId="S::catrin.davies@connahsquayhs.org.uk::8fe6a0ed-85a2-4afc-b2fd-0bd0e468fc41" providerId="AD" clId="Web-{31AF9092-99ED-E66C-C7DE-BA9653A1C293}" dt="2024-06-28T09:43:46.004" v="490" actId="20577"/>
      <pc:docMkLst>
        <pc:docMk/>
      </pc:docMkLst>
      <pc:sldChg chg="modSp">
        <pc:chgData name="Catrin Davies" userId="S::catrin.davies@connahsquayhs.org.uk::8fe6a0ed-85a2-4afc-b2fd-0bd0e468fc41" providerId="AD" clId="Web-{31AF9092-99ED-E66C-C7DE-BA9653A1C293}" dt="2024-06-28T09:43:46.004" v="490" actId="20577"/>
        <pc:sldMkLst>
          <pc:docMk/>
          <pc:sldMk cId="1981651252" sldId="278"/>
        </pc:sldMkLst>
        <pc:spChg chg="mod">
          <ac:chgData name="Catrin Davies" userId="S::catrin.davies@connahsquayhs.org.uk::8fe6a0ed-85a2-4afc-b2fd-0bd0e468fc41" providerId="AD" clId="Web-{31AF9092-99ED-E66C-C7DE-BA9653A1C293}" dt="2024-06-28T09:43:46.004" v="490" actId="20577"/>
          <ac:spMkLst>
            <pc:docMk/>
            <pc:sldMk cId="1981651252" sldId="278"/>
            <ac:spMk id="2" creationId="{B77F1C2E-7359-4E67-E2F1-060331D23AB7}"/>
          </ac:spMkLst>
        </pc:spChg>
        <pc:spChg chg="mod">
          <ac:chgData name="Catrin Davies" userId="S::catrin.davies@connahsquayhs.org.uk::8fe6a0ed-85a2-4afc-b2fd-0bd0e468fc41" providerId="AD" clId="Web-{31AF9092-99ED-E66C-C7DE-BA9653A1C293}" dt="2024-06-28T09:41:10.952" v="396" actId="20577"/>
          <ac:spMkLst>
            <pc:docMk/>
            <pc:sldMk cId="1981651252" sldId="278"/>
            <ac:spMk id="7" creationId="{2E5624FB-155B-4395-46B6-A4D8F5D58C9A}"/>
          </ac:spMkLst>
        </pc:spChg>
      </pc:sldChg>
      <pc:sldChg chg="modSp">
        <pc:chgData name="Catrin Davies" userId="S::catrin.davies@connahsquayhs.org.uk::8fe6a0ed-85a2-4afc-b2fd-0bd0e468fc41" providerId="AD" clId="Web-{31AF9092-99ED-E66C-C7DE-BA9653A1C293}" dt="2024-06-28T09:36:36.411" v="299" actId="20577"/>
        <pc:sldMkLst>
          <pc:docMk/>
          <pc:sldMk cId="632769890" sldId="284"/>
        </pc:sldMkLst>
        <pc:spChg chg="mod">
          <ac:chgData name="Catrin Davies" userId="S::catrin.davies@connahsquayhs.org.uk::8fe6a0ed-85a2-4afc-b2fd-0bd0e468fc41" providerId="AD" clId="Web-{31AF9092-99ED-E66C-C7DE-BA9653A1C293}" dt="2024-06-28T09:36:36.411" v="299" actId="20577"/>
          <ac:spMkLst>
            <pc:docMk/>
            <pc:sldMk cId="632769890" sldId="284"/>
            <ac:spMk id="2" creationId="{7E6C883F-1227-F311-38A5-B4E17D09B7AB}"/>
          </ac:spMkLst>
        </pc:spChg>
        <pc:spChg chg="mod">
          <ac:chgData name="Catrin Davies" userId="S::catrin.davies@connahsquayhs.org.uk::8fe6a0ed-85a2-4afc-b2fd-0bd0e468fc41" providerId="AD" clId="Web-{31AF9092-99ED-E66C-C7DE-BA9653A1C293}" dt="2024-06-28T09:35:32.237" v="244" actId="20577"/>
          <ac:spMkLst>
            <pc:docMk/>
            <pc:sldMk cId="632769890" sldId="284"/>
            <ac:spMk id="4" creationId="{235860F6-C416-1E2E-120E-314D539F4A7E}"/>
          </ac:spMkLst>
        </pc:spChg>
        <pc:spChg chg="mod">
          <ac:chgData name="Catrin Davies" userId="S::catrin.davies@connahsquayhs.org.uk::8fe6a0ed-85a2-4afc-b2fd-0bd0e468fc41" providerId="AD" clId="Web-{31AF9092-99ED-E66C-C7DE-BA9653A1C293}" dt="2024-06-28T09:27:35.798" v="4" actId="20577"/>
          <ac:spMkLst>
            <pc:docMk/>
            <pc:sldMk cId="632769890" sldId="284"/>
            <ac:spMk id="9" creationId="{E5C5155A-67AA-9F8F-5734-B567AC294D97}"/>
          </ac:spMkLst>
        </pc:spChg>
        <pc:spChg chg="mod">
          <ac:chgData name="Catrin Davies" userId="S::catrin.davies@connahsquayhs.org.uk::8fe6a0ed-85a2-4afc-b2fd-0bd0e468fc41" providerId="AD" clId="Web-{31AF9092-99ED-E66C-C7DE-BA9653A1C293}" dt="2024-06-28T09:30:40.899" v="155" actId="20577"/>
          <ac:spMkLst>
            <pc:docMk/>
            <pc:sldMk cId="632769890" sldId="284"/>
            <ac:spMk id="10" creationId="{59B49D29-3501-5F1D-BF03-49B083B72B1A}"/>
          </ac:spMkLst>
        </pc:spChg>
        <pc:spChg chg="mod">
          <ac:chgData name="Catrin Davies" userId="S::catrin.davies@connahsquayhs.org.uk::8fe6a0ed-85a2-4afc-b2fd-0bd0e468fc41" providerId="AD" clId="Web-{31AF9092-99ED-E66C-C7DE-BA9653A1C293}" dt="2024-06-28T09:29:06.145" v="67"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9F779752-81CF-C56D-B0F5-144312F92CD2}"/>
    <pc:docChg chg="modSld">
      <pc:chgData name="Catrin Davies" userId="S::catrin.davies@connahsquayhs.org.uk::8fe6a0ed-85a2-4afc-b2fd-0bd0e468fc41" providerId="AD" clId="Web-{9F779752-81CF-C56D-B0F5-144312F92CD2}" dt="2024-07-01T20:10:34.842" v="222" actId="20577"/>
      <pc:docMkLst>
        <pc:docMk/>
      </pc:docMkLst>
      <pc:sldChg chg="modSp">
        <pc:chgData name="Catrin Davies" userId="S::catrin.davies@connahsquayhs.org.uk::8fe6a0ed-85a2-4afc-b2fd-0bd0e468fc41" providerId="AD" clId="Web-{9F779752-81CF-C56D-B0F5-144312F92CD2}" dt="2024-07-01T20:10:34.842" v="222" actId="20577"/>
        <pc:sldMkLst>
          <pc:docMk/>
          <pc:sldMk cId="2744657230" sldId="279"/>
        </pc:sldMkLst>
        <pc:spChg chg="mod">
          <ac:chgData name="Catrin Davies" userId="S::catrin.davies@connahsquayhs.org.uk::8fe6a0ed-85a2-4afc-b2fd-0bd0e468fc41" providerId="AD" clId="Web-{9F779752-81CF-C56D-B0F5-144312F92CD2}" dt="2024-07-01T20:10:34.842" v="222" actId="20577"/>
          <ac:spMkLst>
            <pc:docMk/>
            <pc:sldMk cId="2744657230" sldId="279"/>
            <ac:spMk id="4" creationId="{74C831F6-864D-BABA-AF92-E2DAAB3A976C}"/>
          </ac:spMkLst>
        </pc:spChg>
        <pc:spChg chg="mod">
          <ac:chgData name="Catrin Davies" userId="S::catrin.davies@connahsquayhs.org.uk::8fe6a0ed-85a2-4afc-b2fd-0bd0e468fc41" providerId="AD" clId="Web-{9F779752-81CF-C56D-B0F5-144312F92CD2}" dt="2024-07-01T20:10:10.201" v="213" actId="20577"/>
          <ac:spMkLst>
            <pc:docMk/>
            <pc:sldMk cId="2744657230" sldId="279"/>
            <ac:spMk id="9" creationId="{FAC0EE1F-6170-8836-2429-E17EDAC6A750}"/>
          </ac:spMkLst>
        </pc:spChg>
        <pc:spChg chg="mod">
          <ac:chgData name="Catrin Davies" userId="S::catrin.davies@connahsquayhs.org.uk::8fe6a0ed-85a2-4afc-b2fd-0bd0e468fc41" providerId="AD" clId="Web-{9F779752-81CF-C56D-B0F5-144312F92CD2}" dt="2024-07-01T20:10:23.405" v="216" actId="20577"/>
          <ac:spMkLst>
            <pc:docMk/>
            <pc:sldMk cId="2744657230" sldId="279"/>
            <ac:spMk id="11" creationId="{BE434E36-C7AA-5216-328F-AB4594226D8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9</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Energy &amp; Speed</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pPr algn="l"/>
            <a:r>
              <a:rPr lang="en-US" sz="1000" dirty="0">
                <a:latin typeface="MASSILIA VF"/>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models will also help them make sense of its complexity. With evidence derived from observations, new theories can be developed, and existing ideas may be refined or challenged.</a:t>
            </a:r>
          </a:p>
          <a:p>
            <a:pPr algn="l"/>
            <a:r>
              <a:rPr lang="en-US" sz="1000" dirty="0">
                <a:latin typeface="MASSILIA VF"/>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400" dirty="0">
              <a:latin typeface="MASSILIA VF"/>
            </a:endParaRPr>
          </a:p>
          <a:p>
            <a:r>
              <a:rPr lang="en-US" sz="1400" dirty="0">
                <a:latin typeface="MASSILIA VF"/>
              </a:rPr>
              <a:t>Being curious and searching for answers is essential to understanding and predicting phenomena.</a:t>
            </a:r>
            <a:endParaRPr lang="en-US" dirty="0">
              <a:latin typeface="MASSILIA VF"/>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400" dirty="0">
              <a:latin typeface="MASSILIA VF"/>
            </a:endParaRPr>
          </a:p>
          <a:p>
            <a:r>
              <a:rPr lang="en-US" sz="1400" dirty="0">
                <a:latin typeface="MASSILIA VF"/>
              </a:rPr>
              <a:t>Forces and energy provide a foundation for understanding our universe. </a:t>
            </a:r>
            <a:endParaRPr lang="en-US" dirty="0">
              <a:latin typeface="MASSILIA VF"/>
            </a:endParaRPr>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i="1" dirty="0">
                <a:latin typeface="MASSILIA VF"/>
                <a:cs typeface="Arial"/>
              </a:rPr>
              <a:t>Forces</a:t>
            </a:r>
            <a:r>
              <a:rPr lang="en-US" sz="1200" dirty="0">
                <a:latin typeface="MASSILIA VF"/>
                <a:cs typeface="Arial"/>
              </a:rPr>
              <a:t> and energy can be used to describe the </a:t>
            </a:r>
            <a:r>
              <a:rPr lang="en-US" sz="1200" err="1">
                <a:latin typeface="MASSILIA VF"/>
                <a:cs typeface="Arial"/>
              </a:rPr>
              <a:t>behaviour</a:t>
            </a:r>
            <a:r>
              <a:rPr lang="en-US" sz="1200" dirty="0">
                <a:latin typeface="MASSILIA VF"/>
                <a:cs typeface="Arial"/>
              </a:rPr>
              <a:t> of everything from the smallest building blocks of matter to the motion of planets and stars. Understanding forces and energy helps us to predict and control the </a:t>
            </a:r>
            <a:r>
              <a:rPr lang="en-US" sz="1200" err="1">
                <a:latin typeface="MASSILIA VF"/>
                <a:cs typeface="Arial"/>
              </a:rPr>
              <a:t>behaviour</a:t>
            </a:r>
            <a:r>
              <a:rPr lang="en-US" sz="1200" dirty="0">
                <a:latin typeface="MASSILIA VF"/>
                <a:cs typeface="Arial"/>
              </a:rPr>
              <a:t> of our environment. These ideas can be modelled and expressed formally, providing a consistent mathematical framework to describe physical systems. This has enabled some of society’s greatest scientific breakthroughs and engineering achievements. An understanding of forces and energy can help learners overcome future challenges and use our planet’s resources efficiently and sustainably, helping them become responsible citizens of Wales and the world.</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US" sz="1200" u="sng" dirty="0">
                <a:latin typeface="MASSILIA VF"/>
                <a:cs typeface="Calibri"/>
              </a:rPr>
              <a:t>Ethical Informed Citizens.</a:t>
            </a:r>
            <a:endParaRPr lang="en-US" sz="1200" u="sng">
              <a:latin typeface="MASSILIA VF"/>
              <a:cs typeface="Arial"/>
            </a:endParaRPr>
          </a:p>
          <a:p>
            <a:r>
              <a:rPr lang="en-US" sz="1200" dirty="0">
                <a:solidFill>
                  <a:srgbClr val="1F1F1F"/>
                </a:solidFill>
                <a:latin typeface="MASSILIA VF"/>
                <a:cs typeface="Arial"/>
              </a:rPr>
              <a:t>Learners will evaluate and use evidence in forming views that engage with contemporary issues such as using hydrogen as a fuel.  </a:t>
            </a:r>
            <a:endParaRPr lang="en-US" sz="1200">
              <a:latin typeface="MASSILIA VF"/>
              <a:cs typeface="Arial"/>
            </a:endParaRPr>
          </a:p>
          <a:p>
            <a:r>
              <a:rPr lang="en-US" sz="1200" dirty="0">
                <a:solidFill>
                  <a:srgbClr val="1F1F1F"/>
                </a:solidFill>
                <a:latin typeface="MASSILIA VF"/>
                <a:cs typeface="Arial"/>
              </a:rPr>
              <a:t>They should understand and exercise their human responsibilities and rights with regards to the generation of electricity within our modern-day society. </a:t>
            </a:r>
            <a:endParaRPr lang="en-US" sz="1200">
              <a:latin typeface="MASSILIA VF"/>
              <a:cs typeface="Arial"/>
            </a:endParaRPr>
          </a:p>
          <a:p>
            <a:endParaRPr lang="en-GB" sz="1200" dirty="0">
              <a:latin typeface="MASSILIA VF"/>
              <a:cs typeface="Arial"/>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200" dirty="0">
                <a:latin typeface="MASSILIA VF"/>
                <a:cs typeface="Arial"/>
              </a:rPr>
              <a:t>Literacy - Correct use of tier 3 terminology when writing scientifically accurate pieces of writing.</a:t>
            </a:r>
          </a:p>
          <a:p>
            <a:endParaRPr lang="en-US" sz="1200" dirty="0">
              <a:latin typeface="MASSILIA VF"/>
              <a:cs typeface="Arial"/>
            </a:endParaRPr>
          </a:p>
          <a:p>
            <a:r>
              <a:rPr lang="en-US" sz="1200" dirty="0">
                <a:latin typeface="MASSILIA VF"/>
                <a:cs typeface="Arial"/>
              </a:rPr>
              <a:t>Numeracy - Correct use of units and symbols of measurements. Correctly interpret data from a graph or chart. Collect a set of data and correctly display data on an appropriate graph or chart</a:t>
            </a:r>
            <a:r>
              <a:rPr lang="en-US" sz="1200" dirty="0">
                <a:latin typeface="MASSILIA VF"/>
              </a:rPr>
              <a:t>.</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US" sz="1200" b="1" dirty="0">
                <a:solidFill>
                  <a:srgbClr val="1F1F1F"/>
                </a:solidFill>
                <a:latin typeface="MASSILIA VF"/>
                <a:ea typeface="Arial"/>
                <a:cs typeface="Arial"/>
              </a:rPr>
              <a:t>Creativity and innovation</a:t>
            </a:r>
          </a:p>
          <a:p>
            <a:r>
              <a:rPr lang="en-US" sz="1200" dirty="0">
                <a:solidFill>
                  <a:srgbClr val="1F1F1F"/>
                </a:solidFill>
                <a:latin typeface="MASSILIA VF"/>
                <a:ea typeface="Arial"/>
                <a:cs typeface="Arial"/>
              </a:rPr>
              <a:t>Learners will be given the opportunity to be curious and inquisitive, and to generate many ideas. They should be supported to link and connect their knowledge and understanding with the skills that they are developing</a:t>
            </a:r>
          </a:p>
          <a:p>
            <a:r>
              <a:rPr lang="en-US" sz="1200" b="1" dirty="0">
                <a:solidFill>
                  <a:srgbClr val="1F1F1F"/>
                </a:solidFill>
                <a:latin typeface="MASSILIA VF"/>
                <a:ea typeface="Arial"/>
                <a:cs typeface="Arial"/>
              </a:rPr>
              <a:t>Critical thinking and problem-solving</a:t>
            </a:r>
            <a:endParaRPr lang="en-US" sz="1200">
              <a:latin typeface="MASSILIA VF"/>
              <a:cs typeface="Arial"/>
            </a:endParaRPr>
          </a:p>
          <a:p>
            <a:r>
              <a:rPr lang="en-US" sz="1200" dirty="0">
                <a:solidFill>
                  <a:srgbClr val="1F1F1F"/>
                </a:solidFill>
                <a:latin typeface="MASSILIA VF"/>
                <a:ea typeface="Arial"/>
                <a:cs typeface="Arial"/>
              </a:rPr>
              <a:t>Teachers should provide learners with the opportunity to ask meaningful questions, and to evaluate information, evidence and situations. They should be able to </a:t>
            </a:r>
            <a:r>
              <a:rPr lang="en-US" sz="1200" err="1">
                <a:solidFill>
                  <a:srgbClr val="1F1F1F"/>
                </a:solidFill>
                <a:latin typeface="MASSILIA VF"/>
                <a:ea typeface="Arial"/>
                <a:cs typeface="Arial"/>
              </a:rPr>
              <a:t>analyse</a:t>
            </a:r>
            <a:r>
              <a:rPr lang="en-US" sz="1200" dirty="0">
                <a:solidFill>
                  <a:srgbClr val="1F1F1F"/>
                </a:solidFill>
                <a:latin typeface="MASSILIA VF"/>
                <a:ea typeface="Arial"/>
                <a:cs typeface="Arial"/>
              </a:rPr>
              <a:t> and justify possible solutions in relation to evaluating the use of resources that generate electricity. </a:t>
            </a:r>
            <a:endParaRPr lang="en-US" sz="1200" b="1">
              <a:solidFill>
                <a:srgbClr val="1F1F1F"/>
              </a:solidFill>
              <a:latin typeface="MASSILIA VF"/>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285750" indent="-285750">
              <a:buFont typeface="Arial"/>
              <a:buChar char="•"/>
            </a:pPr>
            <a:r>
              <a:rPr lang="en-US" sz="1100" dirty="0">
                <a:latin typeface="MASSILIA VF"/>
                <a:cs typeface="Calibri"/>
              </a:rPr>
              <a:t>Create authentic contexts for learning</a:t>
            </a:r>
          </a:p>
          <a:p>
            <a:pPr marL="285750" indent="-285750">
              <a:buFont typeface="Arial"/>
              <a:buChar char="•"/>
            </a:pPr>
            <a:r>
              <a:rPr lang="en-US" sz="1100" dirty="0">
                <a:latin typeface="MASSILIA VF"/>
                <a:cs typeface="Calibri"/>
              </a:rPr>
              <a:t>Encourage learners to take responsibility for their own learning</a:t>
            </a:r>
          </a:p>
          <a:p>
            <a:pPr marL="285750" indent="-285750">
              <a:buFont typeface="Arial"/>
              <a:buChar char="•"/>
            </a:pPr>
            <a:r>
              <a:rPr lang="en-US" sz="1100" dirty="0">
                <a:latin typeface="MASSILIA VF"/>
                <a:cs typeface="Calibri"/>
              </a:rPr>
              <a:t>Encourage collaboration</a:t>
            </a:r>
          </a:p>
          <a:p>
            <a:pPr marL="285750" indent="-285750">
              <a:buFont typeface="Arial"/>
              <a:buChar char="•"/>
            </a:pPr>
            <a:r>
              <a:rPr lang="en-US" sz="1100" dirty="0">
                <a:latin typeface="MASSILIA VF"/>
                <a:cs typeface="Calibri"/>
              </a:rPr>
              <a:t>Employing a broad repertoire of teaching approaches</a:t>
            </a:r>
          </a:p>
          <a:p>
            <a:pPr marL="285750" indent="-285750">
              <a:buFont typeface="Arial"/>
              <a:buChar char="•"/>
            </a:pPr>
            <a:r>
              <a:rPr lang="en-US" sz="1100" dirty="0">
                <a:latin typeface="MASSILIA VF"/>
                <a:cs typeface="Calibri"/>
              </a:rPr>
              <a:t>Promote problem solving, creative and critical thinking</a:t>
            </a:r>
          </a:p>
          <a:p>
            <a:pPr marL="285750" indent="-285750">
              <a:buFont typeface="Arial"/>
              <a:buChar char="•"/>
            </a:pPr>
            <a:r>
              <a:rPr lang="en-US" sz="1100" dirty="0">
                <a:latin typeface="MASSILIA VF"/>
                <a:cs typeface="Calibri"/>
              </a:rPr>
              <a:t>Build on previous knowledge and experience to engage interest</a:t>
            </a:r>
          </a:p>
          <a:p>
            <a:pPr marL="285750" indent="-285750">
              <a:buFont typeface="Arial"/>
              <a:buChar char="•"/>
            </a:pPr>
            <a:r>
              <a:rPr lang="en-US" sz="1100" dirty="0">
                <a:latin typeface="MASSILIA VF"/>
                <a:cs typeface="Calibri"/>
              </a:rPr>
              <a:t>Use assessment for learning to accelerate progress</a:t>
            </a:r>
          </a:p>
          <a:p>
            <a:pPr marL="285750" indent="-285750">
              <a:buFont typeface="Arial"/>
              <a:buChar char="•"/>
            </a:pPr>
            <a:r>
              <a:rPr lang="en-US" sz="1100" dirty="0">
                <a:latin typeface="MASSILIA VF"/>
                <a:cs typeface="Calibri"/>
              </a:rPr>
              <a:t>Make connections within and across areas of learning an experience</a:t>
            </a:r>
          </a:p>
          <a:p>
            <a:pPr marL="285750" indent="-285750">
              <a:buFont typeface="Arial"/>
              <a:buChar char="•"/>
            </a:pPr>
            <a:r>
              <a:rPr lang="en-US" sz="1100" dirty="0">
                <a:latin typeface="MASSILIA VF"/>
                <a:cs typeface="Calibri"/>
              </a:rPr>
              <a:t>Reinforce cross curricular responsibilities, literacy, numeracy and digital competence </a:t>
            </a:r>
          </a:p>
          <a:p>
            <a:endParaRPr lang="en-US" sz="900" dirty="0">
              <a:latin typeface="MASSILIA VF"/>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latin typeface="MASSILIA VF"/>
                <a:cs typeface="Arial"/>
              </a:rPr>
              <a:t>Learners will be given the opportunity to work with their peers to discuss contextual issues such as global warming and how we as humans have a responsibility to reduce the impact on our environment. </a:t>
            </a:r>
            <a:endParaRPr lang="en-US" sz="1200">
              <a:latin typeface="MASSILIA VF"/>
              <a:cs typeface="Arial"/>
            </a:endParaRPr>
          </a:p>
          <a:p>
            <a:endParaRPr lang="en-US" sz="1200" dirty="0">
              <a:latin typeface="Arial"/>
              <a:cs typeface="Aria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latin typeface="Arial"/>
                <a:cs typeface="Arial"/>
              </a:rPr>
              <a:t>L</a:t>
            </a:r>
            <a:r>
              <a:rPr lang="en-US" sz="1200" dirty="0">
                <a:latin typeface="MASSILIA VF"/>
                <a:cs typeface="Arial"/>
              </a:rPr>
              <a:t>earners will have some knowledge of the structure of the Earth from KS2 and will have been introduced to this within Geography. As this topic progresses, they will develop and increased awareness of the structure of the Earth and how human impact on the environment can cause problems within the environment. </a:t>
            </a:r>
            <a:endParaRPr lang="en-US" sz="1200">
              <a:latin typeface="MASSILIA VF"/>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endParaRPr lang="en-US" sz="1200" dirty="0">
              <a:latin typeface="MASSILIA VF"/>
            </a:endParaRPr>
          </a:p>
          <a:p>
            <a:r>
              <a:rPr lang="en-US" sz="1200" dirty="0">
                <a:latin typeface="MASSILIA VF"/>
                <a:cs typeface="Arial"/>
              </a:rPr>
              <a:t>As learners progress throughout the unit, they will deepen their understanding in relation to how movements at the plate boundaries can cause devastating effects and will develop the skill of linking cause and effect. </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latin typeface="MASSILIA VF"/>
                <a:cs typeface="Arial"/>
              </a:rPr>
              <a:t>They will refine and develop their scientific numeracy skills during this topic. Learners will be give the opportunity to use and re-arrange a given formula to calculate distance, speed or time. </a:t>
            </a:r>
            <a:endParaRPr lang="en-US" sz="1200">
              <a:latin typeface="MASSILIA VF"/>
              <a:cs typeface="Aria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latin typeface="MASSILIA VF"/>
                <a:cs typeface="Arial"/>
              </a:rPr>
              <a:t>Learners will make connections with subjects such as numeracy where they will apply the numeracy skills that they have developed into a scientific context. </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dirty="0">
                <a:latin typeface="MASSILIA VF"/>
              </a:rPr>
              <a:t>I can ask questions and use my experience to suggest simple methods of inquiry.</a:t>
            </a:r>
          </a:p>
          <a:p>
            <a:r>
              <a:rPr lang="en-US" sz="1600" dirty="0">
                <a:latin typeface="MASSILIA VF"/>
              </a:rPr>
              <a:t>I can </a:t>
            </a:r>
            <a:r>
              <a:rPr lang="en-US" sz="1600" err="1">
                <a:latin typeface="MASSILIA VF"/>
              </a:rPr>
              <a:t>recognise</a:t>
            </a:r>
            <a:r>
              <a:rPr lang="en-US" sz="1600" dirty="0">
                <a:latin typeface="MASSILIA VF"/>
              </a:rPr>
              <a:t> patterns from my observations and investigations and can communicate my findings.</a:t>
            </a:r>
          </a:p>
          <a:p>
            <a:r>
              <a:rPr lang="en-US" sz="1600" dirty="0">
                <a:latin typeface="MASSILIA VF"/>
              </a:rPr>
              <a:t>I can use my knowledge and understanding to predict effects as part of my scientific exploration.</a:t>
            </a:r>
          </a:p>
          <a:p>
            <a:endParaRPr lang="en-US" sz="16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600" dirty="0">
                <a:latin typeface="MASSILIA VF"/>
              </a:rPr>
              <a:t>I can identify questions that can be investigated scientifically and suggest suitable methods of inquiry.</a:t>
            </a:r>
            <a:endParaRPr lang="en-US" sz="1600" dirty="0"/>
          </a:p>
          <a:p>
            <a:r>
              <a:rPr lang="en-US" sz="1600" dirty="0">
                <a:latin typeface="MASSILIA VF"/>
              </a:rPr>
              <a:t>I can suggest conclusions as a result of carrying out my inquiries.</a:t>
            </a:r>
          </a:p>
          <a:p>
            <a:r>
              <a:rPr lang="en-US" sz="1600" dirty="0">
                <a:latin typeface="MASSILIA VF"/>
              </a:rPr>
              <a:t>I can evaluate methods to suggest improvements.</a:t>
            </a:r>
          </a:p>
          <a:p>
            <a:pPr marL="171450" indent="-171450">
              <a:buFont typeface="Arial" panose="020B0604020202020204" pitchFamily="34" charset="0"/>
              <a:buChar char="•"/>
            </a:pPr>
            <a:endParaRPr lang="en-US" sz="16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600" dirty="0">
                <a:solidFill>
                  <a:srgbClr val="1F1F1F"/>
                </a:solidFill>
                <a:latin typeface="MASSILIA VF"/>
                <a:cs typeface="Arial"/>
              </a:rPr>
              <a:t>I can research, devise and use suitable methods of inquiry to investigate my scientific questions.</a:t>
            </a:r>
            <a:endParaRPr lang="en-US" sz="1600" dirty="0">
              <a:latin typeface="MASSILIA VF"/>
            </a:endParaRPr>
          </a:p>
          <a:p>
            <a:r>
              <a:rPr lang="en-US" sz="1600" dirty="0">
                <a:solidFill>
                  <a:srgbClr val="1F1F1F"/>
                </a:solidFill>
                <a:latin typeface="MASSILIA VF"/>
                <a:cs typeface="Arial"/>
              </a:rPr>
              <a:t>I can use my findings to draw valid conclusions.</a:t>
            </a:r>
            <a:endParaRPr lang="en-US" sz="1600" dirty="0">
              <a:latin typeface="MASSILIA VF"/>
            </a:endParaRPr>
          </a:p>
          <a:p>
            <a:r>
              <a:rPr lang="en-US" sz="1600" dirty="0">
                <a:solidFill>
                  <a:srgbClr val="1F1F1F"/>
                </a:solidFill>
                <a:latin typeface="MASSILIA VF"/>
                <a:cs typeface="Arial"/>
              </a:rPr>
              <a:t>I can evaluate and identify ways of improving the reliability of data, taking anomalies into account.</a:t>
            </a:r>
            <a:endParaRPr lang="en-US" sz="1600" dirty="0">
              <a:latin typeface="MASSILIA VF"/>
            </a:endParaRPr>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dirty="0">
                <a:latin typeface="MASSILIA VF"/>
              </a:rPr>
              <a:t>I can </a:t>
            </a:r>
            <a:r>
              <a:rPr lang="en-US" sz="1600" err="1">
                <a:latin typeface="MASSILIA VF"/>
              </a:rPr>
              <a:t>recognise</a:t>
            </a:r>
            <a:r>
              <a:rPr lang="en-US" sz="1600" dirty="0">
                <a:latin typeface="MASSILIA VF"/>
              </a:rPr>
              <a:t> patterns from my observations and investigations and can communicate my findings.</a:t>
            </a:r>
          </a:p>
          <a:p>
            <a:r>
              <a:rPr lang="en-US" sz="1600" dirty="0">
                <a:latin typeface="MASSILIA VF"/>
              </a:rPr>
              <a:t>I can use my knowledge and understanding to predict effects as part of my scientific exploration.</a:t>
            </a:r>
          </a:p>
          <a:p>
            <a:r>
              <a:rPr lang="en-US" sz="1600" dirty="0">
                <a:latin typeface="MASSILIA VF"/>
              </a:rPr>
              <a:t>I can investigate different forms of energy and how it can be transferred.</a:t>
            </a:r>
          </a:p>
          <a:p>
            <a:r>
              <a:rPr lang="en-US" sz="1600" dirty="0">
                <a:latin typeface="MASSILIA VF"/>
              </a:rPr>
              <a:t>I can communicate the effect forces have on myself and on objects</a:t>
            </a:r>
          </a:p>
          <a:p>
            <a:endParaRPr lang="en-US" sz="16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600" dirty="0">
                <a:latin typeface="MASSILIA VF"/>
              </a:rPr>
              <a:t>I can explore how the motion of objects can be affected by applying specific forces</a:t>
            </a:r>
          </a:p>
          <a:p>
            <a:r>
              <a:rPr lang="en-US" sz="1600" dirty="0">
                <a:latin typeface="MASSILIA VF"/>
              </a:rPr>
              <a:t>I can use a variety of simple models to describe the forces acting on an object.</a:t>
            </a:r>
          </a:p>
          <a:p>
            <a:r>
              <a:rPr lang="en-US" sz="1600" dirty="0">
                <a:latin typeface="MASSILIA VF"/>
              </a:rPr>
              <a:t>I can explain that energy can be transferred from one place to another and how this can be used to provide the energy we need in our modern lives.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600" dirty="0">
                <a:latin typeface="MASSILIA VF"/>
              </a:rPr>
              <a:t>I can explain and calculate how multiple forces acting on an object will affect its motion.</a:t>
            </a:r>
            <a:endParaRPr lang="en-US" sz="900" dirty="0"/>
          </a:p>
          <a:p>
            <a:r>
              <a:rPr lang="en-US" sz="1600" dirty="0">
                <a:solidFill>
                  <a:srgbClr val="1F1F1F"/>
                </a:solidFill>
                <a:latin typeface="Arial"/>
                <a:cs typeface="Arial"/>
              </a:rPr>
              <a:t>I can understand conservation of energy and can explain that energy is used at differing rates, and that this affects the power and efficiency of a system.</a:t>
            </a:r>
            <a:endParaRPr lang="en-US" sz="1600" dirty="0"/>
          </a:p>
          <a:p>
            <a:r>
              <a:rPr lang="en-US" sz="1600" dirty="0">
                <a:solidFill>
                  <a:srgbClr val="1F1F1F"/>
                </a:solidFill>
                <a:latin typeface="Arial"/>
                <a:cs typeface="Arial"/>
              </a:rPr>
              <a:t>I can apply my knowledge of energy and </a:t>
            </a:r>
            <a:r>
              <a:rPr lang="en-US" sz="1600" i="1" dirty="0">
                <a:solidFill>
                  <a:srgbClr val="0360A6"/>
                </a:solidFill>
                <a:latin typeface="Arial"/>
                <a:cs typeface="Arial"/>
              </a:rPr>
              <a:t>forces</a:t>
            </a:r>
            <a:r>
              <a:rPr lang="en-US" sz="1600" dirty="0">
                <a:solidFill>
                  <a:srgbClr val="1F1F1F"/>
                </a:solidFill>
                <a:latin typeface="Arial"/>
                <a:cs typeface="Arial"/>
              </a:rPr>
              <a:t> to new designs and can improve the efficiency of systems.</a:t>
            </a:r>
            <a:endParaRPr lang="en-US" sz="1600" dirty="0"/>
          </a:p>
          <a:p>
            <a:pPr marL="171450" indent="-171450">
              <a:buFont typeface="Arial" panose="020B0604020202020204" pitchFamily="34" charset="0"/>
              <a:buChar char="•"/>
            </a:pPr>
            <a:endParaRPr lang="en-US" sz="16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142130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latin typeface="MASSILIA VF"/>
              </a:rPr>
              <a:t>Learners will have knowledge of renewable and non-renewable resources from their year 7 curriculum as well as worked carried out during year 7 technology.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Comparing renewables and non-renewables.</a:t>
            </a:r>
            <a:endParaRPr lang="en-US" sz="1200" dirty="0"/>
          </a:p>
          <a:p>
            <a:r>
              <a:rPr lang="en-US" sz="1200" dirty="0">
                <a:latin typeface="MASSILIA VF"/>
              </a:rPr>
              <a:t>Calculating the cost of electricity.</a:t>
            </a:r>
          </a:p>
          <a:p>
            <a:r>
              <a:rPr lang="en-US" sz="1200" dirty="0">
                <a:latin typeface="MASSILIA VF"/>
              </a:rPr>
              <a:t>Efficiency of electrical devices.</a:t>
            </a:r>
          </a:p>
          <a:p>
            <a:r>
              <a:rPr lang="en-US" sz="1200" dirty="0">
                <a:latin typeface="MASSILIA VF"/>
              </a:rPr>
              <a:t>Alternative cars - hydrogen as a fuel. </a:t>
            </a:r>
          </a:p>
          <a:p>
            <a:r>
              <a:rPr lang="en-US" sz="1200" dirty="0">
                <a:latin typeface="MASSILIA VF"/>
              </a:rPr>
              <a:t>Calculating speed.</a:t>
            </a:r>
          </a:p>
          <a:p>
            <a:r>
              <a:rPr lang="en-US" sz="1200" dirty="0">
                <a:latin typeface="MASSILIA VF"/>
              </a:rPr>
              <a:t>Distance, speed, time. </a:t>
            </a:r>
          </a:p>
          <a:p>
            <a:r>
              <a:rPr lang="en-US" sz="1200" dirty="0">
                <a:latin typeface="MASSILIA VF"/>
              </a:rPr>
              <a:t>Balanced and un-balanced forces. </a:t>
            </a:r>
            <a:endParaRPr lang="en-US" sz="12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Autofit/>
          </a:bodyPr>
          <a:lstStyle/>
          <a:p>
            <a:pPr marL="171450" indent="-171450">
              <a:buFont typeface="Arial,Sans-Serif" panose="020B0604020202020204" pitchFamily="34" charset="0"/>
              <a:buChar char="•"/>
            </a:pPr>
            <a:r>
              <a:rPr lang="en-US" sz="1200" dirty="0">
                <a:latin typeface="MASSILIA VF"/>
                <a:cs typeface="Arial"/>
              </a:rPr>
              <a:t>To be able to use and apply scientific knowledge correctly to different contexts.</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a:t>
            </a:r>
            <a:r>
              <a:rPr lang="en-US" sz="1200" err="1">
                <a:latin typeface="MASSILIA VF"/>
                <a:cs typeface="Arial"/>
              </a:rPr>
              <a:t>analyse</a:t>
            </a:r>
            <a:r>
              <a:rPr lang="en-US" sz="1200" dirty="0">
                <a:latin typeface="MASSILIA VF"/>
                <a:cs typeface="Arial"/>
              </a:rPr>
              <a:t> and interpret data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produce accurately and precisely written scientific reports using tier 3 vocabulary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display scientific data in the most appropriate format.</a:t>
            </a:r>
            <a:endParaRPr lang="en-US" sz="1200">
              <a:latin typeface="MASSILIA VF"/>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MASSILIA VF"/>
              </a:rPr>
              <a:t>Energy, joules, kinetic, gravitational potential, chemical, nuclear, thermal, turbines, generators, renewable, non-renewable, solar, hydroelectric, biomass, speed, distance, velocity. </a:t>
            </a:r>
            <a:endParaRPr lang="en-US" sz="12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Autofit/>
          </a:bodyPr>
          <a:lstStyle/>
          <a:p>
            <a:r>
              <a:rPr lang="en-US" sz="1000" dirty="0">
                <a:latin typeface="MASSILIA VF"/>
                <a:cs typeface="Calibri"/>
              </a:rPr>
              <a:t>Year 7 technology - Renewable Energy, developing solutions.</a:t>
            </a:r>
            <a:endParaRPr lang="en-US" sz="1000">
              <a:latin typeface="MASSILIA VF"/>
            </a:endParaRPr>
          </a:p>
          <a:p>
            <a:r>
              <a:rPr lang="en-US" sz="1000" dirty="0">
                <a:latin typeface="MASSILIA VF"/>
                <a:cs typeface="Calibri"/>
              </a:rPr>
              <a:t>KS3 Geography - Weather climate and climate change. </a:t>
            </a:r>
          </a:p>
          <a:p>
            <a:r>
              <a:rPr lang="en-US" sz="1000" b="1" dirty="0">
                <a:latin typeface="MASSILIA VF"/>
                <a:cs typeface="Calibri"/>
              </a:rPr>
              <a:t>Links with:</a:t>
            </a:r>
            <a:endParaRPr lang="en-US" sz="1000" dirty="0">
              <a:latin typeface="MASSILIA VF"/>
              <a:cs typeface="Calibri"/>
            </a:endParaRPr>
          </a:p>
          <a:p>
            <a:r>
              <a:rPr lang="en-US" sz="1000" dirty="0">
                <a:latin typeface="MASSILIA VF"/>
                <a:cs typeface="Calibri"/>
              </a:rPr>
              <a:t>Connah’s Quay Power Station, Power Station at the Paper Mill, </a:t>
            </a:r>
            <a:r>
              <a:rPr lang="en-US" sz="1000" dirty="0" err="1">
                <a:latin typeface="MASSILIA VF"/>
                <a:cs typeface="Calibri"/>
              </a:rPr>
              <a:t>Dinorwig</a:t>
            </a:r>
            <a:r>
              <a:rPr lang="en-US" sz="1000" dirty="0">
                <a:latin typeface="MASSILIA VF"/>
                <a:cs typeface="Calibri"/>
              </a:rPr>
              <a:t> Power Station. Solar Farm on Industrial Estate.</a:t>
            </a:r>
          </a:p>
          <a:p>
            <a:r>
              <a:rPr lang="en-US" sz="1000" dirty="0">
                <a:latin typeface="MASSILIA VF"/>
                <a:cs typeface="Calibri"/>
              </a:rPr>
              <a:t>Wind Farm on North Wales Coast line. </a:t>
            </a:r>
          </a:p>
          <a:p>
            <a:endParaRPr lang="en-US" sz="2400" dirty="0">
              <a:latin typeface="MASSILIA VF"/>
              <a:cs typeface="Calibri"/>
            </a:endParaRPr>
          </a:p>
          <a:p>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321</cp:revision>
  <dcterms:created xsi:type="dcterms:W3CDTF">2024-02-26T09:08:58Z</dcterms:created>
  <dcterms:modified xsi:type="dcterms:W3CDTF">2024-07-02T15:32:35Z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