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7" r:id="rId12"/>
    <p:sldId id="288"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74E492-B727-7735-109E-F7A0A6924660}" v="1251" dt="2024-07-02T12:21:16.7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DB3E8600-4FA6-1B9A-7377-FDEFF52F64EA}"/>
    <pc:docChg chg="modSld">
      <pc:chgData name="Catrin Davies" userId="S::catrin.davies@connahsquayhs.org.uk::8fe6a0ed-85a2-4afc-b2fd-0bd0e468fc41" providerId="AD" clId="Web-{DB3E8600-4FA6-1B9A-7377-FDEFF52F64EA}" dt="2024-06-19T15:21:04.690" v="0" actId="20577"/>
      <pc:docMkLst>
        <pc:docMk/>
      </pc:docMkLst>
      <pc:sldChg chg="modSp">
        <pc:chgData name="Catrin Davies" userId="S::catrin.davies@connahsquayhs.org.uk::8fe6a0ed-85a2-4afc-b2fd-0bd0e468fc41" providerId="AD" clId="Web-{DB3E8600-4FA6-1B9A-7377-FDEFF52F64EA}" dt="2024-06-19T15:21:04.690" v="0" actId="20577"/>
        <pc:sldMkLst>
          <pc:docMk/>
          <pc:sldMk cId="632769890" sldId="284"/>
        </pc:sldMkLst>
        <pc:spChg chg="mod">
          <ac:chgData name="Catrin Davies" userId="S::catrin.davies@connahsquayhs.org.uk::8fe6a0ed-85a2-4afc-b2fd-0bd0e468fc41" providerId="AD" clId="Web-{DB3E8600-4FA6-1B9A-7377-FDEFF52F64EA}" dt="2024-06-19T15:21:04.690" v="0" actId="20577"/>
          <ac:spMkLst>
            <pc:docMk/>
            <pc:sldMk cId="632769890" sldId="284"/>
            <ac:spMk id="9" creationId="{E5C5155A-67AA-9F8F-5734-B567AC294D97}"/>
          </ac:spMkLst>
        </pc:spChg>
      </pc:sldChg>
    </pc:docChg>
  </pc:docChgLst>
  <pc:docChgLst>
    <pc:chgData name="Hannah Jones" userId="S::hannah.jones@connahsquayhs.org.uk::2e2e02a8-2b2f-46e0-a38b-b04958324744" providerId="AD" clId="Web-{F374E492-B727-7735-109E-F7A0A6924660}"/>
    <pc:docChg chg="modSld">
      <pc:chgData name="Hannah Jones" userId="S::hannah.jones@connahsquayhs.org.uk::2e2e02a8-2b2f-46e0-a38b-b04958324744" providerId="AD" clId="Web-{F374E492-B727-7735-109E-F7A0A6924660}" dt="2024-07-02T12:21:14.397" v="1249" actId="20577"/>
      <pc:docMkLst>
        <pc:docMk/>
      </pc:docMkLst>
      <pc:sldChg chg="addSp delSp modSp">
        <pc:chgData name="Hannah Jones" userId="S::hannah.jones@connahsquayhs.org.uk::2e2e02a8-2b2f-46e0-a38b-b04958324744" providerId="AD" clId="Web-{F374E492-B727-7735-109E-F7A0A6924660}" dt="2024-07-02T12:21:14.397" v="1249" actId="20577"/>
        <pc:sldMkLst>
          <pc:docMk/>
          <pc:sldMk cId="2744657230" sldId="279"/>
        </pc:sldMkLst>
        <pc:spChg chg="mod">
          <ac:chgData name="Hannah Jones" userId="S::hannah.jones@connahsquayhs.org.uk::2e2e02a8-2b2f-46e0-a38b-b04958324744" providerId="AD" clId="Web-{F374E492-B727-7735-109E-F7A0A6924660}" dt="2024-07-02T12:07:54.994" v="164" actId="20577"/>
          <ac:spMkLst>
            <pc:docMk/>
            <pc:sldMk cId="2744657230" sldId="279"/>
            <ac:spMk id="2" creationId="{C65EE8F8-148F-B99E-40FA-43CE497387F7}"/>
          </ac:spMkLst>
        </pc:spChg>
        <pc:spChg chg="add del mod">
          <ac:chgData name="Hannah Jones" userId="S::hannah.jones@connahsquayhs.org.uk::2e2e02a8-2b2f-46e0-a38b-b04958324744" providerId="AD" clId="Web-{F374E492-B727-7735-109E-F7A0A6924660}" dt="2024-07-02T12:09:53.655" v="265" actId="20577"/>
          <ac:spMkLst>
            <pc:docMk/>
            <pc:sldMk cId="2744657230" sldId="279"/>
            <ac:spMk id="4" creationId="{74C831F6-864D-BABA-AF92-E2DAAB3A976C}"/>
          </ac:spMkLst>
        </pc:spChg>
        <pc:spChg chg="mod">
          <ac:chgData name="Hannah Jones" userId="S::hannah.jones@connahsquayhs.org.uk::2e2e02a8-2b2f-46e0-a38b-b04958324744" providerId="AD" clId="Web-{F374E492-B727-7735-109E-F7A0A6924660}" dt="2024-07-02T12:12:18.331" v="389" actId="20577"/>
          <ac:spMkLst>
            <pc:docMk/>
            <pc:sldMk cId="2744657230" sldId="279"/>
            <ac:spMk id="6" creationId="{BBFAC2B0-088A-A742-E984-08816EB2A534}"/>
          </ac:spMkLst>
        </pc:spChg>
        <pc:spChg chg="mod">
          <ac:chgData name="Hannah Jones" userId="S::hannah.jones@connahsquayhs.org.uk::2e2e02a8-2b2f-46e0-a38b-b04958324744" providerId="AD" clId="Web-{F374E492-B727-7735-109E-F7A0A6924660}" dt="2024-07-02T12:15:02.196" v="550" actId="20577"/>
          <ac:spMkLst>
            <pc:docMk/>
            <pc:sldMk cId="2744657230" sldId="279"/>
            <ac:spMk id="9" creationId="{FAC0EE1F-6170-8836-2429-E17EDAC6A750}"/>
          </ac:spMkLst>
        </pc:spChg>
        <pc:spChg chg="mod">
          <ac:chgData name="Hannah Jones" userId="S::hannah.jones@connahsquayhs.org.uk::2e2e02a8-2b2f-46e0-a38b-b04958324744" providerId="AD" clId="Web-{F374E492-B727-7735-109E-F7A0A6924660}" dt="2024-07-02T12:21:14.397" v="1249" actId="20577"/>
          <ac:spMkLst>
            <pc:docMk/>
            <pc:sldMk cId="2744657230" sldId="279"/>
            <ac:spMk id="11" creationId="{BE434E36-C7AA-5216-328F-AB4594226D84}"/>
          </ac:spMkLst>
        </pc:spChg>
        <pc:spChg chg="mod">
          <ac:chgData name="Hannah Jones" userId="S::hannah.jones@connahsquayhs.org.uk::2e2e02a8-2b2f-46e0-a38b-b04958324744" providerId="AD" clId="Web-{F374E492-B727-7735-109E-F7A0A6924660}" dt="2024-07-02T12:20:46.489" v="1244" actId="20577"/>
          <ac:spMkLst>
            <pc:docMk/>
            <pc:sldMk cId="2744657230" sldId="279"/>
            <ac:spMk id="13" creationId="{12040E28-C6F5-B532-A029-B5A6A5E6B1EC}"/>
          </ac:spMkLst>
        </pc:spChg>
        <pc:spChg chg="add del mod">
          <ac:chgData name="Hannah Jones" userId="S::hannah.jones@connahsquayhs.org.uk::2e2e02a8-2b2f-46e0-a38b-b04958324744" providerId="AD" clId="Web-{F374E492-B727-7735-109E-F7A0A6924660}" dt="2024-07-02T12:09:21.935" v="257"/>
          <ac:spMkLst>
            <pc:docMk/>
            <pc:sldMk cId="2744657230" sldId="279"/>
            <ac:spMk id="16" creationId="{C35371C6-2C64-C3A7-D83C-FFE947606592}"/>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Kelly Davis" userId="S::kelly.davis@connahsquayhs.org.uk::096ba659-84af-4938-bb69-cbee8d6cfa26" providerId="AD" clId="Web-{2BCC1949-B96D-D9A8-10FD-61EF3E3E1057}"/>
    <pc:docChg chg="modSld">
      <pc:chgData name="Kelly Davis" userId="S::kelly.davis@connahsquayhs.org.uk::096ba659-84af-4938-bb69-cbee8d6cfa26" providerId="AD" clId="Web-{2BCC1949-B96D-D9A8-10FD-61EF3E3E1057}" dt="2024-05-28T19:45:02.771" v="20"/>
      <pc:docMkLst>
        <pc:docMk/>
      </pc:docMkLst>
      <pc:sldChg chg="addSp modSp">
        <pc:chgData name="Kelly Davis" userId="S::kelly.davis@connahsquayhs.org.uk::096ba659-84af-4938-bb69-cbee8d6cfa26" providerId="AD" clId="Web-{2BCC1949-B96D-D9A8-10FD-61EF3E3E1057}" dt="2024-05-28T19:45:02.771" v="20"/>
        <pc:sldMkLst>
          <pc:docMk/>
          <pc:sldMk cId="1981651252" sldId="278"/>
        </pc:sldMkLst>
        <pc:spChg chg="mod">
          <ac:chgData name="Kelly Davis" userId="S::kelly.davis@connahsquayhs.org.uk::096ba659-84af-4938-bb69-cbee8d6cfa26" providerId="AD" clId="Web-{2BCC1949-B96D-D9A8-10FD-61EF3E3E1057}" dt="2024-05-28T19:44:14.348" v="10" actId="20577"/>
          <ac:spMkLst>
            <pc:docMk/>
            <pc:sldMk cId="1981651252" sldId="278"/>
            <ac:spMk id="2" creationId="{B77F1C2E-7359-4E67-E2F1-060331D23AB7}"/>
          </ac:spMkLst>
        </pc:spChg>
        <pc:spChg chg="mod">
          <ac:chgData name="Kelly Davis" userId="S::kelly.davis@connahsquayhs.org.uk::096ba659-84af-4938-bb69-cbee8d6cfa26" providerId="AD" clId="Web-{2BCC1949-B96D-D9A8-10FD-61EF3E3E1057}" dt="2024-05-28T19:44:39.333" v="16" actId="20577"/>
          <ac:spMkLst>
            <pc:docMk/>
            <pc:sldMk cId="1981651252" sldId="278"/>
            <ac:spMk id="8" creationId="{D9F63377-DD1C-4BBD-5D28-6BF14622536D}"/>
          </ac:spMkLst>
        </pc:spChg>
        <pc:graphicFrameChg chg="add mod">
          <ac:chgData name="Kelly Davis" userId="S::kelly.davis@connahsquayhs.org.uk::096ba659-84af-4938-bb69-cbee8d6cfa26" providerId="AD" clId="Web-{2BCC1949-B96D-D9A8-10FD-61EF3E3E1057}" dt="2024-05-28T19:45:02.771" v="20"/>
          <ac:graphicFrameMkLst>
            <pc:docMk/>
            <pc:sldMk cId="1981651252" sldId="278"/>
            <ac:graphicFrameMk id="11" creationId="{CCE2C48D-C83C-B1DE-F591-84F80447DBF4}"/>
          </ac:graphicFrameMkLst>
        </pc:graphicFrameChg>
      </pc:sldChg>
      <pc:sldChg chg="modSp">
        <pc:chgData name="Kelly Davis" userId="S::kelly.davis@connahsquayhs.org.uk::096ba659-84af-4938-bb69-cbee8d6cfa26" providerId="AD" clId="Web-{2BCC1949-B96D-D9A8-10FD-61EF3E3E1057}" dt="2024-05-28T19:44:24.801" v="13" actId="20577"/>
        <pc:sldMkLst>
          <pc:docMk/>
          <pc:sldMk cId="2458432041" sldId="280"/>
        </pc:sldMkLst>
        <pc:spChg chg="mod">
          <ac:chgData name="Kelly Davis" userId="S::kelly.davis@connahsquayhs.org.uk::096ba659-84af-4938-bb69-cbee8d6cfa26" providerId="AD" clId="Web-{2BCC1949-B96D-D9A8-10FD-61EF3E3E1057}" dt="2024-05-28T19:44:24.801" v="13" actId="20577"/>
          <ac:spMkLst>
            <pc:docMk/>
            <pc:sldMk cId="2458432041" sldId="280"/>
            <ac:spMk id="2" creationId="{92C753A5-51E1-7A44-E9A0-95DE87F723AA}"/>
          </ac:spMkLst>
        </pc:spChg>
      </pc:sldChg>
      <pc:sldChg chg="modSp">
        <pc:chgData name="Kelly Davis" userId="S::kelly.davis@connahsquayhs.org.uk::096ba659-84af-4938-bb69-cbee8d6cfa26" providerId="AD" clId="Web-{2BCC1949-B96D-D9A8-10FD-61EF3E3E1057}" dt="2024-05-28T19:44:48.849" v="19" actId="20577"/>
        <pc:sldMkLst>
          <pc:docMk/>
          <pc:sldMk cId="632769890" sldId="284"/>
        </pc:sldMkLst>
        <pc:spChg chg="mod">
          <ac:chgData name="Kelly Davis" userId="S::kelly.davis@connahsquayhs.org.uk::096ba659-84af-4938-bb69-cbee8d6cfa26" providerId="AD" clId="Web-{2BCC1949-B96D-D9A8-10FD-61EF3E3E1057}" dt="2024-05-28T19:44:48.849" v="19" actId="20577"/>
          <ac:spMkLst>
            <pc:docMk/>
            <pc:sldMk cId="632769890" sldId="284"/>
            <ac:spMk id="11" creationId="{73CA8E55-50A9-4198-412B-A239F349004B}"/>
          </ac:spMkLst>
        </pc:spChg>
      </pc:sldChg>
      <pc:sldChg chg="modSp">
        <pc:chgData name="Kelly Davis" userId="S::kelly.davis@connahsquayhs.org.uk::096ba659-84af-4938-bb69-cbee8d6cfa26" providerId="AD" clId="Web-{2BCC1949-B96D-D9A8-10FD-61EF3E3E1057}" dt="2024-05-28T19:43:51.769" v="8" actId="20577"/>
        <pc:sldMkLst>
          <pc:docMk/>
          <pc:sldMk cId="3948252949" sldId="286"/>
        </pc:sldMkLst>
        <pc:spChg chg="mod">
          <ac:chgData name="Kelly Davis" userId="S::kelly.davis@connahsquayhs.org.uk::096ba659-84af-4938-bb69-cbee8d6cfa26" providerId="AD" clId="Web-{2BCC1949-B96D-D9A8-10FD-61EF3E3E1057}" dt="2024-05-28T19:43:34.769" v="0" actId="20577"/>
          <ac:spMkLst>
            <pc:docMk/>
            <pc:sldMk cId="3948252949" sldId="286"/>
            <ac:spMk id="2" creationId="{00000000-0000-0000-0000-000000000000}"/>
          </ac:spMkLst>
        </pc:spChg>
        <pc:spChg chg="mod">
          <ac:chgData name="Kelly Davis" userId="S::kelly.davis@connahsquayhs.org.uk::096ba659-84af-4938-bb69-cbee8d6cfa26" providerId="AD" clId="Web-{2BCC1949-B96D-D9A8-10FD-61EF3E3E1057}" dt="2024-05-28T19:43:51.769" v="8"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0326AFDF-1CF0-DDC6-631E-4626D6388669}"/>
    <pc:docChg chg="modSld">
      <pc:chgData name="Catrin Davies" userId="S::catrin.davies@connahsquayhs.org.uk::8fe6a0ed-85a2-4afc-b2fd-0bd0e468fc41" providerId="AD" clId="Web-{0326AFDF-1CF0-DDC6-631E-4626D6388669}" dt="2024-06-20T11:26:39.475" v="365" actId="20577"/>
      <pc:docMkLst>
        <pc:docMk/>
      </pc:docMkLst>
      <pc:sldChg chg="modSp">
        <pc:chgData name="Catrin Davies" userId="S::catrin.davies@connahsquayhs.org.uk::8fe6a0ed-85a2-4afc-b2fd-0bd0e468fc41" providerId="AD" clId="Web-{0326AFDF-1CF0-DDC6-631E-4626D6388669}" dt="2024-06-20T11:25:53.771" v="363" actId="20577"/>
        <pc:sldMkLst>
          <pc:docMk/>
          <pc:sldMk cId="1981651252" sldId="278"/>
        </pc:sldMkLst>
        <pc:spChg chg="mod">
          <ac:chgData name="Catrin Davies" userId="S::catrin.davies@connahsquayhs.org.uk::8fe6a0ed-85a2-4afc-b2fd-0bd0e468fc41" providerId="AD" clId="Web-{0326AFDF-1CF0-DDC6-631E-4626D6388669}" dt="2024-06-20T11:25:53.771" v="363" actId="20577"/>
          <ac:spMkLst>
            <pc:docMk/>
            <pc:sldMk cId="1981651252" sldId="278"/>
            <ac:spMk id="7" creationId="{2E5624FB-155B-4395-46B6-A4D8F5D58C9A}"/>
          </ac:spMkLst>
        </pc:spChg>
      </pc:sldChg>
      <pc:sldChg chg="modSp">
        <pc:chgData name="Catrin Davies" userId="S::catrin.davies@connahsquayhs.org.uk::8fe6a0ed-85a2-4afc-b2fd-0bd0e468fc41" providerId="AD" clId="Web-{0326AFDF-1CF0-DDC6-631E-4626D6388669}" dt="2024-06-20T11:26:39.475" v="365" actId="20577"/>
        <pc:sldMkLst>
          <pc:docMk/>
          <pc:sldMk cId="632769890" sldId="284"/>
        </pc:sldMkLst>
        <pc:spChg chg="mod">
          <ac:chgData name="Catrin Davies" userId="S::catrin.davies@connahsquayhs.org.uk::8fe6a0ed-85a2-4afc-b2fd-0bd0e468fc41" providerId="AD" clId="Web-{0326AFDF-1CF0-DDC6-631E-4626D6388669}" dt="2024-06-20T11:21:58.142" v="362" actId="20577"/>
          <ac:spMkLst>
            <pc:docMk/>
            <pc:sldMk cId="632769890" sldId="284"/>
            <ac:spMk id="2" creationId="{7E6C883F-1227-F311-38A5-B4E17D09B7AB}"/>
          </ac:spMkLst>
        </pc:spChg>
        <pc:spChg chg="mod">
          <ac:chgData name="Catrin Davies" userId="S::catrin.davies@connahsquayhs.org.uk::8fe6a0ed-85a2-4afc-b2fd-0bd0e468fc41" providerId="AD" clId="Web-{0326AFDF-1CF0-DDC6-631E-4626D6388669}" dt="2024-06-20T11:26:39.475" v="365" actId="20577"/>
          <ac:spMkLst>
            <pc:docMk/>
            <pc:sldMk cId="632769890" sldId="284"/>
            <ac:spMk id="4" creationId="{235860F6-C416-1E2E-120E-314D539F4A7E}"/>
          </ac:spMkLst>
        </pc:spChg>
        <pc:spChg chg="mod">
          <ac:chgData name="Catrin Davies" userId="S::catrin.davies@connahsquayhs.org.uk::8fe6a0ed-85a2-4afc-b2fd-0bd0e468fc41" providerId="AD" clId="Web-{0326AFDF-1CF0-DDC6-631E-4626D6388669}" dt="2024-06-20T11:21:08.689" v="277" actId="20577"/>
          <ac:spMkLst>
            <pc:docMk/>
            <pc:sldMk cId="632769890" sldId="284"/>
            <ac:spMk id="10" creationId="{59B49D29-3501-5F1D-BF03-49B083B72B1A}"/>
          </ac:spMkLst>
        </pc:spChg>
      </pc:sldChg>
    </pc:docChg>
  </pc:docChgLst>
  <pc:docChgLst>
    <pc:chgData name="Catrin Davies" userId="S::catrin.davies@connahsquayhs.org.uk::8fe6a0ed-85a2-4afc-b2fd-0bd0e468fc41" providerId="AD" clId="Web-{70FFDD6F-6DB1-1B4C-5E3E-68B0DEB78BE7}"/>
    <pc:docChg chg="addSld delSld modSld">
      <pc:chgData name="Catrin Davies" userId="S::catrin.davies@connahsquayhs.org.uk::8fe6a0ed-85a2-4afc-b2fd-0bd0e468fc41" providerId="AD" clId="Web-{70FFDD6F-6DB1-1B4C-5E3E-68B0DEB78BE7}" dt="2024-06-14T14:12:39.209" v="70" actId="20577"/>
      <pc:docMkLst>
        <pc:docMk/>
      </pc:docMkLst>
      <pc:sldChg chg="delSp modSp">
        <pc:chgData name="Catrin Davies" userId="S::catrin.davies@connahsquayhs.org.uk::8fe6a0ed-85a2-4afc-b2fd-0bd0e468fc41" providerId="AD" clId="Web-{70FFDD6F-6DB1-1B4C-5E3E-68B0DEB78BE7}" dt="2024-06-14T14:07:54.676" v="36"/>
        <pc:sldMkLst>
          <pc:docMk/>
          <pc:sldMk cId="1981651252" sldId="278"/>
        </pc:sldMkLst>
        <pc:spChg chg="mod">
          <ac:chgData name="Catrin Davies" userId="S::catrin.davies@connahsquayhs.org.uk::8fe6a0ed-85a2-4afc-b2fd-0bd0e468fc41" providerId="AD" clId="Web-{70FFDD6F-6DB1-1B4C-5E3E-68B0DEB78BE7}" dt="2024-06-14T14:07:51.191" v="33" actId="20577"/>
          <ac:spMkLst>
            <pc:docMk/>
            <pc:sldMk cId="1981651252" sldId="278"/>
            <ac:spMk id="4" creationId="{DF4B6647-26ED-AE4F-C7C6-F118FCC94D72}"/>
          </ac:spMkLst>
        </pc:spChg>
        <pc:graphicFrameChg chg="del mod modGraphic">
          <ac:chgData name="Catrin Davies" userId="S::catrin.davies@connahsquayhs.org.uk::8fe6a0ed-85a2-4afc-b2fd-0bd0e468fc41" providerId="AD" clId="Web-{70FFDD6F-6DB1-1B4C-5E3E-68B0DEB78BE7}" dt="2024-06-14T14:07:54.676" v="36"/>
          <ac:graphicFrameMkLst>
            <pc:docMk/>
            <pc:sldMk cId="1981651252" sldId="278"/>
            <ac:graphicFrameMk id="11" creationId="{CCE2C48D-C83C-B1DE-F591-84F80447DBF4}"/>
          </ac:graphicFrameMkLst>
        </pc:graphicFrameChg>
      </pc:sldChg>
      <pc:sldChg chg="modSp">
        <pc:chgData name="Catrin Davies" userId="S::catrin.davies@connahsquayhs.org.uk::8fe6a0ed-85a2-4afc-b2fd-0bd0e468fc41" providerId="AD" clId="Web-{70FFDD6F-6DB1-1B4C-5E3E-68B0DEB78BE7}" dt="2024-06-14T14:07:10.689" v="23" actId="20577"/>
        <pc:sldMkLst>
          <pc:docMk/>
          <pc:sldMk cId="2458432041" sldId="280"/>
        </pc:sldMkLst>
        <pc:spChg chg="mod">
          <ac:chgData name="Catrin Davies" userId="S::catrin.davies@connahsquayhs.org.uk::8fe6a0ed-85a2-4afc-b2fd-0bd0e468fc41" providerId="AD" clId="Web-{70FFDD6F-6DB1-1B4C-5E3E-68B0DEB78BE7}" dt="2024-06-14T14:06:25.749" v="10" actId="20577"/>
          <ac:spMkLst>
            <pc:docMk/>
            <pc:sldMk cId="2458432041" sldId="280"/>
            <ac:spMk id="2" creationId="{92C753A5-51E1-7A44-E9A0-95DE87F723AA}"/>
          </ac:spMkLst>
        </pc:spChg>
        <pc:spChg chg="mod">
          <ac:chgData name="Catrin Davies" userId="S::catrin.davies@connahsquayhs.org.uk::8fe6a0ed-85a2-4afc-b2fd-0bd0e468fc41" providerId="AD" clId="Web-{70FFDD6F-6DB1-1B4C-5E3E-68B0DEB78BE7}" dt="2024-06-14T14:07:10.689" v="23" actId="20577"/>
          <ac:spMkLst>
            <pc:docMk/>
            <pc:sldMk cId="2458432041" sldId="280"/>
            <ac:spMk id="3" creationId="{4DCACD9D-747D-8730-D752-62E05D93C009}"/>
          </ac:spMkLst>
        </pc:spChg>
        <pc:spChg chg="mod">
          <ac:chgData name="Catrin Davies" userId="S::catrin.davies@connahsquayhs.org.uk::8fe6a0ed-85a2-4afc-b2fd-0bd0e468fc41" providerId="AD" clId="Web-{70FFDD6F-6DB1-1B4C-5E3E-68B0DEB78BE7}" dt="2024-06-14T14:06:59.969" v="17" actId="20577"/>
          <ac:spMkLst>
            <pc:docMk/>
            <pc:sldMk cId="2458432041" sldId="280"/>
            <ac:spMk id="5" creationId="{B21294D3-126A-E4A2-9988-FAF78C7B7328}"/>
          </ac:spMkLst>
        </pc:spChg>
        <pc:spChg chg="mod">
          <ac:chgData name="Catrin Davies" userId="S::catrin.davies@connahsquayhs.org.uk::8fe6a0ed-85a2-4afc-b2fd-0bd0e468fc41" providerId="AD" clId="Web-{70FFDD6F-6DB1-1B4C-5E3E-68B0DEB78BE7}" dt="2024-06-14T14:06:26.905" v="11"/>
          <ac:spMkLst>
            <pc:docMk/>
            <pc:sldMk cId="2458432041" sldId="280"/>
            <ac:spMk id="6" creationId="{25C07CEA-84F6-8C26-6F95-D4919D0C9E00}"/>
          </ac:spMkLst>
        </pc:spChg>
      </pc:sldChg>
      <pc:sldChg chg="addSp delSp modSp del">
        <pc:chgData name="Catrin Davies" userId="S::catrin.davies@connahsquayhs.org.uk::8fe6a0ed-85a2-4afc-b2fd-0bd0e468fc41" providerId="AD" clId="Web-{70FFDD6F-6DB1-1B4C-5E3E-68B0DEB78BE7}" dt="2024-06-14T14:11:09.672" v="64"/>
        <pc:sldMkLst>
          <pc:docMk/>
          <pc:sldMk cId="3785915959" sldId="282"/>
        </pc:sldMkLst>
        <pc:spChg chg="mod">
          <ac:chgData name="Catrin Davies" userId="S::catrin.davies@connahsquayhs.org.uk::8fe6a0ed-85a2-4afc-b2fd-0bd0e468fc41" providerId="AD" clId="Web-{70FFDD6F-6DB1-1B4C-5E3E-68B0DEB78BE7}" dt="2024-06-14T14:09:47.402" v="53" actId="20577"/>
          <ac:spMkLst>
            <pc:docMk/>
            <pc:sldMk cId="3785915959" sldId="282"/>
            <ac:spMk id="2" creationId="{FF1F1BCE-76F1-3B00-C414-643188F0671E}"/>
          </ac:spMkLst>
        </pc:spChg>
        <pc:spChg chg="mod">
          <ac:chgData name="Catrin Davies" userId="S::catrin.davies@connahsquayhs.org.uk::8fe6a0ed-85a2-4afc-b2fd-0bd0e468fc41" providerId="AD" clId="Web-{70FFDD6F-6DB1-1B4C-5E3E-68B0DEB78BE7}" dt="2024-06-14T14:10:47.874" v="61" actId="20577"/>
          <ac:spMkLst>
            <pc:docMk/>
            <pc:sldMk cId="3785915959" sldId="282"/>
            <ac:spMk id="4" creationId="{F5F439B9-3B25-1165-7EFF-B0C4845E1093}"/>
          </ac:spMkLst>
        </pc:spChg>
        <pc:spChg chg="mod">
          <ac:chgData name="Catrin Davies" userId="S::catrin.davies@connahsquayhs.org.uk::8fe6a0ed-85a2-4afc-b2fd-0bd0e468fc41" providerId="AD" clId="Web-{70FFDD6F-6DB1-1B4C-5E3E-68B0DEB78BE7}" dt="2024-06-14T14:10:53.547" v="62" actId="20577"/>
          <ac:spMkLst>
            <pc:docMk/>
            <pc:sldMk cId="3785915959" sldId="282"/>
            <ac:spMk id="6" creationId="{D4E2F972-71C4-0D1E-4E4D-CE4124B29869}"/>
          </ac:spMkLst>
        </pc:spChg>
        <pc:graphicFrameChg chg="add del mod">
          <ac:chgData name="Catrin Davies" userId="S::catrin.davies@connahsquayhs.org.uk::8fe6a0ed-85a2-4afc-b2fd-0bd0e468fc41" providerId="AD" clId="Web-{70FFDD6F-6DB1-1B4C-5E3E-68B0DEB78BE7}" dt="2024-06-14T14:08:48.351" v="39"/>
          <ac:graphicFrameMkLst>
            <pc:docMk/>
            <pc:sldMk cId="3785915959" sldId="282"/>
            <ac:graphicFrameMk id="10" creationId="{4621C941-C312-B99B-797A-620173828C6A}"/>
          </ac:graphicFrameMkLst>
        </pc:graphicFrameChg>
        <pc:graphicFrameChg chg="add del mod">
          <ac:chgData name="Catrin Davies" userId="S::catrin.davies@connahsquayhs.org.uk::8fe6a0ed-85a2-4afc-b2fd-0bd0e468fc41" providerId="AD" clId="Web-{70FFDD6F-6DB1-1B4C-5E3E-68B0DEB78BE7}" dt="2024-06-14T14:09:04.305" v="41"/>
          <ac:graphicFrameMkLst>
            <pc:docMk/>
            <pc:sldMk cId="3785915959" sldId="282"/>
            <ac:graphicFrameMk id="12" creationId="{AB3037F7-10A9-2023-5922-AD0591F26263}"/>
          </ac:graphicFrameMkLst>
        </pc:graphicFrameChg>
        <pc:graphicFrameChg chg="add del mod modGraphic">
          <ac:chgData name="Catrin Davies" userId="S::catrin.davies@connahsquayhs.org.uk::8fe6a0ed-85a2-4afc-b2fd-0bd0e468fc41" providerId="AD" clId="Web-{70FFDD6F-6DB1-1B4C-5E3E-68B0DEB78BE7}" dt="2024-06-14T14:09:22.135" v="46"/>
          <ac:graphicFrameMkLst>
            <pc:docMk/>
            <pc:sldMk cId="3785915959" sldId="282"/>
            <ac:graphicFrameMk id="14" creationId="{6DE39D82-DFDB-2A60-C0E4-9850952867CD}"/>
          </ac:graphicFrameMkLst>
        </pc:graphicFrameChg>
      </pc:sldChg>
      <pc:sldChg chg="modSp add">
        <pc:chgData name="Catrin Davies" userId="S::catrin.davies@connahsquayhs.org.uk::8fe6a0ed-85a2-4afc-b2fd-0bd0e468fc41" providerId="AD" clId="Web-{70FFDD6F-6DB1-1B4C-5E3E-68B0DEB78BE7}" dt="2024-06-14T14:12:39.209" v="70" actId="20577"/>
        <pc:sldMkLst>
          <pc:docMk/>
          <pc:sldMk cId="1301617913" sldId="287"/>
        </pc:sldMkLst>
        <pc:spChg chg="mod">
          <ac:chgData name="Catrin Davies" userId="S::catrin.davies@connahsquayhs.org.uk::8fe6a0ed-85a2-4afc-b2fd-0bd0e468fc41" providerId="AD" clId="Web-{70FFDD6F-6DB1-1B4C-5E3E-68B0DEB78BE7}" dt="2024-06-14T14:12:12.770" v="66" actId="20577"/>
          <ac:spMkLst>
            <pc:docMk/>
            <pc:sldMk cId="1301617913" sldId="287"/>
            <ac:spMk id="2" creationId="{FF1F1BCE-76F1-3B00-C414-643188F0671E}"/>
          </ac:spMkLst>
        </pc:spChg>
        <pc:spChg chg="mod">
          <ac:chgData name="Catrin Davies" userId="S::catrin.davies@connahsquayhs.org.uk::8fe6a0ed-85a2-4afc-b2fd-0bd0e468fc41" providerId="AD" clId="Web-{70FFDD6F-6DB1-1B4C-5E3E-68B0DEB78BE7}" dt="2024-06-14T14:12:27.912" v="68" actId="20577"/>
          <ac:spMkLst>
            <pc:docMk/>
            <pc:sldMk cId="1301617913" sldId="287"/>
            <ac:spMk id="4" creationId="{F5F439B9-3B25-1165-7EFF-B0C4845E1093}"/>
          </ac:spMkLst>
        </pc:spChg>
        <pc:spChg chg="mod">
          <ac:chgData name="Catrin Davies" userId="S::catrin.davies@connahsquayhs.org.uk::8fe6a0ed-85a2-4afc-b2fd-0bd0e468fc41" providerId="AD" clId="Web-{70FFDD6F-6DB1-1B4C-5E3E-68B0DEB78BE7}" dt="2024-06-14T14:12:39.209" v="70" actId="20577"/>
          <ac:spMkLst>
            <pc:docMk/>
            <pc:sldMk cId="1301617913" sldId="287"/>
            <ac:spMk id="6" creationId="{D4E2F972-71C4-0D1E-4E4D-CE4124B29869}"/>
          </ac:spMkLst>
        </pc:spChg>
      </pc:sldChg>
      <pc:sldChg chg="add">
        <pc:chgData name="Catrin Davies" userId="S::catrin.davies@connahsquayhs.org.uk::8fe6a0ed-85a2-4afc-b2fd-0bd0e468fc41" providerId="AD" clId="Web-{70FFDD6F-6DB1-1B4C-5E3E-68B0DEB78BE7}" dt="2024-06-14T14:11:07.469" v="63"/>
        <pc:sldMkLst>
          <pc:docMk/>
          <pc:sldMk cId="3382937287" sldId="28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Respiration</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100" dirty="0">
                <a:solidFill>
                  <a:srgbClr val="000000"/>
                </a:solidFill>
                <a:latin typeface="Calibri"/>
                <a:ea typeface="Calibri"/>
                <a:cs typeface="Calibri"/>
              </a:rPr>
              <a:t>Curiosity about science and technology leads us to ask questions about the world around us.</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By being encouraged to use logic, evidence and creativity, learners will be supported to inquire into and apply scientific knowledge to further understanding of how our world works. </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Developing and testing models will also help them make sense of its complexity.</a:t>
            </a:r>
            <a:endParaRPr lang="en-US" sz="1100" dirty="0">
              <a:solidFill>
                <a:srgbClr val="000000"/>
              </a:solidFill>
              <a:latin typeface="Calibri"/>
              <a:ea typeface="Calibri"/>
              <a:cs typeface="Calibri"/>
            </a:endParaRPr>
          </a:p>
          <a:p>
            <a:endParaRPr lang="en-GB" sz="1100" dirty="0">
              <a:solidFill>
                <a:srgbClr val="000000"/>
              </a:solidFill>
              <a:latin typeface="Calibri"/>
              <a:ea typeface="Calibri"/>
              <a:cs typeface="Calibri"/>
            </a:endParaRP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200" dirty="0">
              <a:solidFill>
                <a:srgbClr val="1F1F1F"/>
              </a:solidFill>
              <a:latin typeface="Arial"/>
              <a:cs typeface="Arial"/>
            </a:endParaRPr>
          </a:p>
          <a:p>
            <a:r>
              <a:rPr lang="en-US" sz="1200" dirty="0">
                <a:solidFill>
                  <a:srgbClr val="1F1F1F"/>
                </a:solidFill>
                <a:latin typeface="Arial"/>
                <a:cs typeface="Arial"/>
              </a:rPr>
              <a:t>Being curious and searching for answers is essential to understanding and predicting phenomena.</a:t>
            </a:r>
            <a:endParaRPr lang="en-US" sz="1600" dirty="0"/>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200" dirty="0">
              <a:solidFill>
                <a:srgbClr val="1F1F1F"/>
              </a:solidFill>
              <a:latin typeface="Arial"/>
              <a:cs typeface="Arial"/>
            </a:endParaRPr>
          </a:p>
          <a:p>
            <a:r>
              <a:rPr lang="en-US" sz="1200" dirty="0">
                <a:solidFill>
                  <a:srgbClr val="1F1F1F"/>
                </a:solidFill>
                <a:latin typeface="Arial"/>
                <a:cs typeface="Arial"/>
              </a:rPr>
              <a:t>The world around us is full of living things which depend on each other for survival.</a:t>
            </a:r>
            <a:endParaRPr lang="en-US" sz="1600"/>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85000" lnSpcReduction="10000"/>
          </a:bodyPr>
          <a:lstStyle/>
          <a:p>
            <a:r>
              <a:rPr lang="en-US">
                <a:solidFill>
                  <a:srgbClr val="1F1F1F"/>
                </a:solidFill>
                <a:latin typeface="Arial"/>
                <a:ea typeface="Arial"/>
                <a:cs typeface="Arial"/>
              </a:rPr>
              <a:t>By recognising the diversity of living things and how they interact with their environment, learners can develop an understanding of how these have evolved over significant periods of time. All living things require specific conditions and resources to survive and they may have to compete with other organisms to do so. Humans form part of the living world and our decisions and actions, along with natural selection, can have a significant impact on the diversity of life. Knowing about the structures and functions of living things enables learners to understand how these things grow, develop and reproduce successfully. Developing an understanding of the factors which affect the health and success of organisms allows us to make informed decisions about our physical health and how we impact the natural world, including about the prevention and treatments of diseases.</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dirty="0">
                <a:solidFill>
                  <a:srgbClr val="000000"/>
                </a:solidFill>
                <a:latin typeface="Calibri"/>
                <a:ea typeface="Calibri"/>
                <a:cs typeface="Calibri"/>
              </a:rPr>
              <a:t>Healthy, confident individuals who take part in physical activity and take measured decisions about lifestyle by discussing the impacts of exercise on respiration and the effects of smoking on the respiratory system. In addition, it will encourage ambitious, capable learners who undertake research and evaluate critically what they find by carrying our investigations into the effect of exercise on the respiratory system and respiration.</a:t>
            </a: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900" dirty="0">
                <a:latin typeface="MASSILIA VF"/>
              </a:rPr>
              <a:t>Literacy - </a:t>
            </a:r>
            <a:r>
              <a:rPr lang="en-GB" sz="1100" dirty="0">
                <a:solidFill>
                  <a:srgbClr val="000000"/>
                </a:solidFill>
                <a:latin typeface="Calibri"/>
                <a:ea typeface="Calibri"/>
                <a:cs typeface="Calibri"/>
              </a:rPr>
              <a:t>Spelling of key scientific vocabulary of high importance. Regular spelling test as homework on satchel one.  </a:t>
            </a:r>
          </a:p>
          <a:p>
            <a:r>
              <a:rPr lang="en-GB" sz="1100" dirty="0">
                <a:solidFill>
                  <a:srgbClr val="000000"/>
                </a:solidFill>
                <a:latin typeface="Calibri"/>
                <a:ea typeface="Calibri"/>
                <a:cs typeface="Calibri"/>
              </a:rPr>
              <a:t>Reading skills – Comprehension activities. </a:t>
            </a:r>
          </a:p>
          <a:p>
            <a:r>
              <a:rPr lang="en-GB" sz="1100" dirty="0">
                <a:solidFill>
                  <a:srgbClr val="000000"/>
                </a:solidFill>
                <a:latin typeface="Calibri"/>
                <a:ea typeface="Calibri"/>
                <a:cs typeface="Calibri"/>
              </a:rPr>
              <a:t>Opportunity to develop extended piece of writing “Journey of the red blood cell”. </a:t>
            </a:r>
          </a:p>
          <a:p>
            <a:endParaRPr lang="en-GB" sz="1100">
              <a:solidFill>
                <a:srgbClr val="000000"/>
              </a:solidFill>
              <a:latin typeface="Calibri"/>
              <a:ea typeface="Calibri"/>
              <a:cs typeface="Calibri"/>
            </a:endParaRPr>
          </a:p>
          <a:p>
            <a:r>
              <a:rPr lang="en-US" sz="900" dirty="0">
                <a:latin typeface="MASSILIA VF"/>
              </a:rPr>
              <a:t>Numeracy - </a:t>
            </a:r>
            <a:r>
              <a:rPr lang="en-GB" sz="1100" dirty="0">
                <a:solidFill>
                  <a:srgbClr val="000000"/>
                </a:solidFill>
                <a:latin typeface="Calibri"/>
                <a:ea typeface="Calibri"/>
                <a:cs typeface="Calibri"/>
              </a:rPr>
              <a:t>Opportunity to collect and analyse data from practical activities measuring the effect of exercise on the respiratory system. </a:t>
            </a:r>
            <a:endParaRPr lang="en-US" sz="1100" dirty="0">
              <a:solidFill>
                <a:srgbClr val="000000"/>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1200" u="sng" dirty="0">
                <a:solidFill>
                  <a:schemeClr val="tx1"/>
                </a:solidFill>
                <a:latin typeface="Arial"/>
                <a:cs typeface="Arial"/>
              </a:rPr>
              <a:t>Planning and organising</a:t>
            </a:r>
            <a:endParaRPr lang="en-US" sz="1200" u="sng" dirty="0">
              <a:solidFill>
                <a:schemeClr val="tx1"/>
              </a:solidFill>
              <a:latin typeface="Arial"/>
              <a:cs typeface="Arial"/>
            </a:endParaRPr>
          </a:p>
          <a:p>
            <a:r>
              <a:rPr lang="en-GB" sz="1200" dirty="0">
                <a:solidFill>
                  <a:schemeClr val="tx1"/>
                </a:solidFill>
                <a:latin typeface="Arial"/>
                <a:cs typeface="Arial"/>
              </a:rPr>
              <a:t>Learners should be able to make decisions and monitor results. They should be able to reflect and adapt, as well as manage time, people and resources. They should be able to check for accuracy and be able create different types of value. This could take place during the pulse rate </a:t>
            </a:r>
            <a:r>
              <a:rPr lang="en-GB" sz="1200">
                <a:solidFill>
                  <a:schemeClr val="tx1"/>
                </a:solidFill>
                <a:latin typeface="Arial"/>
                <a:cs typeface="Arial"/>
              </a:rPr>
              <a:t>investigation. </a:t>
            </a:r>
            <a:endParaRPr lang="en-GB" dirty="0">
              <a:solidFill>
                <a:schemeClr val="tx1"/>
              </a:solidFill>
            </a:endParaRPr>
          </a:p>
          <a:p>
            <a:endParaRPr lang="en-GB" sz="1200" dirty="0">
              <a:latin typeface="Arial"/>
              <a:cs typeface="Arial"/>
            </a:endParaRPr>
          </a:p>
          <a:p>
            <a:endParaRPr lang="en-GB" sz="1200" b="1" dirty="0">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62500" lnSpcReduction="20000"/>
          </a:bodyPr>
          <a:lstStyle/>
          <a:p>
            <a:pPr marL="285750" indent="-285750">
              <a:buFont typeface="Arial"/>
              <a:buChar char="•"/>
            </a:pPr>
            <a:r>
              <a:rPr lang="en-GB" sz="1100" dirty="0">
                <a:solidFill>
                  <a:srgbClr val="000000"/>
                </a:solidFill>
                <a:latin typeface="Calibri"/>
                <a:ea typeface="Calibri"/>
                <a:cs typeface="Calibri"/>
              </a:rPr>
              <a:t>Create authentic contexts for learning</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Encourage learners to take responsibility for their own learning</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Support social and emotional development and positive relationships</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Encourage collaboration</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Sustained pupil effort to reach high but achievable targets</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Employing a broad repertoire of teaching approaches</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Promote problem solving, creative and critical thinking</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Build on previous knowledge and experience to engage interest</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Focus on the 4 purposes</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Use assessment for learning to accelerate progress</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Make connections within and across areas of learning an experience</a:t>
            </a:r>
            <a:endParaRPr lang="en-US" sz="1100" dirty="0">
              <a:solidFill>
                <a:srgbClr val="000000"/>
              </a:solidFill>
              <a:latin typeface="Calibri"/>
              <a:ea typeface="Calibri"/>
              <a:cs typeface="Calibri"/>
            </a:endParaRPr>
          </a:p>
          <a:p>
            <a:pPr marL="285750" indent="-285750">
              <a:buFont typeface="Arial"/>
              <a:buChar char="•"/>
            </a:pPr>
            <a:r>
              <a:rPr lang="en-GB" sz="1100" dirty="0">
                <a:solidFill>
                  <a:srgbClr val="000000"/>
                </a:solidFill>
                <a:latin typeface="Calibri"/>
                <a:ea typeface="Calibri"/>
                <a:cs typeface="Calibri"/>
              </a:rPr>
              <a:t>Reinforce cross curricular responsibilities, literacy, numeracy and digital competence</a:t>
            </a:r>
            <a:endParaRPr lang="en-US" sz="1100" dirty="0">
              <a:solidFill>
                <a:srgbClr val="000000"/>
              </a:solidFill>
              <a:latin typeface="Calibri"/>
              <a:ea typeface="Calibri"/>
              <a:cs typeface="Calibri"/>
            </a:endParaRP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latin typeface="Segoe UI"/>
                <a:cs typeface="Segoe UI"/>
              </a:rPr>
              <a:t>Trial and error approach will be used during practical activities such as the heart rate investigation where learners will have the opportunity to make improvements to their investigation.</a:t>
            </a:r>
          </a:p>
          <a:p>
            <a:r>
              <a:rPr lang="en-US" sz="1200" dirty="0">
                <a:latin typeface="Segoe UI"/>
                <a:cs typeface="Segoe UI"/>
              </a:rPr>
              <a:t>Learners will collect repeat data during the investigation which gives them the opportunity to reflect and improve.</a:t>
            </a:r>
          </a:p>
          <a:p>
            <a:r>
              <a:rPr lang="en-US" sz="1200" dirty="0">
                <a:latin typeface="Segoe UI"/>
                <a:cs typeface="Segoe UI"/>
              </a:rPr>
              <a:t>Learners work in groups to complete the practical, thus increasing their interdependence in peer group learning.</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100" dirty="0">
                <a:latin typeface="Segoe UI"/>
                <a:cs typeface="Segoe UI"/>
              </a:rPr>
              <a:t>Learners may have some experience of respiration from KS2. In year 7 learners will identify the word equation for respiration and briefly discuss it, however this topic will allow a deeper understanding of respiration and the systems that support this process.</a:t>
            </a:r>
          </a:p>
          <a:p>
            <a:r>
              <a:rPr lang="en-US" sz="1100" dirty="0">
                <a:latin typeface="Segoe UI"/>
                <a:cs typeface="Segoe UI"/>
              </a:rPr>
              <a:t>Breadth and depth increases in practical skills and analysis of practical results.</a:t>
            </a:r>
            <a:endParaRPr lang="en-US" sz="1100">
              <a:solidFill>
                <a:srgbClr val="000000"/>
              </a:solidFill>
              <a:latin typeface="Segoe UI"/>
              <a:cs typeface="Segoe UI"/>
            </a:endParaRPr>
          </a:p>
          <a:p>
            <a:r>
              <a:rPr lang="en-US" sz="1100" dirty="0">
                <a:latin typeface="Segoe UI"/>
                <a:cs typeface="Segoe UI"/>
              </a:rPr>
              <a:t>Learners revisit and increase knowledge of respiration and the respiratory system throughout the topic.</a:t>
            </a:r>
            <a:endParaRPr lang="en-US" sz="11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latin typeface="Segoe UI"/>
                <a:cs typeface="Segoe UI"/>
              </a:rPr>
              <a:t>Delivery of lessons through a blend of practical skills and modelling allows learners to </a:t>
            </a:r>
            <a:r>
              <a:rPr lang="en-US" sz="1200" dirty="0" err="1">
                <a:latin typeface="Segoe UI"/>
                <a:cs typeface="Segoe UI"/>
              </a:rPr>
              <a:t>visualise</a:t>
            </a:r>
            <a:r>
              <a:rPr lang="en-US" sz="1200" dirty="0">
                <a:latin typeface="Segoe UI"/>
                <a:cs typeface="Segoe UI"/>
              </a:rPr>
              <a:t> key ideas, therefore deepening their understanding of respiration and the respiratory system.</a:t>
            </a:r>
          </a:p>
          <a:p>
            <a:r>
              <a:rPr lang="en-US" sz="1200" dirty="0">
                <a:latin typeface="Segoe UI"/>
                <a:cs typeface="Segoe UI"/>
              </a:rPr>
              <a:t>Learners explore how their own bodies work by deepening their understanding of respiration, thus improving their ability to understand wider issues such as health and lifestyle choices.</a:t>
            </a:r>
          </a:p>
          <a:p>
            <a:endParaRPr lang="en-US" sz="1200" dirty="0">
              <a:solidFill>
                <a:srgbClr val="000000"/>
              </a:solidFill>
              <a:latin typeface="Segoe UI"/>
              <a:cs typeface="Segoe UI"/>
            </a:endParaRPr>
          </a:p>
          <a:p>
            <a:endParaRPr lang="en-US" sz="8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100" dirty="0">
                <a:latin typeface="MASSILIA VF"/>
              </a:rPr>
              <a:t>Learners will continue to refine their investigative skills through the heart rate investigation. They will also use a practical approach to investigate the signs of respiration which will allow them to refine their ability to gather evidence for a theory.</a:t>
            </a:r>
            <a:endParaRPr lang="en-US" sz="1050" dirty="0"/>
          </a:p>
          <a:p>
            <a:r>
              <a:rPr lang="en-US" sz="1000" dirty="0">
                <a:latin typeface="MASSILIA VF"/>
              </a:rPr>
              <a:t>Practical work will be evaluated and suggestions for improvements will be made.</a:t>
            </a:r>
            <a:endParaRPr lang="en-US" sz="1000" dirty="0"/>
          </a:p>
          <a:p>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000" dirty="0">
                <a:latin typeface="MASSILIA VF"/>
              </a:rPr>
              <a:t>Learners will make connections from their learning in year 7 around respiration. They will also be able to make connections to experiences in subjects such as physical education, by explaining the biological reasons for physical responses to exercise.</a:t>
            </a:r>
            <a:endParaRPr lang="en-US" sz="1000" dirty="0"/>
          </a:p>
          <a:p>
            <a:r>
              <a:rPr lang="en-US" sz="1000" dirty="0">
                <a:latin typeface="MASSILIA VF"/>
              </a:rPr>
              <a:t>Learners will make connections between their understanding of the human body and the biological reasons for this. They will likely have prior understanding of respiration from their own or family members' life experiences such as health complaints and will be able to link learning to enhance their understanding of these experiences.</a:t>
            </a:r>
            <a:endParaRPr lang="en-US" sz="10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fontScale="92500"/>
          </a:bodyPr>
          <a:lstStyle/>
          <a:p>
            <a:r>
              <a:rPr lang="en-US" sz="1000" dirty="0">
                <a:latin typeface="MASSILIA VF"/>
              </a:rPr>
              <a:t>Potential misconceptions </a:t>
            </a:r>
            <a:r>
              <a:rPr lang="en-US" sz="1000">
                <a:latin typeface="MASSILIA VF"/>
              </a:rPr>
              <a:t>include:</a:t>
            </a:r>
            <a:endParaRPr lang="en-US" sz="1000" dirty="0">
              <a:latin typeface="MASSILIA VF"/>
            </a:endParaRPr>
          </a:p>
          <a:p>
            <a:r>
              <a:rPr lang="en-US" sz="1000" dirty="0">
                <a:latin typeface="MASSILIA VF"/>
              </a:rPr>
              <a:t>Learners may believe that we breathe in oxygen and breathe out carbon dioxide. It is important that they understand that they breathe air in and out, with a change happening to the percentage composition of gases within air when oxygen is absorbed and carbon dioxide is released from the blood.</a:t>
            </a:r>
            <a:endParaRPr lang="en-US" sz="1000" dirty="0"/>
          </a:p>
          <a:p>
            <a:r>
              <a:rPr lang="en-US" sz="1000" dirty="0">
                <a:latin typeface="MASSILIA VF"/>
              </a:rPr>
              <a:t>Learners will likely believe that respiration and breathing are the same process, this is a misconception that may require significant </a:t>
            </a:r>
            <a:r>
              <a:rPr lang="en-US" sz="1000">
                <a:latin typeface="MASSILIA VF"/>
              </a:rPr>
              <a:t>discussion for some learners to rectify.</a:t>
            </a:r>
          </a:p>
          <a:p>
            <a:r>
              <a:rPr lang="en-US" sz="1000" dirty="0">
                <a:latin typeface="MASSILIA VF"/>
              </a:rPr>
              <a:t>More complex learning may lead to the misconception </a:t>
            </a:r>
            <a:r>
              <a:rPr lang="en-US" sz="1000">
                <a:latin typeface="MASSILIA VF"/>
              </a:rPr>
              <a:t>that red blood cells carry carbon dioxide, rather than the correct understanding that it is carried in the blood plasma.</a:t>
            </a:r>
            <a:endParaRPr lang="en-US" sz="10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600">
                <a:solidFill>
                  <a:srgbClr val="1F1F1F"/>
                </a:solidFill>
                <a:latin typeface="Arial"/>
                <a:cs typeface="Arial"/>
              </a:rPr>
              <a:t>I can ask questions and use my experience to suggest simple methods of inquiry.</a:t>
            </a:r>
            <a:endParaRPr lang="en-US" sz="1600">
              <a:solidFill>
                <a:srgbClr val="000000"/>
              </a:solidFill>
              <a:latin typeface="Arial"/>
              <a:cs typeface="Arial"/>
            </a:endParaRPr>
          </a:p>
          <a:p>
            <a:endParaRPr lang="en-US" sz="1600" dirty="0">
              <a:solidFill>
                <a:srgbClr val="000000"/>
              </a:solidFill>
              <a:latin typeface="Arial"/>
              <a:cs typeface="Arial"/>
            </a:endParaRPr>
          </a:p>
          <a:p>
            <a:r>
              <a:rPr lang="en-US" sz="1600">
                <a:solidFill>
                  <a:srgbClr val="1F1F1F"/>
                </a:solidFill>
                <a:latin typeface="Arial"/>
                <a:cs typeface="Arial"/>
              </a:rPr>
              <a:t>I can </a:t>
            </a:r>
            <a:r>
              <a:rPr lang="en-US" sz="1600" err="1">
                <a:solidFill>
                  <a:srgbClr val="1F1F1F"/>
                </a:solidFill>
                <a:latin typeface="Arial"/>
                <a:cs typeface="Arial"/>
              </a:rPr>
              <a:t>recognise</a:t>
            </a:r>
            <a:r>
              <a:rPr lang="en-US" sz="1600">
                <a:solidFill>
                  <a:srgbClr val="1F1F1F"/>
                </a:solidFill>
                <a:latin typeface="Arial"/>
                <a:cs typeface="Arial"/>
              </a:rPr>
              <a:t> patterns from my observations and investigations and can communicate my findings.</a:t>
            </a:r>
            <a:endParaRPr lang="en-US" sz="1600">
              <a:solidFill>
                <a:srgbClr val="000000"/>
              </a:solidFill>
              <a:latin typeface="Arial"/>
              <a:cs typeface="Arial"/>
            </a:endParaRPr>
          </a:p>
          <a:p>
            <a:endParaRPr lang="en-US" sz="1600" dirty="0">
              <a:solidFill>
                <a:srgbClr val="000000"/>
              </a:solidFill>
              <a:latin typeface="Arial"/>
              <a:cs typeface="Arial"/>
            </a:endParaRPr>
          </a:p>
          <a:p>
            <a:r>
              <a:rPr lang="en-US" sz="1600">
                <a:solidFill>
                  <a:srgbClr val="1F1F1F"/>
                </a:solidFill>
                <a:latin typeface="Arial"/>
                <a:cs typeface="Arial"/>
              </a:rPr>
              <a:t>I can use my </a:t>
            </a:r>
            <a:r>
              <a:rPr lang="en-US" sz="1600" i="1">
                <a:solidFill>
                  <a:srgbClr val="0360A6"/>
                </a:solidFill>
                <a:latin typeface="Arial"/>
                <a:cs typeface="Arial"/>
              </a:rPr>
              <a:t>knowledge</a:t>
            </a:r>
            <a:r>
              <a:rPr lang="en-US" sz="1600">
                <a:solidFill>
                  <a:srgbClr val="1F1F1F"/>
                </a:solidFill>
                <a:latin typeface="Arial"/>
                <a:cs typeface="Arial"/>
              </a:rPr>
              <a:t> and understanding to predict effects as part of my scientific exploration.</a:t>
            </a:r>
            <a:endParaRPr lang="en-US" sz="1600">
              <a:solidFill>
                <a:srgbClr val="000000"/>
              </a:solidFill>
              <a:latin typeface="Arial"/>
              <a:cs typeface="Arial"/>
            </a:endParaRPr>
          </a:p>
          <a:p>
            <a:endParaRPr lang="en-US" sz="1600" dirty="0">
              <a:solidFill>
                <a:srgbClr val="000000"/>
              </a:solidFill>
              <a:latin typeface="Arial"/>
              <a:cs typeface="Arial"/>
            </a:endParaRPr>
          </a:p>
          <a:p>
            <a:r>
              <a:rPr lang="en-US" sz="1600">
                <a:solidFill>
                  <a:srgbClr val="1F1F1F"/>
                </a:solidFill>
                <a:latin typeface="Arial"/>
                <a:cs typeface="Arial"/>
              </a:rPr>
              <a:t>I can investigate different forms of energy and how it can be transferred.</a:t>
            </a:r>
            <a:endParaRPr lang="en-US" sz="1600">
              <a:solidFill>
                <a:srgbClr val="000000"/>
              </a:solidFill>
              <a:latin typeface="Arial"/>
              <a:cs typeface="Arial"/>
            </a:endParaRP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buFont typeface="Arial,Sans-Serif" panose="020B0604020202020204" pitchFamily="34" charset="0"/>
              <a:buChar char="•"/>
            </a:pPr>
            <a:r>
              <a:rPr lang="en-US" sz="1600">
                <a:solidFill>
                  <a:srgbClr val="1F1F1F"/>
                </a:solidFill>
                <a:latin typeface="Arial"/>
                <a:cs typeface="Arial"/>
              </a:rPr>
              <a:t>I can identify questions that can be investigated scientifically and suggest suitable methods of inquiry.</a:t>
            </a:r>
            <a:endParaRPr lang="en-US" sz="1600">
              <a:solidFill>
                <a:srgbClr val="000000"/>
              </a:solidFill>
              <a:latin typeface="Arial"/>
              <a:cs typeface="Arial"/>
            </a:endParaRPr>
          </a:p>
          <a:p>
            <a:pPr marL="285750" indent="-285750">
              <a:buFont typeface="Arial,Sans-Serif" panose="020B0604020202020204" pitchFamily="34" charset="0"/>
              <a:buChar char="•"/>
            </a:pPr>
            <a:r>
              <a:rPr lang="en-US" sz="1600">
                <a:solidFill>
                  <a:srgbClr val="1F1F1F"/>
                </a:solidFill>
                <a:latin typeface="Arial"/>
                <a:cs typeface="Arial"/>
              </a:rPr>
              <a:t>I can suggest conclusions as a result of carrying out my inquiries.</a:t>
            </a:r>
            <a:endParaRPr lang="en-US" sz="1600">
              <a:solidFill>
                <a:srgbClr val="000000"/>
              </a:solidFill>
              <a:latin typeface="Arial"/>
              <a:cs typeface="Arial"/>
            </a:endParaRPr>
          </a:p>
          <a:p>
            <a:pPr marL="285750" indent="-285750">
              <a:buFont typeface="Arial,Sans-Serif" panose="020B0604020202020204" pitchFamily="34" charset="0"/>
              <a:buChar char="•"/>
            </a:pPr>
            <a:r>
              <a:rPr lang="en-US" sz="1600" dirty="0">
                <a:solidFill>
                  <a:srgbClr val="1F1F1F"/>
                </a:solidFill>
                <a:latin typeface="Arial"/>
                <a:cs typeface="Arial"/>
              </a:rPr>
              <a:t>I can evaluate methods to suggest improvements.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marL="285750" indent="-285750">
              <a:buFont typeface="Arial,Sans-Serif" panose="020B0604020202020204" pitchFamily="34" charset="0"/>
              <a:buChar char="•"/>
            </a:pPr>
            <a:r>
              <a:rPr lang="en-US" sz="1600">
                <a:solidFill>
                  <a:srgbClr val="1F1F1F"/>
                </a:solidFill>
                <a:latin typeface="Arial"/>
                <a:cs typeface="Arial"/>
              </a:rPr>
              <a:t>I can use my findings to draw valid conclusions.</a:t>
            </a:r>
            <a:endParaRPr lang="en-US" sz="1600">
              <a:solidFill>
                <a:srgbClr val="000000"/>
              </a:solidFill>
              <a:latin typeface="Arial"/>
              <a:cs typeface="Arial"/>
            </a:endParaRPr>
          </a:p>
          <a:p>
            <a:pPr marL="285750" indent="-285750">
              <a:buFont typeface="Arial,Sans-Serif" panose="020B0604020202020204" pitchFamily="34" charset="0"/>
              <a:buChar char="•"/>
            </a:pPr>
            <a:r>
              <a:rPr lang="en-US" sz="1600" dirty="0">
                <a:solidFill>
                  <a:srgbClr val="1F1F1F"/>
                </a:solidFill>
                <a:latin typeface="Arial"/>
                <a:cs typeface="Arial"/>
              </a:rPr>
              <a:t>I can evaluate and identify ways of improving the reliability of data, taking anomalies into account.</a:t>
            </a:r>
            <a:endParaRPr lang="en-US" sz="1600" dirty="0">
              <a:solidFill>
                <a:srgbClr val="000000"/>
              </a:solidFill>
              <a:latin typeface="Arial"/>
              <a:cs typeface="Arial"/>
            </a:endParaRPr>
          </a:p>
          <a:p>
            <a:pPr marL="285750" indent="-285750">
              <a:buFont typeface="Arial,Sans-Serif" panose="020B0604020202020204" pitchFamily="34" charset="0"/>
              <a:buChar char="•"/>
            </a:pPr>
            <a:r>
              <a:rPr lang="en-US" sz="1600" dirty="0">
                <a:solidFill>
                  <a:srgbClr val="1F1F1F"/>
                </a:solidFill>
                <a:latin typeface="Arial"/>
                <a:cs typeface="Arial"/>
              </a:rPr>
              <a:t> I can select relevant scientific </a:t>
            </a:r>
            <a:r>
              <a:rPr lang="en-US" sz="1600" i="1" dirty="0">
                <a:solidFill>
                  <a:srgbClr val="0360A6"/>
                </a:solidFill>
                <a:latin typeface="Arial"/>
                <a:cs typeface="Arial"/>
              </a:rPr>
              <a:t>knowledge</a:t>
            </a:r>
            <a:r>
              <a:rPr lang="en-US" sz="1600" dirty="0">
                <a:solidFill>
                  <a:srgbClr val="1F1F1F"/>
                </a:solidFill>
                <a:latin typeface="Arial"/>
                <a:cs typeface="Arial"/>
              </a:rPr>
              <a:t> from a range of evidence sources to evaluate claims presented as scientific facts.</a:t>
            </a:r>
            <a:endParaRPr lang="en-US" sz="1600" dirty="0">
              <a:solidFill>
                <a:srgbClr val="000000"/>
              </a:solidFill>
              <a:latin typeface="Arial"/>
              <a:cs typeface="Arial"/>
            </a:endParaRPr>
          </a:p>
          <a:p>
            <a:pPr marL="285750" indent="-285750">
              <a:buFont typeface="Arial,Sans-Serif" panose="020B0604020202020204" pitchFamily="34" charset="0"/>
              <a:buChar char="•"/>
            </a:pPr>
            <a:r>
              <a:rPr lang="en-US" sz="1600" dirty="0">
                <a:solidFill>
                  <a:srgbClr val="1F1F1F"/>
                </a:solidFill>
                <a:latin typeface="Arial"/>
                <a:cs typeface="Arial"/>
              </a:rPr>
              <a:t>I can review my own opinions based on new scientific evidence.</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1301617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solidFill>
                  <a:srgbClr val="1F1F1F"/>
                </a:solidFill>
                <a:latin typeface="Arial"/>
                <a:cs typeface="Arial"/>
              </a:rPr>
              <a:t>I can </a:t>
            </a:r>
            <a:r>
              <a:rPr lang="en-US" dirty="0" err="1">
                <a:solidFill>
                  <a:srgbClr val="1F1F1F"/>
                </a:solidFill>
                <a:latin typeface="Arial"/>
                <a:cs typeface="Arial"/>
              </a:rPr>
              <a:t>recognise</a:t>
            </a:r>
            <a:r>
              <a:rPr lang="en-US" dirty="0">
                <a:solidFill>
                  <a:srgbClr val="1F1F1F"/>
                </a:solidFill>
                <a:latin typeface="Arial"/>
                <a:cs typeface="Arial"/>
              </a:rPr>
              <a:t> patterns from my observations and investigations and can communicate my findings.</a:t>
            </a:r>
            <a:endParaRPr lang="en-US" dirty="0">
              <a:solidFill>
                <a:srgbClr val="000000"/>
              </a:solidFill>
              <a:latin typeface="Arial"/>
              <a:cs typeface="Arial"/>
            </a:endParaRPr>
          </a:p>
          <a:p>
            <a:endParaRPr lang="en-US" dirty="0">
              <a:solidFill>
                <a:srgbClr val="1F1F1F"/>
              </a:solidFill>
              <a:latin typeface="Arial"/>
              <a:cs typeface="Arial"/>
            </a:endParaRPr>
          </a:p>
          <a:p>
            <a:r>
              <a:rPr lang="en-US" dirty="0">
                <a:solidFill>
                  <a:srgbClr val="1F1F1F"/>
                </a:solidFill>
                <a:latin typeface="Arial"/>
                <a:cs typeface="Arial"/>
              </a:rPr>
              <a:t>I can use my </a:t>
            </a:r>
            <a:r>
              <a:rPr lang="en-US" i="1" dirty="0">
                <a:solidFill>
                  <a:srgbClr val="0360A6"/>
                </a:solidFill>
                <a:latin typeface="Arial"/>
                <a:cs typeface="Arial"/>
              </a:rPr>
              <a:t>knowledge</a:t>
            </a:r>
            <a:r>
              <a:rPr lang="en-US" dirty="0">
                <a:solidFill>
                  <a:srgbClr val="1F1F1F"/>
                </a:solidFill>
                <a:latin typeface="Arial"/>
                <a:cs typeface="Arial"/>
              </a:rPr>
              <a:t> and understanding to predict effects as part of my scientific exploration.</a:t>
            </a:r>
            <a:endParaRPr lang="en-US" dirty="0"/>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200" dirty="0">
                <a:solidFill>
                  <a:srgbClr val="1F1F1F"/>
                </a:solidFill>
                <a:latin typeface="Arial"/>
                <a:cs typeface="Arial"/>
              </a:rPr>
              <a:t>I can describe the features of organisms and </a:t>
            </a:r>
            <a:r>
              <a:rPr lang="en-US" sz="1200" dirty="0" err="1">
                <a:solidFill>
                  <a:srgbClr val="1F1F1F"/>
                </a:solidFill>
                <a:latin typeface="Arial"/>
                <a:cs typeface="Arial"/>
              </a:rPr>
              <a:t>recognise</a:t>
            </a:r>
            <a:r>
              <a:rPr lang="en-US" sz="1200" dirty="0">
                <a:solidFill>
                  <a:srgbClr val="1F1F1F"/>
                </a:solidFill>
                <a:latin typeface="Arial"/>
                <a:cs typeface="Arial"/>
              </a:rPr>
              <a:t> how they allow them to live, grow and reproduce for survival in their environment.</a:t>
            </a:r>
          </a:p>
          <a:p>
            <a:pPr marL="171450" indent="-171450">
              <a:buFont typeface="Arial" panose="020B0604020202020204" pitchFamily="34" charset="0"/>
              <a:buChar char="•"/>
            </a:pPr>
            <a:endParaRPr lang="en-US" sz="1200" dirty="0">
              <a:solidFill>
                <a:srgbClr val="1F1F1F"/>
              </a:solidFill>
              <a:latin typeface="Arial"/>
              <a:cs typeface="Arial"/>
            </a:endParaRPr>
          </a:p>
          <a:p>
            <a:pPr marL="171450" indent="-171450">
              <a:buFont typeface="Arial" panose="020B0604020202020204" pitchFamily="34" charset="0"/>
              <a:buChar char="•"/>
            </a:pPr>
            <a:r>
              <a:rPr lang="en-US" sz="1200" dirty="0">
                <a:solidFill>
                  <a:srgbClr val="1F1F1F"/>
                </a:solidFill>
                <a:latin typeface="Arial"/>
                <a:cs typeface="Arial"/>
              </a:rPr>
              <a:t> I can explain the role of different organs and systems that enable plants and animals to live and grow</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1200" dirty="0">
                <a:solidFill>
                  <a:srgbClr val="1F1F1F"/>
                </a:solidFill>
                <a:latin typeface="Arial"/>
                <a:cs typeface="Arial"/>
              </a:rPr>
              <a:t>I can describe the levels of cellular </a:t>
            </a:r>
            <a:r>
              <a:rPr lang="en-US" sz="1200" dirty="0" err="1">
                <a:solidFill>
                  <a:srgbClr val="1F1F1F"/>
                </a:solidFill>
                <a:latin typeface="Arial"/>
                <a:cs typeface="Arial"/>
              </a:rPr>
              <a:t>organisation</a:t>
            </a:r>
            <a:r>
              <a:rPr lang="en-US" sz="1200" dirty="0">
                <a:solidFill>
                  <a:srgbClr val="1F1F1F"/>
                </a:solidFill>
                <a:latin typeface="Arial"/>
                <a:cs typeface="Arial"/>
              </a:rPr>
              <a:t> and how cells perform biological processes that ensure the development and survival of organisms</a:t>
            </a: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382937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latin typeface="MASSILIA VF"/>
              </a:rPr>
              <a:t>Learners may have carried out some basic pulse rate investigations during their KS2 curriculum. </a:t>
            </a:r>
          </a:p>
          <a:p>
            <a:r>
              <a:rPr lang="en-US" sz="1200" dirty="0">
                <a:latin typeface="MASSILIA VF"/>
              </a:rPr>
              <a:t>They will have also discussed the importance of breathing during KS2. </a:t>
            </a:r>
            <a:endParaRPr lang="en-US" sz="900" dirty="0">
              <a:latin typeface="MASSILIA VF"/>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The process of respiration and breathing.</a:t>
            </a:r>
            <a:endParaRPr lang="en-US" sz="1200" dirty="0"/>
          </a:p>
          <a:p>
            <a:r>
              <a:rPr lang="en-US" sz="1200" dirty="0">
                <a:latin typeface="MASSILIA VF"/>
              </a:rPr>
              <a:t>The structure of the lungs and how it's adapted to enable effective gas exchange during breathing. </a:t>
            </a:r>
            <a:endParaRPr lang="en-US" sz="1200"/>
          </a:p>
          <a:p>
            <a:r>
              <a:rPr lang="en-US" sz="1200" dirty="0">
                <a:latin typeface="MASSILIA VF"/>
              </a:rPr>
              <a:t>The heart and the circulatory system.</a:t>
            </a:r>
            <a:endParaRPr lang="en-US" sz="1200" dirty="0"/>
          </a:p>
          <a:p>
            <a:r>
              <a:rPr lang="en-US" sz="1200" dirty="0">
                <a:latin typeface="MASSILIA VF"/>
              </a:rPr>
              <a:t>Carry out an investigation into factors that affect pulse rate. </a:t>
            </a:r>
            <a:endParaRPr lang="en-US" sz="1200" dirty="0"/>
          </a:p>
          <a:p>
            <a:r>
              <a:rPr lang="en-US" sz="1200" dirty="0">
                <a:latin typeface="MASSILIA VF"/>
              </a:rPr>
              <a:t>Component's of the blood (Role of red blood cells, whiter blood cells, platelets and plasma). </a:t>
            </a:r>
            <a:endParaRPr lang="en-US" sz="12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a:t>To be able to use and apply scientific knowledge correctly to different contexts.</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t>To be able to correctly analyse and interpret data </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t>To produce accurately and precisely written scientific reports using tier 3 vocabulary </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t>To be able to correctly display scientific data in the most appropriate format.</a:t>
            </a:r>
            <a:endParaRPr lang="en-US" sz="900" dirty="0"/>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MASSILIA VF"/>
              </a:rPr>
              <a:t>Respiration, aerobic, anerobic, oxygen, carbon dioxide, glucose, water, energy, reactants, products, lungs, trachea, bronchioles, bronchi, alveolus, gas exchange, breathing, rib cage, intercostal muscle, diaphragm, heart, circulatory system, red blood cell, white blood cell, platelets, plasma, heart rate, pulse rate. </a:t>
            </a:r>
            <a:endParaRPr lang="en-US" sz="12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dirty="0">
                <a:solidFill>
                  <a:srgbClr val="000000"/>
                </a:solidFill>
                <a:latin typeface="Calibri"/>
                <a:ea typeface="Calibri"/>
                <a:cs typeface="Calibri"/>
              </a:rPr>
              <a:t>Knowledge from this unit links with Health and Wellbeing year 7 and 8- diet and nutrition.</a:t>
            </a:r>
          </a:p>
          <a:p>
            <a:r>
              <a:rPr lang="en-GB" sz="1100">
                <a:solidFill>
                  <a:srgbClr val="000000"/>
                </a:solidFill>
                <a:latin typeface="Calibri"/>
                <a:ea typeface="Calibri"/>
                <a:cs typeface="Calibri"/>
              </a:rPr>
              <a:t>Use of community links to source lungs and hearts for dissection to demonstrate the anatomy of the respiratory system.</a:t>
            </a:r>
          </a:p>
          <a:p>
            <a:endParaRPr lang="en-GB" sz="1100" dirty="0">
              <a:solidFill>
                <a:srgbClr val="000000"/>
              </a:solidFill>
              <a:latin typeface="Calibri"/>
              <a:ea typeface="Calibri"/>
              <a:cs typeface="Calibri"/>
            </a:endParaRPr>
          </a:p>
          <a:p>
            <a:r>
              <a:rPr lang="en-GB" sz="1100">
                <a:solidFill>
                  <a:srgbClr val="000000"/>
                </a:solidFill>
                <a:latin typeface="Calibri"/>
                <a:ea typeface="Calibri"/>
                <a:cs typeface="Calibri"/>
              </a:rPr>
              <a:t>Potential for working with local sports clubs to investigate the effect of exercise on the rate of respiration e.g. sports science students at Coleg Cambria.</a:t>
            </a:r>
          </a:p>
          <a:p>
            <a:endParaRPr lang="en-GB" sz="1100" dirty="0">
              <a:solidFill>
                <a:srgbClr val="000000"/>
              </a:solidFill>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280</cp:revision>
  <dcterms:created xsi:type="dcterms:W3CDTF">2024-02-26T09:08:58Z</dcterms:created>
  <dcterms:modified xsi:type="dcterms:W3CDTF">2024-07-02T12:21:17Z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