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0E4741-92F8-E66B-868E-E6A4CCFA04B4}" v="29" dt="2024-07-02T11:05:00.0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B868706C-4EE0-1589-A327-62084502625A}"/>
    <pc:docChg chg="modSld">
      <pc:chgData name="Kelly Davis" userId="S::kelly.davis@connahsquayhs.org.uk::096ba659-84af-4938-bb69-cbee8d6cfa26" providerId="AD" clId="Web-{B868706C-4EE0-1589-A327-62084502625A}" dt="2024-05-28T19:46:55.893" v="17"/>
      <pc:docMkLst>
        <pc:docMk/>
      </pc:docMkLst>
      <pc:sldChg chg="addSp modSp">
        <pc:chgData name="Kelly Davis" userId="S::kelly.davis@connahsquayhs.org.uk::096ba659-84af-4938-bb69-cbee8d6cfa26" providerId="AD" clId="Web-{B868706C-4EE0-1589-A327-62084502625A}" dt="2024-05-28T19:46:55.893" v="17"/>
        <pc:sldMkLst>
          <pc:docMk/>
          <pc:sldMk cId="1981651252" sldId="278"/>
        </pc:sldMkLst>
        <pc:spChg chg="mod">
          <ac:chgData name="Kelly Davis" userId="S::kelly.davis@connahsquayhs.org.uk::096ba659-84af-4938-bb69-cbee8d6cfa26" providerId="AD" clId="Web-{B868706C-4EE0-1589-A327-62084502625A}" dt="2024-05-28T19:45:55.984" v="6" actId="20577"/>
          <ac:spMkLst>
            <pc:docMk/>
            <pc:sldMk cId="1981651252" sldId="278"/>
            <ac:spMk id="2" creationId="{B77F1C2E-7359-4E67-E2F1-060331D23AB7}"/>
          </ac:spMkLst>
        </pc:spChg>
        <pc:spChg chg="mod">
          <ac:chgData name="Kelly Davis" userId="S::kelly.davis@connahsquayhs.org.uk::096ba659-84af-4938-bb69-cbee8d6cfa26" providerId="AD" clId="Web-{B868706C-4EE0-1589-A327-62084502625A}" dt="2024-05-28T19:46:28.985" v="12" actId="20577"/>
          <ac:spMkLst>
            <pc:docMk/>
            <pc:sldMk cId="1981651252" sldId="278"/>
            <ac:spMk id="8" creationId="{D9F63377-DD1C-4BBD-5D28-6BF14622536D}"/>
          </ac:spMkLst>
        </pc:spChg>
        <pc:graphicFrameChg chg="add mod">
          <ac:chgData name="Kelly Davis" userId="S::kelly.davis@connahsquayhs.org.uk::096ba659-84af-4938-bb69-cbee8d6cfa26" providerId="AD" clId="Web-{B868706C-4EE0-1589-A327-62084502625A}" dt="2024-05-28T19:46:55.893" v="17"/>
          <ac:graphicFrameMkLst>
            <pc:docMk/>
            <pc:sldMk cId="1981651252" sldId="278"/>
            <ac:graphicFrameMk id="11" creationId="{8140C7D6-FB48-4B3D-4BD5-BB55E28DAF5A}"/>
          </ac:graphicFrameMkLst>
        </pc:graphicFrameChg>
      </pc:sldChg>
      <pc:sldChg chg="modSp">
        <pc:chgData name="Kelly Davis" userId="S::kelly.davis@connahsquayhs.org.uk::096ba659-84af-4938-bb69-cbee8d6cfa26" providerId="AD" clId="Web-{B868706C-4EE0-1589-A327-62084502625A}" dt="2024-05-28T19:46:19.766" v="9" actId="20577"/>
        <pc:sldMkLst>
          <pc:docMk/>
          <pc:sldMk cId="2458432041" sldId="280"/>
        </pc:sldMkLst>
        <pc:spChg chg="mod">
          <ac:chgData name="Kelly Davis" userId="S::kelly.davis@connahsquayhs.org.uk::096ba659-84af-4938-bb69-cbee8d6cfa26" providerId="AD" clId="Web-{B868706C-4EE0-1589-A327-62084502625A}" dt="2024-05-28T19:46:19.766" v="9" actId="20577"/>
          <ac:spMkLst>
            <pc:docMk/>
            <pc:sldMk cId="2458432041" sldId="280"/>
            <ac:spMk id="2" creationId="{92C753A5-51E1-7A44-E9A0-95DE87F723AA}"/>
          </ac:spMkLst>
        </pc:spChg>
      </pc:sldChg>
      <pc:sldChg chg="modSp">
        <pc:chgData name="Kelly Davis" userId="S::kelly.davis@connahsquayhs.org.uk::096ba659-84af-4938-bb69-cbee8d6cfa26" providerId="AD" clId="Web-{B868706C-4EE0-1589-A327-62084502625A}" dt="2024-05-28T19:46:52.502" v="16" actId="20577"/>
        <pc:sldMkLst>
          <pc:docMk/>
          <pc:sldMk cId="632769890" sldId="284"/>
        </pc:sldMkLst>
        <pc:spChg chg="mod">
          <ac:chgData name="Kelly Davis" userId="S::kelly.davis@connahsquayhs.org.uk::096ba659-84af-4938-bb69-cbee8d6cfa26" providerId="AD" clId="Web-{B868706C-4EE0-1589-A327-62084502625A}" dt="2024-05-28T19:46:52.502" v="16" actId="20577"/>
          <ac:spMkLst>
            <pc:docMk/>
            <pc:sldMk cId="632769890" sldId="284"/>
            <ac:spMk id="11" creationId="{73CA8E55-50A9-4198-412B-A239F349004B}"/>
          </ac:spMkLst>
        </pc:spChg>
      </pc:sldChg>
      <pc:sldChg chg="modSp">
        <pc:chgData name="Kelly Davis" userId="S::kelly.davis@connahsquayhs.org.uk::096ba659-84af-4938-bb69-cbee8d6cfa26" providerId="AD" clId="Web-{B868706C-4EE0-1589-A327-62084502625A}" dt="2024-05-28T19:45:53.109" v="5" actId="20577"/>
        <pc:sldMkLst>
          <pc:docMk/>
          <pc:sldMk cId="3948252949" sldId="286"/>
        </pc:sldMkLst>
        <pc:spChg chg="mod">
          <ac:chgData name="Kelly Davis" userId="S::kelly.davis@connahsquayhs.org.uk::096ba659-84af-4938-bb69-cbee8d6cfa26" providerId="AD" clId="Web-{B868706C-4EE0-1589-A327-62084502625A}" dt="2024-05-28T19:45:40.574" v="0" actId="20577"/>
          <ac:spMkLst>
            <pc:docMk/>
            <pc:sldMk cId="3948252949" sldId="286"/>
            <ac:spMk id="2" creationId="{00000000-0000-0000-0000-000000000000}"/>
          </ac:spMkLst>
        </pc:spChg>
        <pc:spChg chg="mod">
          <ac:chgData name="Kelly Davis" userId="S::kelly.davis@connahsquayhs.org.uk::096ba659-84af-4938-bb69-cbee8d6cfa26" providerId="AD" clId="Web-{B868706C-4EE0-1589-A327-62084502625A}" dt="2024-05-28T19:45:53.109" v="5"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726AC169-B5B5-D145-4177-EA9E57418811}"/>
    <pc:docChg chg="modSld">
      <pc:chgData name="Catrin Davies" userId="S::catrin.davies@connahsquayhs.org.uk::8fe6a0ed-85a2-4afc-b2fd-0bd0e468fc41" providerId="AD" clId="Web-{726AC169-B5B5-D145-4177-EA9E57418811}" dt="2024-06-20T11:04:22.695" v="268" actId="20577"/>
      <pc:docMkLst>
        <pc:docMk/>
      </pc:docMkLst>
      <pc:sldChg chg="modSp">
        <pc:chgData name="Catrin Davies" userId="S::catrin.davies@connahsquayhs.org.uk::8fe6a0ed-85a2-4afc-b2fd-0bd0e468fc41" providerId="AD" clId="Web-{726AC169-B5B5-D145-4177-EA9E57418811}" dt="2024-06-20T11:04:22.695" v="268" actId="20577"/>
        <pc:sldMkLst>
          <pc:docMk/>
          <pc:sldMk cId="1981651252" sldId="278"/>
        </pc:sldMkLst>
        <pc:spChg chg="mod">
          <ac:chgData name="Catrin Davies" userId="S::catrin.davies@connahsquayhs.org.uk::8fe6a0ed-85a2-4afc-b2fd-0bd0e468fc41" providerId="AD" clId="Web-{726AC169-B5B5-D145-4177-EA9E57418811}" dt="2024-06-20T11:04:22.695" v="268" actId="20577"/>
          <ac:spMkLst>
            <pc:docMk/>
            <pc:sldMk cId="1981651252" sldId="278"/>
            <ac:spMk id="7" creationId="{2E5624FB-155B-4395-46B6-A4D8F5D58C9A}"/>
          </ac:spMkLst>
        </pc:spChg>
      </pc:sldChg>
      <pc:sldChg chg="modSp">
        <pc:chgData name="Catrin Davies" userId="S::catrin.davies@connahsquayhs.org.uk::8fe6a0ed-85a2-4afc-b2fd-0bd0e468fc41" providerId="AD" clId="Web-{726AC169-B5B5-D145-4177-EA9E57418811}" dt="2024-06-20T11:02:07.843" v="232" actId="20577"/>
        <pc:sldMkLst>
          <pc:docMk/>
          <pc:sldMk cId="632769890" sldId="284"/>
        </pc:sldMkLst>
        <pc:spChg chg="mod">
          <ac:chgData name="Catrin Davies" userId="S::catrin.davies@connahsquayhs.org.uk::8fe6a0ed-85a2-4afc-b2fd-0bd0e468fc41" providerId="AD" clId="Web-{726AC169-B5B5-D145-4177-EA9E57418811}" dt="2024-06-20T10:31:43.064" v="75" actId="20577"/>
          <ac:spMkLst>
            <pc:docMk/>
            <pc:sldMk cId="632769890" sldId="284"/>
            <ac:spMk id="2" creationId="{7E6C883F-1227-F311-38A5-B4E17D09B7AB}"/>
          </ac:spMkLst>
        </pc:spChg>
        <pc:spChg chg="mod">
          <ac:chgData name="Catrin Davies" userId="S::catrin.davies@connahsquayhs.org.uk::8fe6a0ed-85a2-4afc-b2fd-0bd0e468fc41" providerId="AD" clId="Web-{726AC169-B5B5-D145-4177-EA9E57418811}" dt="2024-06-20T10:46:43.789" v="163" actId="20577"/>
          <ac:spMkLst>
            <pc:docMk/>
            <pc:sldMk cId="632769890" sldId="284"/>
            <ac:spMk id="4" creationId="{235860F6-C416-1E2E-120E-314D539F4A7E}"/>
          </ac:spMkLst>
        </pc:spChg>
        <pc:spChg chg="mod">
          <ac:chgData name="Catrin Davies" userId="S::catrin.davies@connahsquayhs.org.uk::8fe6a0ed-85a2-4afc-b2fd-0bd0e468fc41" providerId="AD" clId="Web-{726AC169-B5B5-D145-4177-EA9E57418811}" dt="2024-06-20T11:02:07.843" v="232" actId="20577"/>
          <ac:spMkLst>
            <pc:docMk/>
            <pc:sldMk cId="632769890" sldId="284"/>
            <ac:spMk id="10" creationId="{59B49D29-3501-5F1D-BF03-49B083B72B1A}"/>
          </ac:spMkLst>
        </pc:spChg>
      </pc:sldChg>
    </pc:docChg>
  </pc:docChgLst>
  <pc:docChgLst>
    <pc:chgData name="Catrin Davies" userId="S::catrin.davies@connahsquayhs.org.uk::8fe6a0ed-85a2-4afc-b2fd-0bd0e468fc41" providerId="AD" clId="Web-{1D97CA6D-3B4B-FC52-AB6D-9995D671C815}"/>
    <pc:docChg chg="modSld">
      <pc:chgData name="Catrin Davies" userId="S::catrin.davies@connahsquayhs.org.uk::8fe6a0ed-85a2-4afc-b2fd-0bd0e468fc41" providerId="AD" clId="Web-{1D97CA6D-3B4B-FC52-AB6D-9995D671C815}" dt="2024-06-19T15:20:39.505" v="0" actId="20577"/>
      <pc:docMkLst>
        <pc:docMk/>
      </pc:docMkLst>
      <pc:sldChg chg="modSp">
        <pc:chgData name="Catrin Davies" userId="S::catrin.davies@connahsquayhs.org.uk::8fe6a0ed-85a2-4afc-b2fd-0bd0e468fc41" providerId="AD" clId="Web-{1D97CA6D-3B4B-FC52-AB6D-9995D671C815}" dt="2024-06-19T15:20:39.505" v="0" actId="20577"/>
        <pc:sldMkLst>
          <pc:docMk/>
          <pc:sldMk cId="632769890" sldId="284"/>
        </pc:sldMkLst>
        <pc:spChg chg="mod">
          <ac:chgData name="Catrin Davies" userId="S::catrin.davies@connahsquayhs.org.uk::8fe6a0ed-85a2-4afc-b2fd-0bd0e468fc41" providerId="AD" clId="Web-{1D97CA6D-3B4B-FC52-AB6D-9995D671C815}" dt="2024-06-19T15:20:39.505" v="0" actId="20577"/>
          <ac:spMkLst>
            <pc:docMk/>
            <pc:sldMk cId="632769890" sldId="284"/>
            <ac:spMk id="9" creationId="{E5C5155A-67AA-9F8F-5734-B567AC294D97}"/>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5A8B7369-AE1C-C4F5-3272-90C5A15741F7}"/>
    <pc:docChg chg="addSld modSld">
      <pc:chgData name="Catrin Davies" userId="S::catrin.davies@connahsquayhs.org.uk::8fe6a0ed-85a2-4afc-b2fd-0bd0e468fc41" providerId="AD" clId="Web-{5A8B7369-AE1C-C4F5-3272-90C5A15741F7}" dt="2024-06-14T15:17:29.620" v="85" actId="20577"/>
      <pc:docMkLst>
        <pc:docMk/>
      </pc:docMkLst>
      <pc:sldChg chg="delSp modSp">
        <pc:chgData name="Catrin Davies" userId="S::catrin.davies@connahsquayhs.org.uk::8fe6a0ed-85a2-4afc-b2fd-0bd0e468fc41" providerId="AD" clId="Web-{5A8B7369-AE1C-C4F5-3272-90C5A15741F7}" dt="2024-06-14T14:55:21.015" v="51"/>
        <pc:sldMkLst>
          <pc:docMk/>
          <pc:sldMk cId="1981651252" sldId="278"/>
        </pc:sldMkLst>
        <pc:spChg chg="mod">
          <ac:chgData name="Catrin Davies" userId="S::catrin.davies@connahsquayhs.org.uk::8fe6a0ed-85a2-4afc-b2fd-0bd0e468fc41" providerId="AD" clId="Web-{5A8B7369-AE1C-C4F5-3272-90C5A15741F7}" dt="2024-06-14T14:55:16.811" v="50" actId="20577"/>
          <ac:spMkLst>
            <pc:docMk/>
            <pc:sldMk cId="1981651252" sldId="278"/>
            <ac:spMk id="4" creationId="{DF4B6647-26ED-AE4F-C7C6-F118FCC94D72}"/>
          </ac:spMkLst>
        </pc:spChg>
        <pc:graphicFrameChg chg="del mod">
          <ac:chgData name="Catrin Davies" userId="S::catrin.davies@connahsquayhs.org.uk::8fe6a0ed-85a2-4afc-b2fd-0bd0e468fc41" providerId="AD" clId="Web-{5A8B7369-AE1C-C4F5-3272-90C5A15741F7}" dt="2024-06-14T14:55:21.015" v="51"/>
          <ac:graphicFrameMkLst>
            <pc:docMk/>
            <pc:sldMk cId="1981651252" sldId="278"/>
            <ac:graphicFrameMk id="11" creationId="{8140C7D6-FB48-4B3D-4BD5-BB55E28DAF5A}"/>
          </ac:graphicFrameMkLst>
        </pc:graphicFrameChg>
      </pc:sldChg>
      <pc:sldChg chg="modSp">
        <pc:chgData name="Catrin Davies" userId="S::catrin.davies@connahsquayhs.org.uk::8fe6a0ed-85a2-4afc-b2fd-0bd0e468fc41" providerId="AD" clId="Web-{5A8B7369-AE1C-C4F5-3272-90C5A15741F7}" dt="2024-06-14T14:15:59.484" v="29"/>
        <pc:sldMkLst>
          <pc:docMk/>
          <pc:sldMk cId="2458432041" sldId="280"/>
        </pc:sldMkLst>
        <pc:spChg chg="mod">
          <ac:chgData name="Catrin Davies" userId="S::catrin.davies@connahsquayhs.org.uk::8fe6a0ed-85a2-4afc-b2fd-0bd0e468fc41" providerId="AD" clId="Web-{5A8B7369-AE1C-C4F5-3272-90C5A15741F7}" dt="2024-06-14T14:14:28.165" v="16" actId="20577"/>
          <ac:spMkLst>
            <pc:docMk/>
            <pc:sldMk cId="2458432041" sldId="280"/>
            <ac:spMk id="2" creationId="{92C753A5-51E1-7A44-E9A0-95DE87F723AA}"/>
          </ac:spMkLst>
        </pc:spChg>
        <pc:spChg chg="mod">
          <ac:chgData name="Catrin Davies" userId="S::catrin.davies@connahsquayhs.org.uk::8fe6a0ed-85a2-4afc-b2fd-0bd0e468fc41" providerId="AD" clId="Web-{5A8B7369-AE1C-C4F5-3272-90C5A15741F7}" dt="2024-06-14T14:15:33.466" v="22" actId="20577"/>
          <ac:spMkLst>
            <pc:docMk/>
            <pc:sldMk cId="2458432041" sldId="280"/>
            <ac:spMk id="3" creationId="{4DCACD9D-747D-8730-D752-62E05D93C009}"/>
          </ac:spMkLst>
        </pc:spChg>
        <pc:spChg chg="mod">
          <ac:chgData name="Catrin Davies" userId="S::catrin.davies@connahsquayhs.org.uk::8fe6a0ed-85a2-4afc-b2fd-0bd0e468fc41" providerId="AD" clId="Web-{5A8B7369-AE1C-C4F5-3272-90C5A15741F7}" dt="2024-06-14T14:15:56.202" v="28" actId="20577"/>
          <ac:spMkLst>
            <pc:docMk/>
            <pc:sldMk cId="2458432041" sldId="280"/>
            <ac:spMk id="5" creationId="{B21294D3-126A-E4A2-9988-FAF78C7B7328}"/>
          </ac:spMkLst>
        </pc:spChg>
        <pc:spChg chg="mod">
          <ac:chgData name="Catrin Davies" userId="S::catrin.davies@connahsquayhs.org.uk::8fe6a0ed-85a2-4afc-b2fd-0bd0e468fc41" providerId="AD" clId="Web-{5A8B7369-AE1C-C4F5-3272-90C5A15741F7}" dt="2024-06-14T14:15:59.484" v="29"/>
          <ac:spMkLst>
            <pc:docMk/>
            <pc:sldMk cId="2458432041" sldId="280"/>
            <ac:spMk id="6" creationId="{25C07CEA-84F6-8C26-6F95-D4919D0C9E00}"/>
          </ac:spMkLst>
        </pc:spChg>
      </pc:sldChg>
      <pc:sldChg chg="addSp delSp modSp">
        <pc:chgData name="Catrin Davies" userId="S::catrin.davies@connahsquayhs.org.uk::8fe6a0ed-85a2-4afc-b2fd-0bd0e468fc41" providerId="AD" clId="Web-{5A8B7369-AE1C-C4F5-3272-90C5A15741F7}" dt="2024-06-14T15:14:40.177" v="68" actId="20577"/>
        <pc:sldMkLst>
          <pc:docMk/>
          <pc:sldMk cId="3785915959" sldId="282"/>
        </pc:sldMkLst>
        <pc:spChg chg="mod">
          <ac:chgData name="Catrin Davies" userId="S::catrin.davies@connahsquayhs.org.uk::8fe6a0ed-85a2-4afc-b2fd-0bd0e468fc41" providerId="AD" clId="Web-{5A8B7369-AE1C-C4F5-3272-90C5A15741F7}" dt="2024-06-14T15:13:31.706" v="64" actId="20577"/>
          <ac:spMkLst>
            <pc:docMk/>
            <pc:sldMk cId="3785915959" sldId="282"/>
            <ac:spMk id="2" creationId="{FF1F1BCE-76F1-3B00-C414-643188F0671E}"/>
          </ac:spMkLst>
        </pc:spChg>
        <pc:spChg chg="mod">
          <ac:chgData name="Catrin Davies" userId="S::catrin.davies@connahsquayhs.org.uk::8fe6a0ed-85a2-4afc-b2fd-0bd0e468fc41" providerId="AD" clId="Web-{5A8B7369-AE1C-C4F5-3272-90C5A15741F7}" dt="2024-06-14T15:13:49.066" v="66" actId="20577"/>
          <ac:spMkLst>
            <pc:docMk/>
            <pc:sldMk cId="3785915959" sldId="282"/>
            <ac:spMk id="4" creationId="{F5F439B9-3B25-1165-7EFF-B0C4845E1093}"/>
          </ac:spMkLst>
        </pc:spChg>
        <pc:spChg chg="mod">
          <ac:chgData name="Catrin Davies" userId="S::catrin.davies@connahsquayhs.org.uk::8fe6a0ed-85a2-4afc-b2fd-0bd0e468fc41" providerId="AD" clId="Web-{5A8B7369-AE1C-C4F5-3272-90C5A15741F7}" dt="2024-06-14T15:14:40.177" v="68" actId="20577"/>
          <ac:spMkLst>
            <pc:docMk/>
            <pc:sldMk cId="3785915959" sldId="282"/>
            <ac:spMk id="6" creationId="{D4E2F972-71C4-0D1E-4E4D-CE4124B29869}"/>
          </ac:spMkLst>
        </pc:spChg>
        <pc:graphicFrameChg chg="add del mod">
          <ac:chgData name="Catrin Davies" userId="S::catrin.davies@connahsquayhs.org.uk::8fe6a0ed-85a2-4afc-b2fd-0bd0e468fc41" providerId="AD" clId="Web-{5A8B7369-AE1C-C4F5-3272-90C5A15741F7}" dt="2024-06-14T14:58:11.661" v="58"/>
          <ac:graphicFrameMkLst>
            <pc:docMk/>
            <pc:sldMk cId="3785915959" sldId="282"/>
            <ac:graphicFrameMk id="10" creationId="{B4F9F372-83E6-BE22-CDC5-C9769FBAE1E8}"/>
          </ac:graphicFrameMkLst>
        </pc:graphicFrameChg>
        <pc:graphicFrameChg chg="add del mod modGraphic">
          <ac:chgData name="Catrin Davies" userId="S::catrin.davies@connahsquayhs.org.uk::8fe6a0ed-85a2-4afc-b2fd-0bd0e468fc41" providerId="AD" clId="Web-{5A8B7369-AE1C-C4F5-3272-90C5A15741F7}" dt="2024-06-14T14:58:42.584" v="62"/>
          <ac:graphicFrameMkLst>
            <pc:docMk/>
            <pc:sldMk cId="3785915959" sldId="282"/>
            <ac:graphicFrameMk id="12" creationId="{F957053B-4798-EDD5-4E8E-EB5264C721A5}"/>
          </ac:graphicFrameMkLst>
        </pc:graphicFrameChg>
      </pc:sldChg>
      <pc:sldChg chg="modSp add">
        <pc:chgData name="Catrin Davies" userId="S::catrin.davies@connahsquayhs.org.uk::8fe6a0ed-85a2-4afc-b2fd-0bd0e468fc41" providerId="AD" clId="Web-{5A8B7369-AE1C-C4F5-3272-90C5A15741F7}" dt="2024-06-14T15:17:29.620" v="85" actId="20577"/>
        <pc:sldMkLst>
          <pc:docMk/>
          <pc:sldMk cId="1709926390" sldId="287"/>
        </pc:sldMkLst>
        <pc:spChg chg="mod">
          <ac:chgData name="Catrin Davies" userId="S::catrin.davies@connahsquayhs.org.uk::8fe6a0ed-85a2-4afc-b2fd-0bd0e468fc41" providerId="AD" clId="Web-{5A8B7369-AE1C-C4F5-3272-90C5A15741F7}" dt="2024-06-14T15:17:08.166" v="81" actId="20577"/>
          <ac:spMkLst>
            <pc:docMk/>
            <pc:sldMk cId="1709926390" sldId="287"/>
            <ac:spMk id="2" creationId="{FF1F1BCE-76F1-3B00-C414-643188F0671E}"/>
          </ac:spMkLst>
        </pc:spChg>
        <pc:spChg chg="mod">
          <ac:chgData name="Catrin Davies" userId="S::catrin.davies@connahsquayhs.org.uk::8fe6a0ed-85a2-4afc-b2fd-0bd0e468fc41" providerId="AD" clId="Web-{5A8B7369-AE1C-C4F5-3272-90C5A15741F7}" dt="2024-06-14T15:17:13.463" v="83" actId="20577"/>
          <ac:spMkLst>
            <pc:docMk/>
            <pc:sldMk cId="1709926390" sldId="287"/>
            <ac:spMk id="4" creationId="{F5F439B9-3B25-1165-7EFF-B0C4845E1093}"/>
          </ac:spMkLst>
        </pc:spChg>
        <pc:spChg chg="mod">
          <ac:chgData name="Catrin Davies" userId="S::catrin.davies@connahsquayhs.org.uk::8fe6a0ed-85a2-4afc-b2fd-0bd0e468fc41" providerId="AD" clId="Web-{5A8B7369-AE1C-C4F5-3272-90C5A15741F7}" dt="2024-06-14T15:17:29.620" v="85" actId="20577"/>
          <ac:spMkLst>
            <pc:docMk/>
            <pc:sldMk cId="1709926390" sldId="287"/>
            <ac:spMk id="6" creationId="{D4E2F972-71C4-0D1E-4E4D-CE4124B29869}"/>
          </ac:spMkLst>
        </pc:spChg>
      </pc:sldChg>
    </pc:docChg>
  </pc:docChgLst>
  <pc:docChgLst>
    <pc:chgData name="Chris Wright" userId="S::chris.wright@connahsquayhs.org.uk::bc6e3dbb-4737-4d85-a99f-0d470ca60960" providerId="AD" clId="Web-{980E4741-92F8-E66B-868E-E6A4CCFA04B4}"/>
    <pc:docChg chg="modSld">
      <pc:chgData name="Chris Wright" userId="S::chris.wright@connahsquayhs.org.uk::bc6e3dbb-4737-4d85-a99f-0d470ca60960" providerId="AD" clId="Web-{980E4741-92F8-E66B-868E-E6A4CCFA04B4}" dt="2024-07-02T11:05:00.067" v="34" actId="20577"/>
      <pc:docMkLst>
        <pc:docMk/>
      </pc:docMkLst>
      <pc:sldChg chg="modSp">
        <pc:chgData name="Chris Wright" userId="S::chris.wright@connahsquayhs.org.uk::bc6e3dbb-4737-4d85-a99f-0d470ca60960" providerId="AD" clId="Web-{980E4741-92F8-E66B-868E-E6A4CCFA04B4}" dt="2024-07-02T11:05:00.067" v="34" actId="20577"/>
        <pc:sldMkLst>
          <pc:docMk/>
          <pc:sldMk cId="2744657230" sldId="279"/>
        </pc:sldMkLst>
        <pc:spChg chg="mod">
          <ac:chgData name="Chris Wright" userId="S::chris.wright@connahsquayhs.org.uk::bc6e3dbb-4737-4d85-a99f-0d470ca60960" providerId="AD" clId="Web-{980E4741-92F8-E66B-868E-E6A4CCFA04B4}" dt="2024-07-02T11:02:33.579" v="4" actId="20577"/>
          <ac:spMkLst>
            <pc:docMk/>
            <pc:sldMk cId="2744657230" sldId="279"/>
            <ac:spMk id="2" creationId="{C65EE8F8-148F-B99E-40FA-43CE497387F7}"/>
          </ac:spMkLst>
        </pc:spChg>
        <pc:spChg chg="mod">
          <ac:chgData name="Chris Wright" userId="S::chris.wright@connahsquayhs.org.uk::bc6e3dbb-4737-4d85-a99f-0d470ca60960" providerId="AD" clId="Web-{980E4741-92F8-E66B-868E-E6A4CCFA04B4}" dt="2024-07-02T11:03:01.986" v="11" actId="20577"/>
          <ac:spMkLst>
            <pc:docMk/>
            <pc:sldMk cId="2744657230" sldId="279"/>
            <ac:spMk id="4" creationId="{74C831F6-864D-BABA-AF92-E2DAAB3A976C}"/>
          </ac:spMkLst>
        </pc:spChg>
        <pc:spChg chg="mod">
          <ac:chgData name="Chris Wright" userId="S::chris.wright@connahsquayhs.org.uk::bc6e3dbb-4737-4d85-a99f-0d470ca60960" providerId="AD" clId="Web-{980E4741-92F8-E66B-868E-E6A4CCFA04B4}" dt="2024-07-02T11:03:42.159" v="23" actId="20577"/>
          <ac:spMkLst>
            <pc:docMk/>
            <pc:sldMk cId="2744657230" sldId="279"/>
            <ac:spMk id="6" creationId="{BBFAC2B0-088A-A742-E984-08816EB2A534}"/>
          </ac:spMkLst>
        </pc:spChg>
        <pc:spChg chg="mod">
          <ac:chgData name="Chris Wright" userId="S::chris.wright@connahsquayhs.org.uk::bc6e3dbb-4737-4d85-a99f-0d470ca60960" providerId="AD" clId="Web-{980E4741-92F8-E66B-868E-E6A4CCFA04B4}" dt="2024-07-02T11:04:28.832" v="29" actId="20577"/>
          <ac:spMkLst>
            <pc:docMk/>
            <pc:sldMk cId="2744657230" sldId="279"/>
            <ac:spMk id="9" creationId="{FAC0EE1F-6170-8836-2429-E17EDAC6A750}"/>
          </ac:spMkLst>
        </pc:spChg>
        <pc:spChg chg="mod">
          <ac:chgData name="Chris Wright" userId="S::chris.wright@connahsquayhs.org.uk::bc6e3dbb-4737-4d85-a99f-0d470ca60960" providerId="AD" clId="Web-{980E4741-92F8-E66B-868E-E6A4CCFA04B4}" dt="2024-07-02T11:05:00.067" v="34" actId="20577"/>
          <ac:spMkLst>
            <pc:docMk/>
            <pc:sldMk cId="2744657230" sldId="279"/>
            <ac:spMk id="11" creationId="{BE434E36-C7AA-5216-328F-AB4594226D84}"/>
          </ac:spMkLst>
        </pc:spChg>
      </pc:sldChg>
    </pc:docChg>
  </pc:docChgLst>
  <pc:docChgLst>
    <pc:chgData name="Catrin Davies" userId="S::catrin.davies@connahsquayhs.org.uk::8fe6a0ed-85a2-4afc-b2fd-0bd0e468fc41" providerId="AD" clId="Web-{790D913A-771E-680F-5E6E-D6376797A81D}"/>
    <pc:docChg chg="modSld">
      <pc:chgData name="Catrin Davies" userId="S::catrin.davies@connahsquayhs.org.uk::8fe6a0ed-85a2-4afc-b2fd-0bd0e468fc41" providerId="AD" clId="Web-{790D913A-771E-680F-5E6E-D6376797A81D}" dt="2024-06-20T11:11:26.652" v="2" actId="20577"/>
      <pc:docMkLst>
        <pc:docMk/>
      </pc:docMkLst>
      <pc:sldChg chg="modSp">
        <pc:chgData name="Catrin Davies" userId="S::catrin.davies@connahsquayhs.org.uk::8fe6a0ed-85a2-4afc-b2fd-0bd0e468fc41" providerId="AD" clId="Web-{790D913A-771E-680F-5E6E-D6376797A81D}" dt="2024-06-20T11:11:26.652" v="2" actId="20577"/>
        <pc:sldMkLst>
          <pc:docMk/>
          <pc:sldMk cId="1981651252" sldId="278"/>
        </pc:sldMkLst>
        <pc:spChg chg="mod">
          <ac:chgData name="Catrin Davies" userId="S::catrin.davies@connahsquayhs.org.uk::8fe6a0ed-85a2-4afc-b2fd-0bd0e468fc41" providerId="AD" clId="Web-{790D913A-771E-680F-5E6E-D6376797A81D}" dt="2024-06-20T11:11:26.652" v="2" actId="20577"/>
          <ac:spMkLst>
            <pc:docMk/>
            <pc:sldMk cId="1981651252" sldId="278"/>
            <ac:spMk id="7" creationId="{2E5624FB-155B-4395-46B6-A4D8F5D58C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Microbes</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006758"/>
                </a:solidFill>
              </a:rPr>
              <a:t>Curriculum for Wales Scheme of Learning:</a:t>
            </a:r>
            <a:br>
              <a:rPr lang="en-US">
                <a:solidFill>
                  <a:srgbClr val="006758"/>
                </a:solidFill>
              </a:rPr>
            </a:br>
            <a:r>
              <a:rPr lang="en-US">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i="1">
                <a:solidFill>
                  <a:srgbClr val="0360A6"/>
                </a:solidFill>
                <a:latin typeface="Arial"/>
                <a:cs typeface="Arial"/>
              </a:rPr>
              <a:t>models</a:t>
            </a:r>
            <a:r>
              <a:rPr lang="en-US">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a:p>
          <a:p>
            <a:endParaRPr lang="en-GB" sz="110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200">
              <a:solidFill>
                <a:srgbClr val="1F1F1F"/>
              </a:solidFill>
              <a:latin typeface="Arial"/>
              <a:cs typeface="Arial"/>
            </a:endParaRPr>
          </a:p>
          <a:p>
            <a:r>
              <a:rPr lang="en-US" sz="1200">
                <a:solidFill>
                  <a:srgbClr val="1F1F1F"/>
                </a:solidFill>
                <a:latin typeface="Arial"/>
                <a:cs typeface="Arial"/>
              </a:rPr>
              <a:t>Being curious and searching for answers is essential to understanding and predicting phenomena.</a:t>
            </a:r>
            <a:endParaRPr lang="en-US" sz="1600"/>
          </a:p>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200">
              <a:solidFill>
                <a:srgbClr val="1F1F1F"/>
              </a:solidFill>
              <a:latin typeface="Arial"/>
              <a:cs typeface="Arial"/>
            </a:endParaRPr>
          </a:p>
          <a:p>
            <a:r>
              <a:rPr lang="en-US" sz="1200">
                <a:solidFill>
                  <a:srgbClr val="1F1F1F"/>
                </a:solidFill>
                <a:latin typeface="Arial"/>
                <a:cs typeface="Arial"/>
              </a:rPr>
              <a:t>The world around us is full of living things which depend on each other for survival.</a:t>
            </a:r>
            <a:endParaRPr lang="en-US" sz="1600"/>
          </a:p>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85000" lnSpcReduction="10000"/>
          </a:bodyPr>
          <a:lstStyle/>
          <a:p>
            <a:r>
              <a:rPr lang="en-US" b="0" i="0">
                <a:solidFill>
                  <a:srgbClr val="1F1F1F"/>
                </a:solidFill>
                <a:latin typeface="Arial"/>
                <a:ea typeface="Arial"/>
                <a:cs typeface="Arial"/>
              </a:rPr>
              <a:t>By recognising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endParaRPr lang="en-GB" sz="1100">
              <a:latin typeface="Calibri"/>
              <a:cs typeface="Calibri"/>
            </a:endParaRPr>
          </a:p>
          <a:p>
            <a:r>
              <a:rPr lang="en-GB" sz="1100">
                <a:latin typeface="Calibri"/>
                <a:cs typeface="Calibri"/>
              </a:rPr>
              <a:t>The Four Purpose that will be achieved in this unit is: Ethical, Informed Citizens. Learners will learn about vaccines and how diseases are spread which are important areas of knowledge in preparation for decisions they might make in the future.</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900">
                <a:latin typeface="MASSILIA VF"/>
              </a:rPr>
              <a:t>Literacy - </a:t>
            </a:r>
            <a:r>
              <a:rPr lang="en-GB" sz="1100">
                <a:solidFill>
                  <a:srgbClr val="000000"/>
                </a:solidFill>
                <a:latin typeface="Calibri"/>
                <a:cs typeface="Calibri"/>
              </a:rPr>
              <a:t>Spelling of key scientific vocabulary is of high importance; regular spelling tests set as homework on satchel one.  To develop reading skills, there will be the opportunity to complete relevant comprehension activities. Opportunity to develop extended pieces of writing when describing how the body reacts to a vaccination. </a:t>
            </a:r>
            <a:endParaRPr lang="en-US">
              <a:cs typeface="Calibri"/>
            </a:endParaRPr>
          </a:p>
          <a:p>
            <a:endParaRPr lang="en-GB" sz="1100">
              <a:solidFill>
                <a:srgbClr val="000000"/>
              </a:solidFill>
              <a:latin typeface="Calibri"/>
              <a:cs typeface="Calibri"/>
            </a:endParaRPr>
          </a:p>
          <a:p>
            <a:r>
              <a:rPr lang="en-GB" sz="1100">
                <a:solidFill>
                  <a:srgbClr val="000000"/>
                </a:solidFill>
                <a:latin typeface="Calibri"/>
                <a:cs typeface="Calibri"/>
              </a:rPr>
              <a:t>Numeracy - Graphical representation of data collected.  Display of data in different, most appropriate formats.</a:t>
            </a:r>
          </a:p>
          <a:p>
            <a:endParaRPr lang="en-GB" sz="1100">
              <a:solidFill>
                <a:srgbClr val="000000"/>
              </a:solidFill>
              <a:latin typeface="Calibri"/>
              <a:cs typeface="Calibri"/>
            </a:endParaRPr>
          </a:p>
          <a:p>
            <a:r>
              <a:rPr lang="en-GB" sz="1100">
                <a:solidFill>
                  <a:srgbClr val="000000"/>
                </a:solidFill>
                <a:latin typeface="Calibri"/>
                <a:cs typeface="Calibri"/>
              </a:rPr>
              <a:t>DCF - Safe use of the Internet and smart searching using key terms when researching diseases and their treatment; vaccination programmes. </a:t>
            </a:r>
          </a:p>
          <a:p>
            <a:endParaRPr lang="en-GB" sz="1100">
              <a:solidFill>
                <a:srgbClr val="000000"/>
              </a:solidFill>
              <a:latin typeface="Calibri"/>
              <a:cs typeface="Calibri"/>
            </a:endParaRPr>
          </a:p>
          <a:p>
            <a:endParaRPr lang="en-GB" sz="1100">
              <a:solidFill>
                <a:srgbClr val="000000"/>
              </a:solidFill>
              <a:latin typeface="Calibri"/>
              <a:cs typeface="Calibri"/>
            </a:endParaRPr>
          </a:p>
          <a:p>
            <a:endParaRPr lang="en-GB" sz="1100">
              <a:solidFill>
                <a:srgbClr val="000000"/>
              </a:solidFill>
              <a:latin typeface="Calibri"/>
              <a:cs typeface="Calibri"/>
            </a:endParaRPr>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20000"/>
          </a:bodyPr>
          <a:lstStyle/>
          <a:p>
            <a:r>
              <a:rPr lang="en-US" sz="1200" b="1">
                <a:solidFill>
                  <a:srgbClr val="1F1F1F"/>
                </a:solidFill>
                <a:latin typeface="Arial"/>
                <a:ea typeface="Arial"/>
                <a:cs typeface="Arial"/>
              </a:rPr>
              <a:t>Creativity and innovation</a:t>
            </a:r>
          </a:p>
          <a:p>
            <a:r>
              <a:rPr lang="en-US" sz="1200">
                <a:solidFill>
                  <a:srgbClr val="1F1F1F"/>
                </a:solidFill>
                <a:latin typeface="Arial"/>
                <a:cs typeface="Arial"/>
              </a:rPr>
              <a:t>Learners should be given space to be curious and inquisitive, and to generate many ideas in relation to how science and the world of medicine has evolved over the years. </a:t>
            </a:r>
          </a:p>
          <a:p>
            <a:r>
              <a:rPr lang="en-US" sz="1200" b="1">
                <a:solidFill>
                  <a:srgbClr val="1F1F1F"/>
                </a:solidFill>
                <a:latin typeface="Arial"/>
                <a:cs typeface="Arial"/>
              </a:rPr>
              <a:t>Critical thinking and problem-solving</a:t>
            </a:r>
            <a:endParaRPr lang="en-US" sz="1200"/>
          </a:p>
          <a:p>
            <a:r>
              <a:rPr lang="en-US" sz="1200">
                <a:solidFill>
                  <a:srgbClr val="1F1F1F"/>
                </a:solidFill>
                <a:latin typeface="Arial"/>
                <a:cs typeface="Arial"/>
              </a:rPr>
              <a:t>Learners should be supported to ask meaningful questions, and to evaluate information, evidence and situations. They should be able to </a:t>
            </a:r>
            <a:r>
              <a:rPr lang="en-US" sz="1200" err="1">
                <a:solidFill>
                  <a:srgbClr val="1F1F1F"/>
                </a:solidFill>
                <a:latin typeface="Arial"/>
                <a:cs typeface="Arial"/>
              </a:rPr>
              <a:t>analyse</a:t>
            </a:r>
            <a:r>
              <a:rPr lang="en-US" sz="1200">
                <a:solidFill>
                  <a:srgbClr val="1F1F1F"/>
                </a:solidFill>
                <a:latin typeface="Arial"/>
                <a:cs typeface="Arial"/>
              </a:rPr>
              <a:t> and justify possible solutions, </a:t>
            </a:r>
            <a:r>
              <a:rPr lang="en-US" sz="1200" err="1">
                <a:solidFill>
                  <a:srgbClr val="1F1F1F"/>
                </a:solidFill>
                <a:latin typeface="Arial"/>
                <a:cs typeface="Arial"/>
              </a:rPr>
              <a:t>recognising</a:t>
            </a:r>
            <a:r>
              <a:rPr lang="en-US" sz="1200">
                <a:solidFill>
                  <a:srgbClr val="1F1F1F"/>
                </a:solidFill>
                <a:latin typeface="Arial"/>
                <a:cs typeface="Arial"/>
              </a:rPr>
              <a:t> potential issues and problems.</a:t>
            </a:r>
            <a:endParaRPr lang="en-US" sz="1200">
              <a:cs typeface="Arial"/>
            </a:endParaRPr>
          </a:p>
          <a:p>
            <a:r>
              <a:rPr lang="en-GB" sz="1200" b="1">
                <a:latin typeface="Arial"/>
                <a:cs typeface="Arial"/>
              </a:rPr>
              <a:t>Personal effectiveness</a:t>
            </a:r>
            <a:endParaRPr lang="en-US" sz="1200">
              <a:solidFill>
                <a:srgbClr val="000000"/>
              </a:solidFill>
              <a:latin typeface="Arial"/>
              <a:cs typeface="Arial"/>
            </a:endParaRPr>
          </a:p>
          <a:p>
            <a:r>
              <a:rPr lang="en-GB" sz="1200">
                <a:solidFill>
                  <a:srgbClr val="1F1F1F"/>
                </a:solidFill>
                <a:latin typeface="Arial"/>
                <a:cs typeface="Arial"/>
              </a:rPr>
              <a:t>Learners should develop emotional intelligence and awareness, becoming confident and independent. They should have opportunities to lead debate and discussions, becoming aware of the social, cultural, ethical and legal implications of their arguments with regards to the use of mass vaccination programmes.  </a:t>
            </a:r>
            <a:endParaRPr lang="en-GB" sz="1200">
              <a:solidFill>
                <a:srgbClr val="000000"/>
              </a:solidFill>
              <a:latin typeface="Arial"/>
              <a:cs typeface="Arial"/>
            </a:endParaRPr>
          </a:p>
          <a:p>
            <a:endParaRPr lang="en-US" sz="1200">
              <a:solidFill>
                <a:srgbClr val="1F1F1F"/>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pPr marL="285750" indent="-285750">
              <a:buFont typeface="Arial"/>
              <a:buChar char="•"/>
            </a:pPr>
            <a:r>
              <a:rPr lang="en-GB" sz="1100">
                <a:latin typeface="Calibri"/>
                <a:cs typeface="Calibri"/>
              </a:rPr>
              <a:t>Create authentic contexts for learning</a:t>
            </a:r>
            <a:endParaRPr lang="en-US" sz="1100">
              <a:latin typeface="Calibri"/>
              <a:cs typeface="Calibri"/>
            </a:endParaRPr>
          </a:p>
          <a:p>
            <a:pPr marL="285750" indent="-285750">
              <a:buFont typeface="Arial"/>
              <a:buChar char="•"/>
            </a:pPr>
            <a:r>
              <a:rPr lang="en-GB" sz="1100">
                <a:latin typeface="Calibri"/>
                <a:cs typeface="Calibri"/>
              </a:rPr>
              <a:t>Encourage learners to take responsibility for their own learning</a:t>
            </a:r>
            <a:endParaRPr lang="en-US" sz="1100">
              <a:latin typeface="Calibri"/>
              <a:cs typeface="Calibri"/>
            </a:endParaRPr>
          </a:p>
          <a:p>
            <a:pPr marL="285750" indent="-285750">
              <a:buFont typeface="Arial"/>
              <a:buChar char="•"/>
            </a:pPr>
            <a:r>
              <a:rPr lang="en-GB" sz="1100">
                <a:latin typeface="Calibri"/>
                <a:cs typeface="Calibri"/>
              </a:rPr>
              <a:t>Support social and emotional development and positive relationships</a:t>
            </a:r>
            <a:endParaRPr lang="en-US" sz="1100">
              <a:latin typeface="Calibri"/>
              <a:cs typeface="Calibri"/>
            </a:endParaRPr>
          </a:p>
          <a:p>
            <a:pPr marL="285750" indent="-285750">
              <a:buFont typeface="Arial"/>
              <a:buChar char="•"/>
            </a:pPr>
            <a:r>
              <a:rPr lang="en-GB" sz="1100">
                <a:latin typeface="Calibri"/>
                <a:cs typeface="Calibri"/>
              </a:rPr>
              <a:t>Encourage collaboration</a:t>
            </a:r>
            <a:endParaRPr lang="en-US" sz="1100">
              <a:latin typeface="Calibri"/>
              <a:cs typeface="Calibri"/>
            </a:endParaRPr>
          </a:p>
          <a:p>
            <a:pPr marL="285750" indent="-285750">
              <a:buFont typeface="Arial"/>
              <a:buChar char="•"/>
            </a:pPr>
            <a:r>
              <a:rPr lang="en-GB" sz="1100">
                <a:latin typeface="Calibri"/>
                <a:cs typeface="Calibri"/>
              </a:rPr>
              <a:t>Sustained pupil effort to reach high but achievable targets</a:t>
            </a:r>
            <a:endParaRPr lang="en-US" sz="1100">
              <a:latin typeface="Calibri"/>
              <a:cs typeface="Calibri"/>
            </a:endParaRPr>
          </a:p>
          <a:p>
            <a:pPr marL="285750" indent="-285750">
              <a:buFont typeface="Arial"/>
              <a:buChar char="•"/>
            </a:pPr>
            <a:r>
              <a:rPr lang="en-GB" sz="1100">
                <a:latin typeface="Calibri"/>
                <a:cs typeface="Calibri"/>
              </a:rPr>
              <a:t>Employing a broad repertoire of teaching approaches</a:t>
            </a:r>
            <a:endParaRPr lang="en-US" sz="1100">
              <a:latin typeface="Calibri"/>
              <a:cs typeface="Calibri"/>
            </a:endParaRPr>
          </a:p>
          <a:p>
            <a:pPr marL="285750" indent="-285750">
              <a:buFont typeface="Arial"/>
              <a:buChar char="•"/>
            </a:pPr>
            <a:r>
              <a:rPr lang="en-GB" sz="1100">
                <a:latin typeface="Calibri"/>
                <a:cs typeface="Calibri"/>
              </a:rPr>
              <a:t>Promote problem solving, creative and critical thinking</a:t>
            </a:r>
            <a:endParaRPr lang="en-US" sz="1100">
              <a:latin typeface="Calibri"/>
              <a:cs typeface="Calibri"/>
            </a:endParaRPr>
          </a:p>
          <a:p>
            <a:pPr marL="285750" indent="-285750">
              <a:buFont typeface="Arial"/>
              <a:buChar char="•"/>
            </a:pPr>
            <a:r>
              <a:rPr lang="en-GB" sz="1100">
                <a:latin typeface="Calibri"/>
                <a:cs typeface="Calibri"/>
              </a:rPr>
              <a:t>Build on previous knowledge and experience to engage interest</a:t>
            </a:r>
            <a:endParaRPr lang="en-US" sz="1100">
              <a:latin typeface="Calibri"/>
              <a:cs typeface="Calibri"/>
            </a:endParaRPr>
          </a:p>
          <a:p>
            <a:pPr marL="285750" indent="-285750">
              <a:buFont typeface="Arial"/>
              <a:buChar char="•"/>
            </a:pPr>
            <a:r>
              <a:rPr lang="en-GB" sz="1100">
                <a:latin typeface="Calibri"/>
                <a:cs typeface="Calibri"/>
              </a:rPr>
              <a:t>Focus on the 4 purposes</a:t>
            </a:r>
            <a:endParaRPr lang="en-US" sz="1100">
              <a:latin typeface="Calibri"/>
              <a:cs typeface="Calibri"/>
            </a:endParaRPr>
          </a:p>
          <a:p>
            <a:pPr marL="285750" indent="-285750">
              <a:buFont typeface="Arial"/>
              <a:buChar char="•"/>
            </a:pPr>
            <a:r>
              <a:rPr lang="en-GB" sz="1100">
                <a:latin typeface="Calibri"/>
                <a:cs typeface="Calibri"/>
              </a:rPr>
              <a:t>Use assessment for learning to accelerate progress</a:t>
            </a:r>
            <a:endParaRPr lang="en-US" sz="1100">
              <a:latin typeface="Calibri"/>
              <a:cs typeface="Calibri"/>
            </a:endParaRPr>
          </a:p>
          <a:p>
            <a:pPr marL="285750" indent="-285750">
              <a:buFont typeface="Arial"/>
              <a:buChar char="•"/>
            </a:pPr>
            <a:r>
              <a:rPr lang="en-GB" sz="1100">
                <a:latin typeface="Calibri"/>
                <a:cs typeface="Calibri"/>
              </a:rPr>
              <a:t>Make connections within and across areas of learning an experience</a:t>
            </a:r>
            <a:endParaRPr lang="en-US" sz="1100">
              <a:latin typeface="Calibri"/>
              <a:cs typeface="Calibri"/>
            </a:endParaRPr>
          </a:p>
          <a:p>
            <a:pPr marL="285750" indent="-285750">
              <a:buFont typeface="Arial"/>
              <a:buChar char="•"/>
            </a:pPr>
            <a:r>
              <a:rPr lang="en-GB" sz="1100">
                <a:latin typeface="Calibri"/>
                <a:cs typeface="Calibri"/>
              </a:rPr>
              <a:t>Reinforce cross curricular responsibilities, literacy, numeracy and digital competence</a:t>
            </a:r>
            <a:endParaRPr lang="en-US" sz="1100">
              <a:latin typeface="Calibri"/>
              <a:cs typeface="Calibri"/>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a:solidFill>
                  <a:srgbClr val="1F1F1F"/>
                </a:solidFill>
                <a:latin typeface="Arial"/>
                <a:cs typeface="Arial"/>
              </a:rPr>
              <a:t>Problem-solving and design tend to be iterative; the development of skills-related resilience and self-efficacy become important to enable learning through a ‘trial and improve’ approach. Through this learners develop their application of skills, as well as resilience as they understand the benefit of failure in this Area to discover new ways of doing things. Over time there is an increased independence in learning, including interdependence in peer group learning. Learners should develop an awareness of their increasing sophistication of understanding and an ability to regulate their own thinking.</a:t>
            </a:r>
            <a:endParaRPr lang="en-US" sz="11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a:solidFill>
                  <a:schemeClr val="tx1"/>
                </a:solidFill>
                <a:latin typeface="Arial"/>
                <a:cs typeface="Arial"/>
              </a:rPr>
              <a:t>Progression in the Science and Technology Area of Learning and Experience (Area) is demonstrated by learners exploring and experiencing increasingly complex ideas and concepts that sit within the statements of what matters. Knowledge moves through exploration from a personal understanding of the world to an abstract view that enables learners to </a:t>
            </a:r>
            <a:r>
              <a:rPr lang="en-US" sz="1100" err="1">
                <a:solidFill>
                  <a:schemeClr val="tx1"/>
                </a:solidFill>
                <a:latin typeface="Arial"/>
                <a:cs typeface="Arial"/>
              </a:rPr>
              <a:t>conceptualise</a:t>
            </a:r>
            <a:r>
              <a:rPr lang="en-US" sz="1100">
                <a:solidFill>
                  <a:schemeClr val="tx1"/>
                </a:solidFill>
                <a:latin typeface="Arial"/>
                <a:cs typeface="Arial"/>
              </a:rPr>
              <a:t> and justify their understandings. Progression of learning is not linear but cyclical with learners revisiting existing knowledge, linking this with their new learning, and adjusting schema in light of new discovery.</a:t>
            </a:r>
            <a:endParaRPr lang="en-US" sz="1100">
              <a:solidFill>
                <a:schemeClr val="tx1"/>
              </a:solidFil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a:solidFill>
                  <a:schemeClr val="tx1"/>
                </a:solidFill>
                <a:latin typeface="Arial"/>
                <a:cs typeface="Arial"/>
              </a:rPr>
              <a:t>Progression in this Area includes the development of a deep understanding of the learning expressed within all the statements of what matters within the Area and the complex relationships and connections which exist between them. Investigative skills and domain specific knowledge which are developed within the context of one statement of what matters can be applied in others. Iterative approaches to problem-solving from computer science and design and technology can also be beneficial to all sciences. Early stage learning will be typified by a holistic approach to asking questions and</a:t>
            </a:r>
            <a:r>
              <a:rPr lang="en-US" sz="1100">
                <a:solidFill>
                  <a:srgbClr val="1F1F1F"/>
                </a:solidFill>
                <a:latin typeface="Arial"/>
                <a:cs typeface="Arial"/>
              </a:rPr>
              <a:t> exploring the world around the learner, with increasing </a:t>
            </a:r>
            <a:r>
              <a:rPr lang="en-US" sz="1100" err="1">
                <a:solidFill>
                  <a:srgbClr val="1F1F1F"/>
                </a:solidFill>
                <a:latin typeface="Arial"/>
                <a:cs typeface="Arial"/>
              </a:rPr>
              <a:t>specialisation</a:t>
            </a:r>
            <a:r>
              <a:rPr lang="en-US" sz="1100">
                <a:solidFill>
                  <a:srgbClr val="1F1F1F"/>
                </a:solidFill>
                <a:latin typeface="Arial"/>
                <a:cs typeface="Arial"/>
              </a:rPr>
              <a:t> at later stages</a:t>
            </a:r>
            <a:endParaRPr lang="en-US" sz="11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Autofit/>
          </a:bodyPr>
          <a:lstStyle/>
          <a:p>
            <a:r>
              <a:rPr lang="en-US" sz="1100">
                <a:solidFill>
                  <a:srgbClr val="1F1F1F"/>
                </a:solidFill>
                <a:latin typeface="Arial"/>
                <a:cs typeface="Arial"/>
              </a:rPr>
              <a:t>Investigation, exploration, analysis, problem-solving, and design are key skills required as learners work along the continuum of learning in this Area. As a learner makes progress, there is increasing sophistication in the way in which they apply prior learning in this Area, explore and investigate problems and the resulting formulation of creative solutions. There is a refinement and increasing accuracy in what learners are able to do and produce both in the physical and digital environments</a:t>
            </a:r>
            <a:r>
              <a:rPr lang="en-US" sz="1200">
                <a:solidFill>
                  <a:srgbClr val="1F1F1F"/>
                </a:solidFill>
                <a:latin typeface="Arial"/>
                <a:cs typeface="Arial"/>
              </a:rPr>
              <a:t>.</a:t>
            </a:r>
            <a:endParaRPr lang="en-US" sz="12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a:solidFill>
                  <a:srgbClr val="1F1F1F"/>
                </a:solidFill>
                <a:latin typeface="Arial"/>
                <a:cs typeface="Arial"/>
              </a:rPr>
              <a:t>As learners progress across the continuum they will increasingly be able to make links between current learning and other </a:t>
            </a:r>
            <a:r>
              <a:rPr lang="en-US" sz="1100" i="1">
                <a:solidFill>
                  <a:srgbClr val="0360A6"/>
                </a:solidFill>
                <a:latin typeface="Arial"/>
                <a:cs typeface="Arial"/>
              </a:rPr>
              <a:t>experiences</a:t>
            </a:r>
            <a:r>
              <a:rPr lang="en-US" sz="1100">
                <a:solidFill>
                  <a:srgbClr val="1F1F1F"/>
                </a:solidFill>
                <a:latin typeface="Arial"/>
                <a:cs typeface="Arial"/>
              </a:rPr>
              <a:t> and knowledge developed within and beyond this Area. This will include making links with knowledge and experiences from outside the school environment. Problems within science and technology involve ethical or moral dilemmas and it is an increased understanding in the way in which these dilemmas are or even should be approached which will signify progression. Learners will develop the capacity to apply their learning in science and technology to inform their thinking and action beyond the classroom.</a:t>
            </a:r>
            <a:endParaRPr lang="en-US" sz="1100"/>
          </a:p>
          <a:p>
            <a:endParaRPr lang="en-US" b="1" cap="all">
              <a:solidFill>
                <a:srgbClr val="666666"/>
              </a:solidFil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a:solidFill>
                  <a:srgbClr val="1F1F1F"/>
                </a:solidFill>
                <a:latin typeface="Arial"/>
                <a:cs typeface="Arial"/>
              </a:rPr>
              <a:t>I can ask questions and use my experience to suggest simple methods of inquiry.</a:t>
            </a:r>
            <a:endParaRPr lang="en-US" sz="1600">
              <a:solidFill>
                <a:srgbClr val="000000"/>
              </a:solidFill>
              <a:latin typeface="Arial"/>
              <a:cs typeface="Arial"/>
            </a:endParaRPr>
          </a:p>
          <a:p>
            <a:endParaRPr lang="en-US" sz="1600">
              <a:solidFill>
                <a:srgbClr val="000000"/>
              </a:solidFill>
              <a:latin typeface="Arial"/>
              <a:cs typeface="Arial"/>
            </a:endParaRPr>
          </a:p>
          <a:p>
            <a:r>
              <a:rPr lang="en-US" sz="1600">
                <a:solidFill>
                  <a:srgbClr val="1F1F1F"/>
                </a:solidFill>
                <a:latin typeface="Arial"/>
                <a:cs typeface="Arial"/>
              </a:rPr>
              <a:t>I can </a:t>
            </a:r>
            <a:r>
              <a:rPr lang="en-US" sz="1600" err="1">
                <a:solidFill>
                  <a:srgbClr val="1F1F1F"/>
                </a:solidFill>
                <a:latin typeface="Arial"/>
                <a:cs typeface="Arial"/>
              </a:rPr>
              <a:t>recognise</a:t>
            </a:r>
            <a:r>
              <a:rPr lang="en-US" sz="1600">
                <a:solidFill>
                  <a:srgbClr val="1F1F1F"/>
                </a:solidFill>
                <a:latin typeface="Arial"/>
                <a:cs typeface="Arial"/>
              </a:rPr>
              <a:t> patterns from my observations and investigations and can communicate my findings.</a:t>
            </a:r>
            <a:endParaRPr lang="en-US" sz="1600">
              <a:solidFill>
                <a:srgbClr val="000000"/>
              </a:solidFill>
              <a:latin typeface="Arial"/>
              <a:cs typeface="Arial"/>
            </a:endParaRPr>
          </a:p>
          <a:p>
            <a:endParaRPr lang="en-US" sz="1600">
              <a:solidFill>
                <a:srgbClr val="000000"/>
              </a:solidFill>
              <a:latin typeface="Arial"/>
              <a:cs typeface="Arial"/>
            </a:endParaRPr>
          </a:p>
          <a:p>
            <a:r>
              <a:rPr lang="en-US" sz="1600">
                <a:solidFill>
                  <a:srgbClr val="1F1F1F"/>
                </a:solidFill>
                <a:latin typeface="Arial"/>
                <a:cs typeface="Arial"/>
              </a:rPr>
              <a:t>I can use my </a:t>
            </a:r>
            <a:r>
              <a:rPr lang="en-US" sz="1600" i="1">
                <a:solidFill>
                  <a:srgbClr val="0360A6"/>
                </a:solidFill>
                <a:latin typeface="Arial"/>
                <a:cs typeface="Arial"/>
              </a:rPr>
              <a:t>knowledge</a:t>
            </a:r>
            <a:r>
              <a:rPr lang="en-US" sz="1600">
                <a:solidFill>
                  <a:srgbClr val="1F1F1F"/>
                </a:solidFill>
                <a:latin typeface="Arial"/>
                <a:cs typeface="Arial"/>
              </a:rPr>
              <a:t> and understanding to predict effects as part of my scientific exploration.</a:t>
            </a:r>
            <a:endParaRPr lang="en-US" sz="1600">
              <a:solidFill>
                <a:srgbClr val="000000"/>
              </a:solidFill>
              <a:latin typeface="Arial"/>
              <a:cs typeface="Arial"/>
            </a:endParaRPr>
          </a:p>
          <a:p>
            <a:endParaRPr lang="en-US" sz="1600">
              <a:solidFill>
                <a:srgbClr val="000000"/>
              </a:solidFill>
              <a:latin typeface="Arial"/>
              <a:cs typeface="Arial"/>
            </a:endParaRPr>
          </a:p>
          <a:p>
            <a:r>
              <a:rPr lang="en-US" sz="1600">
                <a:solidFill>
                  <a:srgbClr val="1F1F1F"/>
                </a:solidFill>
                <a:latin typeface="Arial"/>
                <a:cs typeface="Arial"/>
              </a:rPr>
              <a:t>I can investigate different forms of energy and how it can be transferred.</a:t>
            </a:r>
            <a:endParaRPr lang="en-US" sz="1600">
              <a:solidFill>
                <a:srgbClr val="000000"/>
              </a:solidFill>
              <a:latin typeface="Arial"/>
              <a:cs typeface="Arial"/>
            </a:endParaRPr>
          </a:p>
          <a:p>
            <a:endParaRPr lang="en-US">
              <a:solidFill>
                <a:srgbClr val="000000"/>
              </a:solidFill>
              <a:latin typeface="Segoe UI"/>
              <a:cs typeface="Segoe UI"/>
            </a:endParaRPr>
          </a:p>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buFont typeface="Arial,Sans-Serif" panose="020B0604020202020204" pitchFamily="34" charset="0"/>
              <a:buChar char="•"/>
            </a:pPr>
            <a:r>
              <a:rPr lang="en-US" sz="1600">
                <a:solidFill>
                  <a:srgbClr val="1F1F1F"/>
                </a:solidFill>
                <a:latin typeface="Arial"/>
                <a:cs typeface="Arial"/>
              </a:rPr>
              <a:t>I can identify questions that can be investigated scientifically and suggest suitable methods of inquiry.</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a:solidFill>
                  <a:srgbClr val="1F1F1F"/>
                </a:solidFill>
                <a:latin typeface="Arial"/>
                <a:cs typeface="Arial"/>
              </a:rPr>
              <a:t>I can suggest conclusions as a result of carrying out my inquiries.</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a:solidFill>
                  <a:srgbClr val="1F1F1F"/>
                </a:solidFill>
                <a:latin typeface="Arial"/>
                <a:cs typeface="Arial"/>
              </a:rPr>
              <a:t>I can evaluate methods to suggest improvements.</a:t>
            </a:r>
            <a:endParaRPr lang="en-US" sz="1600">
              <a:solidFill>
                <a:srgbClr val="000000"/>
              </a:solidFill>
              <a:latin typeface="Arial"/>
              <a:cs typeface="Arial"/>
            </a:endParaRPr>
          </a:p>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buFont typeface="Arial,Sans-Serif" panose="020B0604020202020204" pitchFamily="34" charset="0"/>
              <a:buChar char="•"/>
            </a:pPr>
            <a:r>
              <a:rPr lang="en-US" sz="1600">
                <a:solidFill>
                  <a:srgbClr val="1F1F1F"/>
                </a:solidFill>
                <a:latin typeface="Arial"/>
                <a:cs typeface="Arial"/>
              </a:rPr>
              <a:t>I can use my findings to draw valid conclusions.</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a:solidFill>
                  <a:srgbClr val="1F1F1F"/>
                </a:solidFill>
                <a:latin typeface="Arial"/>
                <a:cs typeface="Arial"/>
              </a:rPr>
              <a:t>I can evaluate and identify ways of improving the reliability of data, taking anomalies into account.</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a:solidFill>
                  <a:srgbClr val="1F1F1F"/>
                </a:solidFill>
                <a:latin typeface="Arial"/>
                <a:cs typeface="Arial"/>
              </a:rPr>
              <a:t> I can select relevant scientific </a:t>
            </a:r>
            <a:r>
              <a:rPr lang="en-US" sz="1600" i="1">
                <a:solidFill>
                  <a:srgbClr val="0360A6"/>
                </a:solidFill>
                <a:latin typeface="Arial"/>
                <a:cs typeface="Arial"/>
              </a:rPr>
              <a:t>knowledge</a:t>
            </a:r>
            <a:r>
              <a:rPr lang="en-US" sz="1600">
                <a:solidFill>
                  <a:srgbClr val="1F1F1F"/>
                </a:solidFill>
                <a:latin typeface="Arial"/>
                <a:cs typeface="Arial"/>
              </a:rPr>
              <a:t> from a range of evidence sources to evaluate claims presented as scientific facts.</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a:solidFill>
                  <a:srgbClr val="1F1F1F"/>
                </a:solidFill>
                <a:latin typeface="Arial"/>
                <a:cs typeface="Arial"/>
              </a:rPr>
              <a:t>I can review my own opinions based on new scientific evidence.</a:t>
            </a:r>
            <a:endParaRPr lang="en-US" sz="1600">
              <a:solidFill>
                <a:srgbClr val="000000"/>
              </a:solidFill>
              <a:latin typeface="Arial"/>
              <a:cs typeface="Arial"/>
            </a:endParaRP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latin typeface="Arial"/>
                <a:cs typeface="Arial"/>
              </a:rPr>
              <a:t>I can </a:t>
            </a:r>
            <a:r>
              <a:rPr lang="en-US" err="1">
                <a:latin typeface="Arial"/>
                <a:cs typeface="Arial"/>
              </a:rPr>
              <a:t>recognise</a:t>
            </a:r>
            <a:r>
              <a:rPr lang="en-US">
                <a:latin typeface="Arial"/>
                <a:cs typeface="Arial"/>
              </a:rPr>
              <a:t> patterns from my observations and investigations and can communicate my findings.</a:t>
            </a:r>
          </a:p>
          <a:p>
            <a:r>
              <a:rPr lang="en-US">
                <a:latin typeface="Arial"/>
                <a:cs typeface="Arial"/>
              </a:rPr>
              <a:t>I can use my knowledge and understanding to predict effects as part of my scientific exploration.</a:t>
            </a:r>
          </a:p>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a:solidFill>
                  <a:srgbClr val="1F1F1F"/>
                </a:solidFill>
                <a:latin typeface="Arial"/>
                <a:cs typeface="Arial"/>
              </a:rPr>
              <a:t>I can describe the features of organisms and </a:t>
            </a:r>
            <a:r>
              <a:rPr lang="en-US" err="1">
                <a:solidFill>
                  <a:srgbClr val="1F1F1F"/>
                </a:solidFill>
                <a:latin typeface="Arial"/>
                <a:cs typeface="Arial"/>
              </a:rPr>
              <a:t>recognise</a:t>
            </a:r>
            <a:r>
              <a:rPr lang="en-US">
                <a:solidFill>
                  <a:srgbClr val="1F1F1F"/>
                </a:solidFill>
                <a:latin typeface="Arial"/>
                <a:cs typeface="Arial"/>
              </a:rPr>
              <a:t> how they allow them to live, grow and reproduce for survival in their environment.</a:t>
            </a:r>
          </a:p>
          <a:p>
            <a:pPr marL="171450" indent="-171450">
              <a:buFont typeface="Arial" panose="020B0604020202020204" pitchFamily="34" charset="0"/>
              <a:buChar char="•"/>
            </a:pPr>
            <a:r>
              <a:rPr lang="en-US">
                <a:solidFill>
                  <a:srgbClr val="1F1F1F"/>
                </a:solidFill>
                <a:latin typeface="Arial"/>
                <a:cs typeface="Arial"/>
              </a:rPr>
              <a:t>I can identify the threats to the development and health of organisms and </a:t>
            </a:r>
            <a:r>
              <a:rPr lang="en-US" err="1">
                <a:solidFill>
                  <a:srgbClr val="1F1F1F"/>
                </a:solidFill>
                <a:latin typeface="Arial"/>
                <a:cs typeface="Arial"/>
              </a:rPr>
              <a:t>recognise</a:t>
            </a:r>
            <a:r>
              <a:rPr lang="en-US">
                <a:solidFill>
                  <a:srgbClr val="1F1F1F"/>
                </a:solidFill>
                <a:latin typeface="Arial"/>
                <a:cs typeface="Arial"/>
              </a:rPr>
              <a:t> some natural </a:t>
            </a:r>
            <a:r>
              <a:rPr lang="en-US" err="1">
                <a:solidFill>
                  <a:srgbClr val="1F1F1F"/>
                </a:solidFill>
                <a:latin typeface="Arial"/>
                <a:cs typeface="Arial"/>
              </a:rPr>
              <a:t>defences</a:t>
            </a:r>
            <a:r>
              <a:rPr lang="en-US">
                <a:solidFill>
                  <a:srgbClr val="1F1F1F"/>
                </a:solidFill>
                <a:latin typeface="Arial"/>
                <a:cs typeface="Arial"/>
              </a:rPr>
              <a:t>, preventions and treatments.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endParaRPr lang="en-US" sz="900"/>
          </a:p>
          <a:p>
            <a:pPr marL="171450" indent="-171450">
              <a:buFont typeface="Arial" panose="020B0604020202020204" pitchFamily="34" charset="0"/>
              <a:buChar char="•"/>
            </a:pPr>
            <a:r>
              <a:rPr lang="en-US">
                <a:solidFill>
                  <a:srgbClr val="1F1F1F"/>
                </a:solidFill>
                <a:latin typeface="Arial"/>
                <a:cs typeface="Arial"/>
              </a:rPr>
              <a:t>I can explain how reproduction, mutations and the environment can lead to variation and adaptations within organisms which can affect their chances of survival.</a:t>
            </a:r>
          </a:p>
          <a:p>
            <a:pPr marL="171450" indent="-171450">
              <a:buFont typeface="Arial" panose="020B0604020202020204" pitchFamily="34" charset="0"/>
              <a:buChar char="•"/>
            </a:pPr>
            <a:endParaRPr lang="en-US">
              <a:solidFill>
                <a:srgbClr val="1F1F1F"/>
              </a:solidFill>
              <a:latin typeface="Arial"/>
              <a:cs typeface="Arial"/>
            </a:endParaRPr>
          </a:p>
          <a:p>
            <a:pPr marL="171450" indent="-171450">
              <a:buFont typeface="Arial" panose="020B0604020202020204" pitchFamily="34" charset="0"/>
              <a:buChar char="•"/>
            </a:pPr>
            <a:r>
              <a:rPr lang="en-US">
                <a:solidFill>
                  <a:srgbClr val="1F1F1F"/>
                </a:solidFill>
                <a:latin typeface="Arial"/>
                <a:cs typeface="Arial"/>
              </a:rPr>
              <a:t>I can explain the threats to the development and health of organisms and describe how the effects of these are reduced by natural </a:t>
            </a:r>
            <a:r>
              <a:rPr lang="en-US" err="1">
                <a:solidFill>
                  <a:srgbClr val="1F1F1F"/>
                </a:solidFill>
                <a:latin typeface="Arial"/>
                <a:cs typeface="Arial"/>
              </a:rPr>
              <a:t>defences</a:t>
            </a:r>
            <a:r>
              <a:rPr lang="en-US">
                <a:solidFill>
                  <a:srgbClr val="1F1F1F"/>
                </a:solidFill>
                <a:latin typeface="Arial"/>
                <a:cs typeface="Arial"/>
              </a:rPr>
              <a:t>, preventions and treatments.</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1709926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1200">
                <a:latin typeface="MASSILIA VF"/>
              </a:rPr>
              <a:t>Learners will have a basic knowledge and understanding of the importance of general hygiene with regards to food preparation.</a:t>
            </a:r>
            <a:endParaRPr lang="en-US" sz="1200"/>
          </a:p>
          <a:p>
            <a:r>
              <a:rPr lang="en-US" sz="1200">
                <a:latin typeface="MASSILIA VF"/>
              </a:rPr>
              <a:t>They also may have a basic understanding that some microbes have the potential to make us un-well from KS2. </a:t>
            </a:r>
            <a:endParaRPr lang="en-US" sz="12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a:latin typeface="MASSILIA VF"/>
              </a:rPr>
              <a:t>What are microbes, how do they spread from person to person. </a:t>
            </a:r>
            <a:endParaRPr lang="en-US" sz="1200"/>
          </a:p>
          <a:p>
            <a:r>
              <a:rPr lang="en-US" sz="1200">
                <a:latin typeface="MASSILIA VF"/>
              </a:rPr>
              <a:t>Methods of transmission and prevention. </a:t>
            </a:r>
          </a:p>
          <a:p>
            <a:r>
              <a:rPr lang="en-US" sz="1200">
                <a:latin typeface="MASSILIA VF"/>
              </a:rPr>
              <a:t>Role of the immune system with regards to immunity.</a:t>
            </a:r>
          </a:p>
          <a:p>
            <a:r>
              <a:rPr lang="en-US" sz="1200">
                <a:latin typeface="MASSILIA VF"/>
              </a:rPr>
              <a:t>What are antibiotics.</a:t>
            </a:r>
            <a:endParaRPr lang="en-US" sz="1200"/>
          </a:p>
          <a:p>
            <a:r>
              <a:rPr lang="en-US" sz="1200">
                <a:latin typeface="MASSILIA VF"/>
              </a:rPr>
              <a:t>How to vaccinations work.</a:t>
            </a:r>
            <a:endParaRPr lang="en-US" sz="1200"/>
          </a:p>
          <a:p>
            <a:r>
              <a:rPr lang="en-US" sz="1200">
                <a:latin typeface="MASSILIA VF"/>
              </a:rPr>
              <a:t>How can microbes be used in everyday life</a:t>
            </a:r>
            <a:r>
              <a:rPr lang="en-US" sz="900">
                <a:latin typeface="MASSILIA VF"/>
              </a:rPr>
              <a:t>. </a:t>
            </a:r>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t>To be able to use and apply scientific knowledge correctly to different contexts.</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be able to correctly analyse and interpret data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produce accurately and precisely written scientific reports using tier 3 vocabulary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be able to correctly display scientific data in the most appropriate format.</a:t>
            </a: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a:latin typeface="MASSILIA VF"/>
              </a:rPr>
              <a:t>Microbes, bacteria, virus, pathogen, fungi, antibiotics, immunity, immune system, defense, vaccinations, white blood cells, lymphocytes, phagocytes. </a:t>
            </a:r>
            <a:endParaRPr lang="en-US" sz="1200" err="1"/>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fontScale="92500" lnSpcReduction="10000"/>
          </a:bodyPr>
          <a:lstStyle/>
          <a:p>
            <a:r>
              <a:rPr lang="en-GB" sz="1100" b="1">
                <a:latin typeface="Calibri"/>
                <a:cs typeface="Calibri"/>
              </a:rPr>
              <a:t>History Year 7:</a:t>
            </a:r>
            <a:r>
              <a:rPr lang="en-GB" sz="1100">
                <a:latin typeface="Calibri"/>
                <a:cs typeface="Calibri"/>
              </a:rPr>
              <a:t> Black Death. Causes, cures and the impact on society. </a:t>
            </a:r>
            <a:endParaRPr lang="en-US" sz="1100">
              <a:latin typeface="Calibri"/>
              <a:cs typeface="Calibri"/>
            </a:endParaRPr>
          </a:p>
          <a:p>
            <a:endParaRPr lang="en-US" sz="1100">
              <a:latin typeface="Calibri"/>
              <a:cs typeface="Calibri"/>
            </a:endParaRPr>
          </a:p>
          <a:p>
            <a:r>
              <a:rPr lang="en-GB" sz="1100">
                <a:latin typeface="Calibri"/>
                <a:cs typeface="Calibri"/>
              </a:rPr>
              <a:t>School nurse to visit and give a talk on vaccination programmes and how they are beneficial</a:t>
            </a:r>
            <a:endParaRPr lang="en-US" sz="1100">
              <a:latin typeface="Calibri"/>
              <a:cs typeface="Calibri"/>
            </a:endParaRPr>
          </a:p>
          <a:p>
            <a:endParaRPr lang="en-US" sz="1100">
              <a:latin typeface="Calibri"/>
              <a:cs typeface="Calibri"/>
            </a:endParaRPr>
          </a:p>
          <a:p>
            <a:r>
              <a:rPr lang="en-GB" sz="1100">
                <a:latin typeface="Calibri"/>
                <a:cs typeface="Calibri"/>
              </a:rPr>
              <a:t>University medical students to visit to explain how our body changes during the vaccination process and/or a visit from medical researchers to describe their work.</a:t>
            </a:r>
            <a:endParaRPr lang="en-US" sz="1100">
              <a:latin typeface="Calibri"/>
              <a:cs typeface="Calibri"/>
            </a:endParaRPr>
          </a:p>
          <a:p>
            <a:endParaRPr lang="en-US" sz="9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8</Slides>
  <Notes>0</Notes>
  <HiddenSlides>0</HiddenSlide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2024-07-02T11:05:23Z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