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7"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137000-C485-34BF-FA34-0CFD23FEBEAE}" v="296" dt="2024-06-27T08:40:13.8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182559E6-A994-41F4-5366-81957015AC85}"/>
    <pc:docChg chg="modSld">
      <pc:chgData name="Catrin Davies" userId="S::catrin.davies@connahsquayhs.org.uk::8fe6a0ed-85a2-4afc-b2fd-0bd0e468fc41" providerId="AD" clId="Web-{182559E6-A994-41F4-5366-81957015AC85}" dt="2024-06-19T15:20:12.044" v="0" actId="20577"/>
      <pc:docMkLst>
        <pc:docMk/>
      </pc:docMkLst>
      <pc:sldChg chg="modSp">
        <pc:chgData name="Catrin Davies" userId="S::catrin.davies@connahsquayhs.org.uk::8fe6a0ed-85a2-4afc-b2fd-0bd0e468fc41" providerId="AD" clId="Web-{182559E6-A994-41F4-5366-81957015AC85}" dt="2024-06-19T15:20:12.044" v="0" actId="20577"/>
        <pc:sldMkLst>
          <pc:docMk/>
          <pc:sldMk cId="632769890" sldId="284"/>
        </pc:sldMkLst>
        <pc:spChg chg="mod">
          <ac:chgData name="Catrin Davies" userId="S::catrin.davies@connahsquayhs.org.uk::8fe6a0ed-85a2-4afc-b2fd-0bd0e468fc41" providerId="AD" clId="Web-{182559E6-A994-41F4-5366-81957015AC85}" dt="2024-06-19T15:20:12.044" v="0" actId="20577"/>
          <ac:spMkLst>
            <pc:docMk/>
            <pc:sldMk cId="632769890" sldId="284"/>
            <ac:spMk id="9" creationId="{E5C5155A-67AA-9F8F-5734-B567AC294D97}"/>
          </ac:spMkLst>
        </pc:spChg>
      </pc:sldChg>
    </pc:docChg>
  </pc:docChgLst>
  <pc:docChgLst>
    <pc:chgData name="Catrin Davies" userId="S::catrin.davies@connahsquayhs.org.uk::8fe6a0ed-85a2-4afc-b2fd-0bd0e468fc41" providerId="AD" clId="Web-{989928E4-59ED-D7F6-9CA7-B3CE2D27663A}"/>
    <pc:docChg chg="addSld modSld sldOrd">
      <pc:chgData name="Catrin Davies" userId="S::catrin.davies@connahsquayhs.org.uk::8fe6a0ed-85a2-4afc-b2fd-0bd0e468fc41" providerId="AD" clId="Web-{989928E4-59ED-D7F6-9CA7-B3CE2D27663A}" dt="2024-06-14T13:40:22.151" v="136" actId="20577"/>
      <pc:docMkLst>
        <pc:docMk/>
      </pc:docMkLst>
      <pc:sldChg chg="delSp modSp">
        <pc:chgData name="Catrin Davies" userId="S::catrin.davies@connahsquayhs.org.uk::8fe6a0ed-85a2-4afc-b2fd-0bd0e468fc41" providerId="AD" clId="Web-{989928E4-59ED-D7F6-9CA7-B3CE2D27663A}" dt="2024-06-14T13:31:06.067" v="41"/>
        <pc:sldMkLst>
          <pc:docMk/>
          <pc:sldMk cId="1981651252" sldId="278"/>
        </pc:sldMkLst>
        <pc:spChg chg="mod">
          <ac:chgData name="Catrin Davies" userId="S::catrin.davies@connahsquayhs.org.uk::8fe6a0ed-85a2-4afc-b2fd-0bd0e468fc41" providerId="AD" clId="Web-{989928E4-59ED-D7F6-9CA7-B3CE2D27663A}" dt="2024-06-14T13:31:04.020" v="40" actId="20577"/>
          <ac:spMkLst>
            <pc:docMk/>
            <pc:sldMk cId="1981651252" sldId="278"/>
            <ac:spMk id="4" creationId="{DF4B6647-26ED-AE4F-C7C6-F118FCC94D72}"/>
          </ac:spMkLst>
        </pc:spChg>
        <pc:graphicFrameChg chg="del mod">
          <ac:chgData name="Catrin Davies" userId="S::catrin.davies@connahsquayhs.org.uk::8fe6a0ed-85a2-4afc-b2fd-0bd0e468fc41" providerId="AD" clId="Web-{989928E4-59ED-D7F6-9CA7-B3CE2D27663A}" dt="2024-06-14T13:31:06.067" v="41"/>
          <ac:graphicFrameMkLst>
            <pc:docMk/>
            <pc:sldMk cId="1981651252" sldId="278"/>
            <ac:graphicFrameMk id="11" creationId="{7BCBE270-90CE-E34F-9B6B-D56A34C7FA34}"/>
          </ac:graphicFrameMkLst>
        </pc:graphicFrameChg>
      </pc:sldChg>
      <pc:sldChg chg="modSp">
        <pc:chgData name="Catrin Davies" userId="S::catrin.davies@connahsquayhs.org.uk::8fe6a0ed-85a2-4afc-b2fd-0bd0e468fc41" providerId="AD" clId="Web-{989928E4-59ED-D7F6-9CA7-B3CE2D27663A}" dt="2024-06-14T13:28:57.765" v="13"/>
        <pc:sldMkLst>
          <pc:docMk/>
          <pc:sldMk cId="2458432041" sldId="280"/>
        </pc:sldMkLst>
        <pc:spChg chg="mod">
          <ac:chgData name="Catrin Davies" userId="S::catrin.davies@connahsquayhs.org.uk::8fe6a0ed-85a2-4afc-b2fd-0bd0e468fc41" providerId="AD" clId="Web-{989928E4-59ED-D7F6-9CA7-B3CE2D27663A}" dt="2024-06-14T13:28:31.436" v="8" actId="20577"/>
          <ac:spMkLst>
            <pc:docMk/>
            <pc:sldMk cId="2458432041" sldId="280"/>
            <ac:spMk id="2" creationId="{92C753A5-51E1-7A44-E9A0-95DE87F723AA}"/>
          </ac:spMkLst>
        </pc:spChg>
        <pc:spChg chg="mod">
          <ac:chgData name="Catrin Davies" userId="S::catrin.davies@connahsquayhs.org.uk::8fe6a0ed-85a2-4afc-b2fd-0bd0e468fc41" providerId="AD" clId="Web-{989928E4-59ED-D7F6-9CA7-B3CE2D27663A}" dt="2024-06-14T13:28:08.388" v="5" actId="20577"/>
          <ac:spMkLst>
            <pc:docMk/>
            <pc:sldMk cId="2458432041" sldId="280"/>
            <ac:spMk id="3" creationId="{4DCACD9D-747D-8730-D752-62E05D93C009}"/>
          </ac:spMkLst>
        </pc:spChg>
        <pc:spChg chg="mod">
          <ac:chgData name="Catrin Davies" userId="S::catrin.davies@connahsquayhs.org.uk::8fe6a0ed-85a2-4afc-b2fd-0bd0e468fc41" providerId="AD" clId="Web-{989928E4-59ED-D7F6-9CA7-B3CE2D27663A}" dt="2024-06-14T13:28:56.796" v="12" actId="20577"/>
          <ac:spMkLst>
            <pc:docMk/>
            <pc:sldMk cId="2458432041" sldId="280"/>
            <ac:spMk id="5" creationId="{B21294D3-126A-E4A2-9988-FAF78C7B7328}"/>
          </ac:spMkLst>
        </pc:spChg>
        <pc:spChg chg="mod">
          <ac:chgData name="Catrin Davies" userId="S::catrin.davies@connahsquayhs.org.uk::8fe6a0ed-85a2-4afc-b2fd-0bd0e468fc41" providerId="AD" clId="Web-{989928E4-59ED-D7F6-9CA7-B3CE2D27663A}" dt="2024-06-14T13:28:57.765" v="13"/>
          <ac:spMkLst>
            <pc:docMk/>
            <pc:sldMk cId="2458432041" sldId="280"/>
            <ac:spMk id="6" creationId="{25C07CEA-84F6-8C26-6F95-D4919D0C9E00}"/>
          </ac:spMkLst>
        </pc:spChg>
      </pc:sldChg>
      <pc:sldChg chg="modSp ord">
        <pc:chgData name="Catrin Davies" userId="S::catrin.davies@connahsquayhs.org.uk::8fe6a0ed-85a2-4afc-b2fd-0bd0e468fc41" providerId="AD" clId="Web-{989928E4-59ED-D7F6-9CA7-B3CE2D27663A}" dt="2024-06-14T13:40:22.151" v="136" actId="20577"/>
        <pc:sldMkLst>
          <pc:docMk/>
          <pc:sldMk cId="3785915959" sldId="282"/>
        </pc:sldMkLst>
        <pc:spChg chg="mod">
          <ac:chgData name="Catrin Davies" userId="S::catrin.davies@connahsquayhs.org.uk::8fe6a0ed-85a2-4afc-b2fd-0bd0e468fc41" providerId="AD" clId="Web-{989928E4-59ED-D7F6-9CA7-B3CE2D27663A}" dt="2024-06-14T13:38:57.991" v="128" actId="20577"/>
          <ac:spMkLst>
            <pc:docMk/>
            <pc:sldMk cId="3785915959" sldId="282"/>
            <ac:spMk id="2" creationId="{FF1F1BCE-76F1-3B00-C414-643188F0671E}"/>
          </ac:spMkLst>
        </pc:spChg>
        <pc:spChg chg="mod">
          <ac:chgData name="Catrin Davies" userId="S::catrin.davies@connahsquayhs.org.uk::8fe6a0ed-85a2-4afc-b2fd-0bd0e468fc41" providerId="AD" clId="Web-{989928E4-59ED-D7F6-9CA7-B3CE2D27663A}" dt="2024-06-14T13:40:22.151" v="136" actId="20577"/>
          <ac:spMkLst>
            <pc:docMk/>
            <pc:sldMk cId="3785915959" sldId="282"/>
            <ac:spMk id="4" creationId="{F5F439B9-3B25-1165-7EFF-B0C4845E1093}"/>
          </ac:spMkLst>
        </pc:spChg>
        <pc:spChg chg="mod">
          <ac:chgData name="Catrin Davies" userId="S::catrin.davies@connahsquayhs.org.uk::8fe6a0ed-85a2-4afc-b2fd-0bd0e468fc41" providerId="AD" clId="Web-{989928E4-59ED-D7F6-9CA7-B3CE2D27663A}" dt="2024-06-14T13:40:19.229" v="134" actId="20577"/>
          <ac:spMkLst>
            <pc:docMk/>
            <pc:sldMk cId="3785915959" sldId="282"/>
            <ac:spMk id="6" creationId="{D4E2F972-71C4-0D1E-4E4D-CE4124B29869}"/>
          </ac:spMkLst>
        </pc:spChg>
      </pc:sldChg>
      <pc:sldChg chg="modSp">
        <pc:chgData name="Catrin Davies" userId="S::catrin.davies@connahsquayhs.org.uk::8fe6a0ed-85a2-4afc-b2fd-0bd0e468fc41" providerId="AD" clId="Web-{989928E4-59ED-D7F6-9CA7-B3CE2D27663A}" dt="2024-06-14T13:30:16.331" v="18" actId="20577"/>
        <pc:sldMkLst>
          <pc:docMk/>
          <pc:sldMk cId="632769890" sldId="284"/>
        </pc:sldMkLst>
        <pc:spChg chg="mod">
          <ac:chgData name="Catrin Davies" userId="S::catrin.davies@connahsquayhs.org.uk::8fe6a0ed-85a2-4afc-b2fd-0bd0e468fc41" providerId="AD" clId="Web-{989928E4-59ED-D7F6-9CA7-B3CE2D27663A}" dt="2024-06-14T13:30:16.331" v="18" actId="20577"/>
          <ac:spMkLst>
            <pc:docMk/>
            <pc:sldMk cId="632769890" sldId="284"/>
            <ac:spMk id="11" creationId="{73CA8E55-50A9-4198-412B-A239F349004B}"/>
          </ac:spMkLst>
        </pc:spChg>
      </pc:sldChg>
      <pc:sldChg chg="addSp delSp modSp add">
        <pc:chgData name="Catrin Davies" userId="S::catrin.davies@connahsquayhs.org.uk::8fe6a0ed-85a2-4afc-b2fd-0bd0e468fc41" providerId="AD" clId="Web-{989928E4-59ED-D7F6-9CA7-B3CE2D27663A}" dt="2024-06-14T13:37:33.285" v="123" actId="20577"/>
        <pc:sldMkLst>
          <pc:docMk/>
          <pc:sldMk cId="3762699640" sldId="287"/>
        </pc:sldMkLst>
        <pc:spChg chg="mod">
          <ac:chgData name="Catrin Davies" userId="S::catrin.davies@connahsquayhs.org.uk::8fe6a0ed-85a2-4afc-b2fd-0bd0e468fc41" providerId="AD" clId="Web-{989928E4-59ED-D7F6-9CA7-B3CE2D27663A}" dt="2024-06-14T13:37:21.222" v="120" actId="20577"/>
          <ac:spMkLst>
            <pc:docMk/>
            <pc:sldMk cId="3762699640" sldId="287"/>
            <ac:spMk id="2" creationId="{FF1F1BCE-76F1-3B00-C414-643188F0671E}"/>
          </ac:spMkLst>
        </pc:spChg>
        <pc:spChg chg="mod">
          <ac:chgData name="Catrin Davies" userId="S::catrin.davies@connahsquayhs.org.uk::8fe6a0ed-85a2-4afc-b2fd-0bd0e468fc41" providerId="AD" clId="Web-{989928E4-59ED-D7F6-9CA7-B3CE2D27663A}" dt="2024-06-14T13:37:24.550" v="121" actId="20577"/>
          <ac:spMkLst>
            <pc:docMk/>
            <pc:sldMk cId="3762699640" sldId="287"/>
            <ac:spMk id="4" creationId="{F5F439B9-3B25-1165-7EFF-B0C4845E1093}"/>
          </ac:spMkLst>
        </pc:spChg>
        <pc:spChg chg="mod">
          <ac:chgData name="Catrin Davies" userId="S::catrin.davies@connahsquayhs.org.uk::8fe6a0ed-85a2-4afc-b2fd-0bd0e468fc41" providerId="AD" clId="Web-{989928E4-59ED-D7F6-9CA7-B3CE2D27663A}" dt="2024-06-14T13:37:33.285" v="123" actId="20577"/>
          <ac:spMkLst>
            <pc:docMk/>
            <pc:sldMk cId="3762699640" sldId="287"/>
            <ac:spMk id="6" creationId="{D4E2F972-71C4-0D1E-4E4D-CE4124B29869}"/>
          </ac:spMkLst>
        </pc:spChg>
        <pc:graphicFrameChg chg="add del mod">
          <ac:chgData name="Catrin Davies" userId="S::catrin.davies@connahsquayhs.org.uk::8fe6a0ed-85a2-4afc-b2fd-0bd0e468fc41" providerId="AD" clId="Web-{989928E4-59ED-D7F6-9CA7-B3CE2D27663A}" dt="2024-06-14T13:35:10.936" v="62"/>
          <ac:graphicFrameMkLst>
            <pc:docMk/>
            <pc:sldMk cId="3762699640" sldId="287"/>
            <ac:graphicFrameMk id="10" creationId="{3BA26F03-2B79-4E6B-6664-6D557D514438}"/>
          </ac:graphicFrameMkLst>
        </pc:graphicFrameChg>
        <pc:graphicFrameChg chg="add del mod modGraphic">
          <ac:chgData name="Catrin Davies" userId="S::catrin.davies@connahsquayhs.org.uk::8fe6a0ed-85a2-4afc-b2fd-0bd0e468fc41" providerId="AD" clId="Web-{989928E4-59ED-D7F6-9CA7-B3CE2D27663A}" dt="2024-06-14T13:35:28.874" v="66"/>
          <ac:graphicFrameMkLst>
            <pc:docMk/>
            <pc:sldMk cId="3762699640" sldId="287"/>
            <ac:graphicFrameMk id="12" creationId="{B5DD4C38-E535-D20F-B58E-DD21D0F1C55F}"/>
          </ac:graphicFrameMkLst>
        </pc:graphicFrameChg>
        <pc:graphicFrameChg chg="add del mod">
          <ac:chgData name="Catrin Davies" userId="S::catrin.davies@connahsquayhs.org.uk::8fe6a0ed-85a2-4afc-b2fd-0bd0e468fc41" providerId="AD" clId="Web-{989928E4-59ED-D7F6-9CA7-B3CE2D27663A}" dt="2024-06-14T13:36:04.782" v="70"/>
          <ac:graphicFrameMkLst>
            <pc:docMk/>
            <pc:sldMk cId="3762699640" sldId="287"/>
            <ac:graphicFrameMk id="14" creationId="{EA77A063-81CF-0EB1-B508-FA180F95F536}"/>
          </ac:graphicFrameMkLst>
        </pc:graphicFrameChg>
        <pc:graphicFrameChg chg="add del mod modGraphic">
          <ac:chgData name="Catrin Davies" userId="S::catrin.davies@connahsquayhs.org.uk::8fe6a0ed-85a2-4afc-b2fd-0bd0e468fc41" providerId="AD" clId="Web-{989928E4-59ED-D7F6-9CA7-B3CE2D27663A}" dt="2024-06-14T13:36:51.908" v="113"/>
          <ac:graphicFrameMkLst>
            <pc:docMk/>
            <pc:sldMk cId="3762699640" sldId="287"/>
            <ac:graphicFrameMk id="16" creationId="{6EAF6624-E45B-8B34-C757-1C1EA60E6E7A}"/>
          </ac:graphicFrameMkLst>
        </pc:graphicFrameChg>
      </pc:sldChg>
    </pc:docChg>
  </pc:docChgLst>
  <pc:docChgLst>
    <pc:chgData name="Catrin Davies" userId="S::catrin.davies@connahsquayhs.org.uk::8fe6a0ed-85a2-4afc-b2fd-0bd0e468fc41" providerId="AD" clId="Web-{98269583-CE7C-A831-48BE-733841FFB0FD}"/>
    <pc:docChg chg="modSld">
      <pc:chgData name="Catrin Davies" userId="S::catrin.davies@connahsquayhs.org.uk::8fe6a0ed-85a2-4afc-b2fd-0bd0e468fc41" providerId="AD" clId="Web-{98269583-CE7C-A831-48BE-733841FFB0FD}" dt="2024-06-24T11:18:09.786" v="162" actId="20577"/>
      <pc:docMkLst>
        <pc:docMk/>
      </pc:docMkLst>
      <pc:sldChg chg="modSp">
        <pc:chgData name="Catrin Davies" userId="S::catrin.davies@connahsquayhs.org.uk::8fe6a0ed-85a2-4afc-b2fd-0bd0e468fc41" providerId="AD" clId="Web-{98269583-CE7C-A831-48BE-733841FFB0FD}" dt="2024-06-24T11:18:09.786" v="162" actId="20577"/>
        <pc:sldMkLst>
          <pc:docMk/>
          <pc:sldMk cId="1981651252" sldId="278"/>
        </pc:sldMkLst>
        <pc:spChg chg="mod">
          <ac:chgData name="Catrin Davies" userId="S::catrin.davies@connahsquayhs.org.uk::8fe6a0ed-85a2-4afc-b2fd-0bd0e468fc41" providerId="AD" clId="Web-{98269583-CE7C-A831-48BE-733841FFB0FD}" dt="2024-06-24T11:18:09.786" v="162" actId="20577"/>
          <ac:spMkLst>
            <pc:docMk/>
            <pc:sldMk cId="1981651252" sldId="278"/>
            <ac:spMk id="2" creationId="{B77F1C2E-7359-4E67-E2F1-060331D23AB7}"/>
          </ac:spMkLst>
        </pc:spChg>
        <pc:spChg chg="mod">
          <ac:chgData name="Catrin Davies" userId="S::catrin.davies@connahsquayhs.org.uk::8fe6a0ed-85a2-4afc-b2fd-0bd0e468fc41" providerId="AD" clId="Web-{98269583-CE7C-A831-48BE-733841FFB0FD}" dt="2024-06-24T11:15:32.954" v="92" actId="20577"/>
          <ac:spMkLst>
            <pc:docMk/>
            <pc:sldMk cId="1981651252" sldId="278"/>
            <ac:spMk id="7" creationId="{2E5624FB-155B-4395-46B6-A4D8F5D58C9A}"/>
          </ac:spMkLst>
        </pc:spChg>
      </pc:sldChg>
    </pc:docChg>
  </pc:docChgLst>
  <pc:docChgLst>
    <pc:chgData name="Kelly Davis" userId="S::kelly.davis@connahsquayhs.org.uk::096ba659-84af-4938-bb69-cbee8d6cfa26" providerId="AD" clId="Web-{7D6ED59A-FA96-A235-8FB0-87EC67660C26}"/>
    <pc:docChg chg="modSld">
      <pc:chgData name="Kelly Davis" userId="S::kelly.davis@connahsquayhs.org.uk::096ba659-84af-4938-bb69-cbee8d6cfa26" providerId="AD" clId="Web-{7D6ED59A-FA96-A235-8FB0-87EC67660C26}" dt="2024-05-28T19:38:46.710" v="19"/>
      <pc:docMkLst>
        <pc:docMk/>
      </pc:docMkLst>
      <pc:sldChg chg="addSp modSp">
        <pc:chgData name="Kelly Davis" userId="S::kelly.davis@connahsquayhs.org.uk::096ba659-84af-4938-bb69-cbee8d6cfa26" providerId="AD" clId="Web-{7D6ED59A-FA96-A235-8FB0-87EC67660C26}" dt="2024-05-28T19:38:46.710" v="19"/>
        <pc:sldMkLst>
          <pc:docMk/>
          <pc:sldMk cId="1981651252" sldId="278"/>
        </pc:sldMkLst>
        <pc:spChg chg="mod">
          <ac:chgData name="Kelly Davis" userId="S::kelly.davis@connahsquayhs.org.uk::096ba659-84af-4938-bb69-cbee8d6cfa26" providerId="AD" clId="Web-{7D6ED59A-FA96-A235-8FB0-87EC67660C26}" dt="2024-05-28T19:37:37.676" v="9" actId="20577"/>
          <ac:spMkLst>
            <pc:docMk/>
            <pc:sldMk cId="1981651252" sldId="278"/>
            <ac:spMk id="2" creationId="{B77F1C2E-7359-4E67-E2F1-060331D23AB7}"/>
          </ac:spMkLst>
        </pc:spChg>
        <pc:spChg chg="mod">
          <ac:chgData name="Kelly Davis" userId="S::kelly.davis@connahsquayhs.org.uk::096ba659-84af-4938-bb69-cbee8d6cfa26" providerId="AD" clId="Web-{7D6ED59A-FA96-A235-8FB0-87EC67660C26}" dt="2024-05-28T19:38:04.005" v="15" actId="20577"/>
          <ac:spMkLst>
            <pc:docMk/>
            <pc:sldMk cId="1981651252" sldId="278"/>
            <ac:spMk id="8" creationId="{D9F63377-DD1C-4BBD-5D28-6BF14622536D}"/>
          </ac:spMkLst>
        </pc:spChg>
        <pc:graphicFrameChg chg="add mod">
          <ac:chgData name="Kelly Davis" userId="S::kelly.davis@connahsquayhs.org.uk::096ba659-84af-4938-bb69-cbee8d6cfa26" providerId="AD" clId="Web-{7D6ED59A-FA96-A235-8FB0-87EC67660C26}" dt="2024-05-28T19:38:46.710" v="19"/>
          <ac:graphicFrameMkLst>
            <pc:docMk/>
            <pc:sldMk cId="1981651252" sldId="278"/>
            <ac:graphicFrameMk id="11" creationId="{7BCBE270-90CE-E34F-9B6B-D56A34C7FA34}"/>
          </ac:graphicFrameMkLst>
        </pc:graphicFrameChg>
      </pc:sldChg>
      <pc:sldChg chg="modSp">
        <pc:chgData name="Kelly Davis" userId="S::kelly.davis@connahsquayhs.org.uk::096ba659-84af-4938-bb69-cbee8d6cfa26" providerId="AD" clId="Web-{7D6ED59A-FA96-A235-8FB0-87EC67660C26}" dt="2024-05-28T19:37:50.973" v="12" actId="20577"/>
        <pc:sldMkLst>
          <pc:docMk/>
          <pc:sldMk cId="2458432041" sldId="280"/>
        </pc:sldMkLst>
        <pc:spChg chg="mod">
          <ac:chgData name="Kelly Davis" userId="S::kelly.davis@connahsquayhs.org.uk::096ba659-84af-4938-bb69-cbee8d6cfa26" providerId="AD" clId="Web-{7D6ED59A-FA96-A235-8FB0-87EC67660C26}" dt="2024-05-28T19:37:50.973" v="12" actId="20577"/>
          <ac:spMkLst>
            <pc:docMk/>
            <pc:sldMk cId="2458432041" sldId="280"/>
            <ac:spMk id="2" creationId="{92C753A5-51E1-7A44-E9A0-95DE87F723AA}"/>
          </ac:spMkLst>
        </pc:spChg>
      </pc:sldChg>
      <pc:sldChg chg="modSp">
        <pc:chgData name="Kelly Davis" userId="S::kelly.davis@connahsquayhs.org.uk::096ba659-84af-4938-bb69-cbee8d6cfa26" providerId="AD" clId="Web-{7D6ED59A-FA96-A235-8FB0-87EC67660C26}" dt="2024-05-28T19:38:13.505" v="18" actId="20577"/>
        <pc:sldMkLst>
          <pc:docMk/>
          <pc:sldMk cId="632769890" sldId="284"/>
        </pc:sldMkLst>
        <pc:spChg chg="mod">
          <ac:chgData name="Kelly Davis" userId="S::kelly.davis@connahsquayhs.org.uk::096ba659-84af-4938-bb69-cbee8d6cfa26" providerId="AD" clId="Web-{7D6ED59A-FA96-A235-8FB0-87EC67660C26}" dt="2024-05-28T19:38:13.505" v="18" actId="20577"/>
          <ac:spMkLst>
            <pc:docMk/>
            <pc:sldMk cId="632769890" sldId="284"/>
            <ac:spMk id="11" creationId="{73CA8E55-50A9-4198-412B-A239F349004B}"/>
          </ac:spMkLst>
        </pc:spChg>
      </pc:sldChg>
      <pc:sldChg chg="modSp">
        <pc:chgData name="Kelly Davis" userId="S::kelly.davis@connahsquayhs.org.uk::096ba659-84af-4938-bb69-cbee8d6cfa26" providerId="AD" clId="Web-{7D6ED59A-FA96-A235-8FB0-87EC67660C26}" dt="2024-05-28T19:37:28.581" v="7" actId="20577"/>
        <pc:sldMkLst>
          <pc:docMk/>
          <pc:sldMk cId="3948252949" sldId="286"/>
        </pc:sldMkLst>
        <pc:spChg chg="mod">
          <ac:chgData name="Kelly Davis" userId="S::kelly.davis@connahsquayhs.org.uk::096ba659-84af-4938-bb69-cbee8d6cfa26" providerId="AD" clId="Web-{7D6ED59A-FA96-A235-8FB0-87EC67660C26}" dt="2024-05-28T19:37:17.596" v="0" actId="20577"/>
          <ac:spMkLst>
            <pc:docMk/>
            <pc:sldMk cId="3948252949" sldId="286"/>
            <ac:spMk id="2" creationId="{00000000-0000-0000-0000-000000000000}"/>
          </ac:spMkLst>
        </pc:spChg>
        <pc:spChg chg="mod">
          <ac:chgData name="Kelly Davis" userId="S::kelly.davis@connahsquayhs.org.uk::096ba659-84af-4938-bb69-cbee8d6cfa26" providerId="AD" clId="Web-{7D6ED59A-FA96-A235-8FB0-87EC67660C26}" dt="2024-05-28T19:37:28.581" v="7" actId="20577"/>
          <ac:spMkLst>
            <pc:docMk/>
            <pc:sldMk cId="3948252949" sldId="286"/>
            <ac:spMk id="4" creationId="{00000000-0000-0000-0000-000000000000}"/>
          </ac:spMkLst>
        </pc:spChg>
      </pc:sldChg>
    </pc:docChg>
  </pc:docChgLst>
  <pc:docChgLst>
    <pc:chgData name="Guest User" userId="S::urn:spo:anon#f5b3559a88ac38592d67629c320efe8674b830eb8ba76404a40ac3abd875e038::" providerId="AD" clId="Web-{1C137000-C485-34BF-FA34-0CFD23FEBEAE}"/>
    <pc:docChg chg="modSld">
      <pc:chgData name="Guest User" userId="S::urn:spo:anon#f5b3559a88ac38592d67629c320efe8674b830eb8ba76404a40ac3abd875e038::" providerId="AD" clId="Web-{1C137000-C485-34BF-FA34-0CFD23FEBEAE}" dt="2024-06-27T08:40:13.818" v="296" actId="20577"/>
      <pc:docMkLst>
        <pc:docMk/>
      </pc:docMkLst>
      <pc:sldChg chg="modSp">
        <pc:chgData name="Guest User" userId="S::urn:spo:anon#f5b3559a88ac38592d67629c320efe8674b830eb8ba76404a40ac3abd875e038::" providerId="AD" clId="Web-{1C137000-C485-34BF-FA34-0CFD23FEBEAE}" dt="2024-06-27T08:40:13.818" v="296" actId="20577"/>
        <pc:sldMkLst>
          <pc:docMk/>
          <pc:sldMk cId="2744657230" sldId="279"/>
        </pc:sldMkLst>
        <pc:spChg chg="mod">
          <ac:chgData name="Guest User" userId="S::urn:spo:anon#f5b3559a88ac38592d67629c320efe8674b830eb8ba76404a40ac3abd875e038::" providerId="AD" clId="Web-{1C137000-C485-34BF-FA34-0CFD23FEBEAE}" dt="2024-06-27T08:38:13.267" v="262" actId="20577"/>
          <ac:spMkLst>
            <pc:docMk/>
            <pc:sldMk cId="2744657230" sldId="279"/>
            <ac:spMk id="2" creationId="{C65EE8F8-148F-B99E-40FA-43CE497387F7}"/>
          </ac:spMkLst>
        </pc:spChg>
        <pc:spChg chg="mod">
          <ac:chgData name="Guest User" userId="S::urn:spo:anon#f5b3559a88ac38592d67629c320efe8674b830eb8ba76404a40ac3abd875e038::" providerId="AD" clId="Web-{1C137000-C485-34BF-FA34-0CFD23FEBEAE}" dt="2024-06-27T08:37:29.718" v="257" actId="20577"/>
          <ac:spMkLst>
            <pc:docMk/>
            <pc:sldMk cId="2744657230" sldId="279"/>
            <ac:spMk id="4" creationId="{74C831F6-864D-BABA-AF92-E2DAAB3A976C}"/>
          </ac:spMkLst>
        </pc:spChg>
        <pc:spChg chg="mod">
          <ac:chgData name="Guest User" userId="S::urn:spo:anon#f5b3559a88ac38592d67629c320efe8674b830eb8ba76404a40ac3abd875e038::" providerId="AD" clId="Web-{1C137000-C485-34BF-FA34-0CFD23FEBEAE}" dt="2024-06-27T08:39:47.395" v="295" actId="20577"/>
          <ac:spMkLst>
            <pc:docMk/>
            <pc:sldMk cId="2744657230" sldId="279"/>
            <ac:spMk id="6" creationId="{BBFAC2B0-088A-A742-E984-08816EB2A534}"/>
          </ac:spMkLst>
        </pc:spChg>
        <pc:spChg chg="mod">
          <ac:chgData name="Guest User" userId="S::urn:spo:anon#f5b3559a88ac38592d67629c320efe8674b830eb8ba76404a40ac3abd875e038::" providerId="AD" clId="Web-{1C137000-C485-34BF-FA34-0CFD23FEBEAE}" dt="2024-06-27T08:37:05.858" v="254" actId="20577"/>
          <ac:spMkLst>
            <pc:docMk/>
            <pc:sldMk cId="2744657230" sldId="279"/>
            <ac:spMk id="9" creationId="{FAC0EE1F-6170-8836-2429-E17EDAC6A750}"/>
          </ac:spMkLst>
        </pc:spChg>
        <pc:spChg chg="mod">
          <ac:chgData name="Guest User" userId="S::urn:spo:anon#f5b3559a88ac38592d67629c320efe8674b830eb8ba76404a40ac3abd875e038::" providerId="AD" clId="Web-{1C137000-C485-34BF-FA34-0CFD23FEBEAE}" dt="2024-06-27T08:40:13.818" v="296" actId="20577"/>
          <ac:spMkLst>
            <pc:docMk/>
            <pc:sldMk cId="2744657230" sldId="279"/>
            <ac:spMk id="11" creationId="{BE434E36-C7AA-5216-328F-AB4594226D84}"/>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1B619276-F2CA-C1AA-DB43-67CBB040833B}"/>
    <pc:docChg chg="modSld">
      <pc:chgData name="Catrin Davies" userId="S::catrin.davies@connahsquayhs.org.uk::8fe6a0ed-85a2-4afc-b2fd-0bd0e468fc41" providerId="AD" clId="Web-{1B619276-F2CA-C1AA-DB43-67CBB040833B}" dt="2024-06-20T11:54:55.433" v="132" actId="20577"/>
      <pc:docMkLst>
        <pc:docMk/>
      </pc:docMkLst>
      <pc:sldChg chg="modSp">
        <pc:chgData name="Catrin Davies" userId="S::catrin.davies@connahsquayhs.org.uk::8fe6a0ed-85a2-4afc-b2fd-0bd0e468fc41" providerId="AD" clId="Web-{1B619276-F2CA-C1AA-DB43-67CBB040833B}" dt="2024-06-20T11:54:55.433" v="132" actId="20577"/>
        <pc:sldMkLst>
          <pc:docMk/>
          <pc:sldMk cId="632769890" sldId="284"/>
        </pc:sldMkLst>
        <pc:spChg chg="mod">
          <ac:chgData name="Catrin Davies" userId="S::catrin.davies@connahsquayhs.org.uk::8fe6a0ed-85a2-4afc-b2fd-0bd0e468fc41" providerId="AD" clId="Web-{1B619276-F2CA-C1AA-DB43-67CBB040833B}" dt="2024-06-20T11:52:38.664" v="19" actId="20577"/>
          <ac:spMkLst>
            <pc:docMk/>
            <pc:sldMk cId="632769890" sldId="284"/>
            <ac:spMk id="2" creationId="{7E6C883F-1227-F311-38A5-B4E17D09B7AB}"/>
          </ac:spMkLst>
        </pc:spChg>
        <pc:spChg chg="mod">
          <ac:chgData name="Catrin Davies" userId="S::catrin.davies@connahsquayhs.org.uk::8fe6a0ed-85a2-4afc-b2fd-0bd0e468fc41" providerId="AD" clId="Web-{1B619276-F2CA-C1AA-DB43-67CBB040833B}" dt="2024-06-20T11:53:42.134" v="60" actId="20577"/>
          <ac:spMkLst>
            <pc:docMk/>
            <pc:sldMk cId="632769890" sldId="284"/>
            <ac:spMk id="4" creationId="{235860F6-C416-1E2E-120E-314D539F4A7E}"/>
          </ac:spMkLst>
        </pc:spChg>
        <pc:spChg chg="mod">
          <ac:chgData name="Catrin Davies" userId="S::catrin.davies@connahsquayhs.org.uk::8fe6a0ed-85a2-4afc-b2fd-0bd0e468fc41" providerId="AD" clId="Web-{1B619276-F2CA-C1AA-DB43-67CBB040833B}" dt="2024-06-20T11:54:55.433" v="132"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Heating and Cooling</a:t>
            </a:r>
            <a:endParaRPr lang="en-US"/>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006758"/>
                </a:solidFill>
              </a:rPr>
              <a:t>Curriculum for Wales Scheme of Learning:</a:t>
            </a:r>
            <a:br>
              <a:rPr lang="en-US">
                <a:solidFill>
                  <a:srgbClr val="006758"/>
                </a:solidFill>
              </a:rPr>
            </a:br>
            <a:r>
              <a:rPr lang="en-US">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70000" lnSpcReduction="20000"/>
          </a:bodyPr>
          <a:lstStyle/>
          <a:p>
            <a:endParaRPr lang="en-US" sz="900"/>
          </a:p>
          <a:p>
            <a:r>
              <a:rPr lang="en-US">
                <a:solidFill>
                  <a:srgbClr val="1F1F1F"/>
                </a:solidFill>
                <a:latin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i="1">
                <a:solidFill>
                  <a:srgbClr val="0360A6"/>
                </a:solidFill>
                <a:latin typeface="Arial"/>
                <a:cs typeface="Arial"/>
              </a:rPr>
              <a:t>models</a:t>
            </a:r>
            <a:r>
              <a:rPr lang="en-US">
                <a:solidFill>
                  <a:srgbClr val="1F1F1F"/>
                </a:solidFill>
                <a:latin typeface="Arial"/>
                <a:cs typeface="Arial"/>
              </a:rPr>
              <a:t> will also help them make sense of its complexity. With evidence derived from observations, new theories can be developed, and existing ideas may be refined or challenged.</a:t>
            </a:r>
            <a:endParaRPr lang="en-US"/>
          </a:p>
          <a:p>
            <a:r>
              <a:rPr lang="en-US">
                <a:solidFill>
                  <a:srgbClr val="1F1F1F"/>
                </a:solidFill>
                <a:latin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a:p>
          <a:p>
            <a:endParaRPr lang="en-US" sz="90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200">
              <a:solidFill>
                <a:srgbClr val="1F1F1F"/>
              </a:solidFill>
              <a:latin typeface="Arial"/>
              <a:cs typeface="Arial"/>
            </a:endParaRPr>
          </a:p>
          <a:p>
            <a:r>
              <a:rPr lang="en-US" sz="1200">
                <a:solidFill>
                  <a:srgbClr val="1F1F1F"/>
                </a:solidFill>
                <a:latin typeface="Arial"/>
                <a:cs typeface="Arial"/>
              </a:rPr>
              <a:t>Being curious and searching for answers is essential to understanding and predicting phenomena</a:t>
            </a:r>
            <a:r>
              <a:rPr lang="en-US">
                <a:solidFill>
                  <a:srgbClr val="1F1F1F"/>
                </a:solidFill>
                <a:latin typeface="Arial"/>
                <a:cs typeface="Arial"/>
              </a:rPr>
              <a:t>.</a:t>
            </a:r>
            <a:endParaRPr lang="en-US"/>
          </a:p>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200">
              <a:solidFill>
                <a:srgbClr val="1F1F1F"/>
              </a:solidFill>
              <a:latin typeface="Arial"/>
              <a:cs typeface="Arial"/>
            </a:endParaRPr>
          </a:p>
          <a:p>
            <a:r>
              <a:rPr lang="en-US" sz="1200">
                <a:solidFill>
                  <a:srgbClr val="1F1F1F"/>
                </a:solidFill>
                <a:latin typeface="Arial"/>
                <a:cs typeface="Arial"/>
              </a:rPr>
              <a:t>Forces and energy provide a foundation for understanding our universe</a:t>
            </a:r>
            <a:r>
              <a:rPr lang="en-US">
                <a:solidFill>
                  <a:srgbClr val="1F1F1F"/>
                </a:solidFill>
                <a:latin typeface="Arial"/>
                <a:cs typeface="Arial"/>
              </a:rPr>
              <a:t>. </a:t>
            </a:r>
            <a:endParaRPr lang="en-US"/>
          </a:p>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r>
              <a:rPr lang="en-US" i="1">
                <a:solidFill>
                  <a:srgbClr val="0360A6"/>
                </a:solidFill>
                <a:latin typeface="Arial"/>
                <a:ea typeface="Arial"/>
                <a:cs typeface="Arial"/>
              </a:rPr>
              <a:t>Forces</a:t>
            </a:r>
            <a:r>
              <a:rPr lang="en-US">
                <a:solidFill>
                  <a:srgbClr val="1F1F1F"/>
                </a:solidFill>
                <a:latin typeface="Arial"/>
                <a:ea typeface="Arial"/>
                <a:cs typeface="Arial"/>
              </a:rPr>
              <a:t> and energy can be used to describe the behaviour of everything from the smallest building blocks of matter to the motion of planets and stars. Understanding forces and energy helps us to predict and control the behaviour of our environment. These ideas can be modelled and expressed formally, providing a consistent mathematical framework to describe physical systems. This has enabled some of society’s greatest scientific breakthroughs and engineering achievements. An understanding of forces and energy can help learners overcome future challenges and use our planet’s resources efficiently and sustainably, helping them become responsible citizens of Wales and the world</a:t>
            </a:r>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b="1">
                <a:solidFill>
                  <a:srgbClr val="000000"/>
                </a:solidFill>
                <a:latin typeface="Calibri"/>
                <a:ea typeface="Calibri"/>
                <a:cs typeface="Calibri"/>
              </a:rPr>
              <a:t>Enterprising, creative contributors who:</a:t>
            </a:r>
          </a:p>
          <a:p>
            <a:r>
              <a:rPr lang="en-GB" sz="1100">
                <a:solidFill>
                  <a:srgbClr val="000000"/>
                </a:solidFill>
                <a:latin typeface="Calibri"/>
                <a:ea typeface="Calibri"/>
                <a:cs typeface="Calibri"/>
              </a:rPr>
              <a:t>Connect and apply their knowledge and skills to create ideas following investigative work.  </a:t>
            </a:r>
          </a:p>
          <a:p>
            <a:r>
              <a:rPr lang="en-GB" sz="1100">
                <a:solidFill>
                  <a:srgbClr val="000000"/>
                </a:solidFill>
                <a:latin typeface="Calibri"/>
                <a:ea typeface="Calibri"/>
                <a:cs typeface="Calibri"/>
              </a:rPr>
              <a:t>Given the opportunity to think creatively to reframe and solve problems</a:t>
            </a:r>
            <a:endParaRPr lang="en-GB"/>
          </a:p>
          <a:p>
            <a:r>
              <a:rPr lang="en-GB" sz="1100">
                <a:solidFill>
                  <a:srgbClr val="000000"/>
                </a:solidFill>
                <a:latin typeface="Calibri"/>
                <a:ea typeface="Calibri"/>
                <a:cs typeface="Calibri"/>
              </a:rPr>
              <a:t>Are able to take measured risks and involve themselves during practical work. </a:t>
            </a:r>
            <a:endParaRPr lang="en-GB"/>
          </a:p>
          <a:p>
            <a:r>
              <a:rPr lang="en-GB" sz="1100">
                <a:solidFill>
                  <a:srgbClr val="000000"/>
                </a:solidFill>
                <a:latin typeface="Calibri"/>
                <a:ea typeface="Calibri"/>
                <a:cs typeface="Calibri"/>
              </a:rPr>
              <a:t>Can take lead and play different roles in teams effectively and responsibly when working with others during practical activities. </a:t>
            </a:r>
          </a:p>
          <a:p>
            <a:endParaRPr lang="en-GB" sz="11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20000"/>
          </a:bodyPr>
          <a:lstStyle/>
          <a:p>
            <a:r>
              <a:rPr lang="en-US" sz="900" err="1">
                <a:latin typeface="MASSILIA VF"/>
              </a:rPr>
              <a:t>Litercy</a:t>
            </a:r>
            <a:r>
              <a:rPr lang="en-US" sz="900">
                <a:latin typeface="MASSILIA VF"/>
              </a:rPr>
              <a:t> - </a:t>
            </a:r>
            <a:r>
              <a:rPr lang="en-GB" sz="1100">
                <a:latin typeface="Calibri"/>
                <a:cs typeface="Calibri"/>
              </a:rPr>
              <a:t>Spelling of key scientific vocabulary of high importance. Regular spelling test as homework on satchel one. </a:t>
            </a:r>
            <a:endParaRPr lang="en-US" sz="1100">
              <a:latin typeface="Calibri"/>
              <a:cs typeface="Calibri"/>
            </a:endParaRPr>
          </a:p>
          <a:p>
            <a:r>
              <a:rPr lang="en-GB" sz="1100">
                <a:latin typeface="Calibri"/>
                <a:cs typeface="Calibri"/>
              </a:rPr>
              <a:t>Reading skills – Comprehension activities.</a:t>
            </a:r>
            <a:endParaRPr lang="en-US" sz="1100">
              <a:latin typeface="Calibri"/>
              <a:cs typeface="Calibri"/>
            </a:endParaRPr>
          </a:p>
          <a:p>
            <a:r>
              <a:rPr lang="en-GB" sz="1100">
                <a:latin typeface="Calibri"/>
                <a:cs typeface="Calibri"/>
              </a:rPr>
              <a:t>Opportunity to develop extended piece of writing “Explaining a change of state graph using particle theory”</a:t>
            </a:r>
            <a:endParaRPr lang="en-US" sz="1100">
              <a:latin typeface="Calibri"/>
              <a:cs typeface="Calibri"/>
            </a:endParaRPr>
          </a:p>
          <a:p>
            <a:endParaRPr lang="en-US" sz="1100">
              <a:latin typeface="Calibri"/>
              <a:cs typeface="Calibri"/>
            </a:endParaRPr>
          </a:p>
          <a:p>
            <a:r>
              <a:rPr lang="en-US" sz="900">
                <a:latin typeface="MASSILIA VF"/>
              </a:rPr>
              <a:t>Numeracy - </a:t>
            </a:r>
            <a:r>
              <a:rPr lang="en-GB" sz="1100">
                <a:solidFill>
                  <a:srgbClr val="000000"/>
                </a:solidFill>
                <a:latin typeface="Calibri"/>
                <a:cs typeface="Calibri"/>
              </a:rPr>
              <a:t>Opportunity to display data – Graph drawing skills. Using the growth data from Exploring Science. </a:t>
            </a:r>
          </a:p>
          <a:p>
            <a:r>
              <a:rPr lang="en-GB" sz="1100">
                <a:solidFill>
                  <a:srgbClr val="000000"/>
                </a:solidFill>
                <a:latin typeface="Calibri"/>
                <a:cs typeface="Calibri"/>
              </a:rPr>
              <a:t>Processing results to draw a changes of state graph. Describing the shape. Explaining a change of state graph using particle theory </a:t>
            </a:r>
          </a:p>
          <a:p>
            <a:r>
              <a:rPr lang="en-US" sz="900">
                <a:latin typeface="MASSILIA VF"/>
              </a:rPr>
              <a:t>DCF - </a:t>
            </a:r>
            <a:r>
              <a:rPr lang="en-GB" sz="1100">
                <a:solidFill>
                  <a:srgbClr val="000000"/>
                </a:solidFill>
                <a:latin typeface="Calibri"/>
                <a:cs typeface="Calibri"/>
              </a:rPr>
              <a:t>Use of laptops to present a power-point on protective clothing. </a:t>
            </a:r>
          </a:p>
          <a:p>
            <a:r>
              <a:rPr lang="en-GB" sz="1100">
                <a:solidFill>
                  <a:srgbClr val="000000"/>
                </a:solidFill>
                <a:latin typeface="Calibri"/>
                <a:cs typeface="Calibri"/>
              </a:rPr>
              <a:t>Use a spreadsheet to present a results table and to draw a cooling curve graph. </a:t>
            </a:r>
          </a:p>
          <a:p>
            <a:r>
              <a:rPr lang="en-GB" sz="1100">
                <a:solidFill>
                  <a:srgbClr val="000000"/>
                </a:solidFill>
                <a:latin typeface="Calibri"/>
                <a:cs typeface="Calibri"/>
              </a:rPr>
              <a:t>Use laptops to play Kahoot during the revision of the unit. </a:t>
            </a:r>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gn="l"/>
            <a:r>
              <a:rPr lang="en-US" sz="1200" u="sng">
                <a:latin typeface="Calibri"/>
                <a:ea typeface="Calibri"/>
                <a:cs typeface="Calibri"/>
              </a:rPr>
              <a:t>Creativity and innovation</a:t>
            </a:r>
          </a:p>
          <a:p>
            <a:r>
              <a:rPr lang="en-US" sz="1200">
                <a:latin typeface="Calibri"/>
                <a:ea typeface="Calibri"/>
                <a:cs typeface="Calibri"/>
              </a:rPr>
              <a:t>Learners will be given the opportunity to ask investigative questions during practical work and test their hypothesis. </a:t>
            </a:r>
            <a:endParaRPr lang="en-US" sz="1200">
              <a:latin typeface="MASSILIA VF"/>
            </a:endParaRPr>
          </a:p>
          <a:p>
            <a:r>
              <a:rPr lang="en-US" sz="1200" u="sng">
                <a:latin typeface="Calibri"/>
                <a:ea typeface="Calibri"/>
                <a:cs typeface="Calibri"/>
              </a:rPr>
              <a:t>Critical thinking and problem-solving</a:t>
            </a:r>
          </a:p>
          <a:p>
            <a:r>
              <a:rPr lang="en-US" sz="1200">
                <a:latin typeface="Calibri"/>
                <a:ea typeface="Calibri"/>
                <a:cs typeface="Calibri"/>
              </a:rPr>
              <a:t>Learners will be supported to ask meaningful questions, and to evaluate information, evidence and situations. They should be able to analyse and justify possible solutions, recognising potential issues and problems if clean water is not readily available.</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pPr marL="285750" indent="-285750">
              <a:buFont typeface="Arial"/>
              <a:buChar char="•"/>
            </a:pPr>
            <a:r>
              <a:rPr lang="en-GB" sz="1100">
                <a:latin typeface="Calibri"/>
                <a:ea typeface="Calibri"/>
                <a:cs typeface="Calibri"/>
              </a:rPr>
              <a:t>Create authentic contexts for learning</a:t>
            </a:r>
            <a:endParaRPr lang="en-US" sz="1100">
              <a:latin typeface="Calibri"/>
              <a:ea typeface="Calibri"/>
              <a:cs typeface="Calibri"/>
            </a:endParaRPr>
          </a:p>
          <a:p>
            <a:pPr marL="285750" indent="-285750">
              <a:buFont typeface="Arial"/>
              <a:buChar char="•"/>
            </a:pPr>
            <a:r>
              <a:rPr lang="en-GB" sz="1100">
                <a:latin typeface="Calibri"/>
                <a:ea typeface="Calibri"/>
                <a:cs typeface="Calibri"/>
              </a:rPr>
              <a:t>Encourage learners to take responsibility for their own learning</a:t>
            </a:r>
            <a:endParaRPr lang="en-US" sz="1100">
              <a:latin typeface="Calibri"/>
              <a:ea typeface="Calibri"/>
              <a:cs typeface="Calibri"/>
            </a:endParaRPr>
          </a:p>
          <a:p>
            <a:pPr marL="285750" indent="-285750">
              <a:buFont typeface="Arial"/>
              <a:buChar char="•"/>
            </a:pPr>
            <a:r>
              <a:rPr lang="en-GB" sz="1100">
                <a:latin typeface="Calibri"/>
                <a:ea typeface="Calibri"/>
                <a:cs typeface="Calibri"/>
              </a:rPr>
              <a:t>Support social and emotional development and positive relationships</a:t>
            </a:r>
            <a:endParaRPr lang="en-US" sz="1100">
              <a:latin typeface="Calibri"/>
              <a:ea typeface="Calibri"/>
              <a:cs typeface="Calibri"/>
            </a:endParaRPr>
          </a:p>
          <a:p>
            <a:pPr marL="285750" indent="-285750">
              <a:buFont typeface="Arial"/>
              <a:buChar char="•"/>
            </a:pPr>
            <a:r>
              <a:rPr lang="en-GB" sz="1100">
                <a:latin typeface="Calibri"/>
                <a:ea typeface="Calibri"/>
                <a:cs typeface="Calibri"/>
              </a:rPr>
              <a:t>Encourage collaboration</a:t>
            </a:r>
            <a:endParaRPr lang="en-US" sz="1100">
              <a:latin typeface="Calibri"/>
              <a:ea typeface="Calibri"/>
              <a:cs typeface="Calibri"/>
            </a:endParaRPr>
          </a:p>
          <a:p>
            <a:pPr marL="285750" indent="-285750">
              <a:buFont typeface="Arial"/>
              <a:buChar char="•"/>
            </a:pPr>
            <a:r>
              <a:rPr lang="en-GB" sz="1100">
                <a:latin typeface="Calibri"/>
                <a:ea typeface="Calibri"/>
                <a:cs typeface="Calibri"/>
              </a:rPr>
              <a:t>Sustained pupil effort to reach high but achievable targets</a:t>
            </a:r>
            <a:endParaRPr lang="en-US" sz="1100">
              <a:latin typeface="Calibri"/>
              <a:ea typeface="Calibri"/>
              <a:cs typeface="Calibri"/>
            </a:endParaRPr>
          </a:p>
          <a:p>
            <a:pPr marL="285750" indent="-285750">
              <a:buFont typeface="Arial"/>
              <a:buChar char="•"/>
            </a:pPr>
            <a:r>
              <a:rPr lang="en-GB" sz="1100">
                <a:latin typeface="Calibri"/>
                <a:ea typeface="Calibri"/>
                <a:cs typeface="Calibri"/>
              </a:rPr>
              <a:t>Employing a broad repertoire of teaching approaches</a:t>
            </a:r>
            <a:endParaRPr lang="en-US" sz="1100">
              <a:latin typeface="Calibri"/>
              <a:ea typeface="Calibri"/>
              <a:cs typeface="Calibri"/>
            </a:endParaRPr>
          </a:p>
          <a:p>
            <a:pPr marL="285750" indent="-285750">
              <a:buFont typeface="Arial"/>
              <a:buChar char="•"/>
            </a:pPr>
            <a:r>
              <a:rPr lang="en-GB" sz="1100">
                <a:latin typeface="Calibri"/>
                <a:ea typeface="Calibri"/>
                <a:cs typeface="Calibri"/>
              </a:rPr>
              <a:t>Promote problem solving, creative and critical thinking</a:t>
            </a:r>
            <a:endParaRPr lang="en-US" sz="1100">
              <a:latin typeface="Calibri"/>
              <a:ea typeface="Calibri"/>
              <a:cs typeface="Calibri"/>
            </a:endParaRPr>
          </a:p>
          <a:p>
            <a:pPr marL="285750" indent="-285750">
              <a:buFont typeface="Arial"/>
              <a:buChar char="•"/>
            </a:pPr>
            <a:r>
              <a:rPr lang="en-GB" sz="1100">
                <a:latin typeface="Calibri"/>
                <a:ea typeface="Calibri"/>
                <a:cs typeface="Calibri"/>
              </a:rPr>
              <a:t>Build on previous knowledge and experience to engage interest</a:t>
            </a:r>
            <a:endParaRPr lang="en-US" sz="1100">
              <a:latin typeface="Calibri"/>
              <a:ea typeface="Calibri"/>
              <a:cs typeface="Calibri"/>
            </a:endParaRPr>
          </a:p>
          <a:p>
            <a:pPr marL="285750" indent="-285750">
              <a:buFont typeface="Arial"/>
              <a:buChar char="•"/>
            </a:pPr>
            <a:r>
              <a:rPr lang="en-GB" sz="1100">
                <a:latin typeface="Calibri"/>
                <a:ea typeface="Calibri"/>
                <a:cs typeface="Calibri"/>
              </a:rPr>
              <a:t>Focus on the 4 purposes</a:t>
            </a:r>
            <a:endParaRPr lang="en-US" sz="1100">
              <a:latin typeface="Calibri"/>
              <a:ea typeface="Calibri"/>
              <a:cs typeface="Calibri"/>
            </a:endParaRPr>
          </a:p>
          <a:p>
            <a:pPr marL="285750" indent="-285750">
              <a:buFont typeface="Arial"/>
              <a:buChar char="•"/>
            </a:pPr>
            <a:r>
              <a:rPr lang="en-GB" sz="1100">
                <a:latin typeface="Calibri"/>
                <a:ea typeface="Calibri"/>
                <a:cs typeface="Calibri"/>
              </a:rPr>
              <a:t>Use assessment for learning to accelerate progress</a:t>
            </a:r>
            <a:endParaRPr lang="en-US" sz="1100">
              <a:latin typeface="Calibri"/>
              <a:ea typeface="Calibri"/>
              <a:cs typeface="Calibri"/>
            </a:endParaRPr>
          </a:p>
          <a:p>
            <a:pPr marL="285750" indent="-285750">
              <a:buFont typeface="Arial"/>
              <a:buChar char="•"/>
            </a:pPr>
            <a:r>
              <a:rPr lang="en-GB" sz="1100">
                <a:latin typeface="Calibri"/>
                <a:ea typeface="Calibri"/>
                <a:cs typeface="Calibri"/>
              </a:rPr>
              <a:t>Make connections within and across areas of learning an experience</a:t>
            </a:r>
            <a:endParaRPr lang="en-US" sz="1100">
              <a:latin typeface="Calibri"/>
              <a:ea typeface="Calibri"/>
              <a:cs typeface="Calibri"/>
            </a:endParaRPr>
          </a:p>
          <a:p>
            <a:pPr marL="285750" indent="-285750">
              <a:buFont typeface="Arial"/>
              <a:buChar char="•"/>
            </a:pPr>
            <a:r>
              <a:rPr lang="en-GB" sz="1100">
                <a:latin typeface="Calibri"/>
                <a:ea typeface="Calibri"/>
                <a:cs typeface="Calibri"/>
              </a:rPr>
              <a:t>Reinforce cross curricular responsibilities, literacy, numeracy and digital competence </a:t>
            </a:r>
            <a:endParaRPr lang="en-US" sz="1100">
              <a:latin typeface="Calibri"/>
              <a:ea typeface="Calibri"/>
              <a:cs typeface="Calibri"/>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050">
                <a:solidFill>
                  <a:srgbClr val="1F1F1F"/>
                </a:solidFill>
                <a:latin typeface="Arial"/>
                <a:cs typeface="Arial"/>
              </a:rPr>
              <a:t>The development of skills-related resilience and self-efficacy become important to enable learning through a ‘trial and improve’ approach as shown in the investigations for radiation, change of state and cooling curves. Through this, learners develop their application of skills, as well as resilience as they understand the benefit of failure in heating and cooling to discover new ways of doing things. Over time, there is an increased independence in learning, including interdependence in peer group learning. </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a:solidFill>
                  <a:srgbClr val="1F1F1F"/>
                </a:solidFill>
                <a:latin typeface="Arial"/>
                <a:cs typeface="Arial"/>
              </a:rPr>
              <a:t>Progression in heating and cooling is demonstrated by learners exploring and experiencing increasingly complex ideas and concepts that sit within the statements of what matters such as investigating radiation, and states of matter changes. Progression of learning is not linear but cyclical with learners revisiting existing knowledge, linking this with their new learning, and adjusting schema in light of new discovery.</a:t>
            </a:r>
            <a:endParaRPr lang="en-US" sz="11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a:solidFill>
                  <a:srgbClr val="1F1F1F"/>
                </a:solidFill>
                <a:latin typeface="Arial"/>
                <a:cs typeface="Arial"/>
              </a:rPr>
              <a:t>Progression in heating and cooling includes the development of a deep understanding of the learning expressed within all the statements of what matters. Investigative skill such as those demonstrated in the change of state practical and knowledge of particle theory and how this links to changes of state can be developed within the context of one statement of what matters and can be applied in others. Iterative approaches to problem-solving from computer science and design and technology can also be beneficial to this topic. </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a:solidFill>
                  <a:srgbClr val="1F1F1F"/>
                </a:solidFill>
                <a:latin typeface="Arial"/>
                <a:cs typeface="Arial"/>
              </a:rPr>
              <a:t>Investigation, exploration, analysis, problem-solving, and design are key skills required as learners work along the continuum of learning in heating and cooling. As a learner makes progress, there is increasing sophistication in the way in which they apply prior learning in states of matter, explore and investigate problems and the resulting formulation of creative solutions. There is a refinement and increasing accuracy in what learners are able to do and produce both in the physical and digital environments.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a:solidFill>
                  <a:srgbClr val="1F1F1F"/>
                </a:solidFill>
                <a:latin typeface="Arial"/>
                <a:cs typeface="Arial"/>
              </a:rPr>
              <a:t>As learners progress across the continuum they will increasingly be able to make links between current learning such as the changes of state and other experiences and knowledge developed within and beyond this such as how kinetic and thermal energy affect those changes.  Learners will develop the capacity to apply their learning of heating and cooling to inform their thinking and action beyond the classroom.</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a:solidFill>
                  <a:srgbClr val="1F1F1F"/>
                </a:solidFill>
                <a:latin typeface="Arial"/>
                <a:cs typeface="Arial"/>
              </a:rPr>
              <a:t>I can ask questions and use my experience to suggest simple methods of inquiry.</a:t>
            </a:r>
            <a:endParaRPr lang="en-US" sz="1600">
              <a:latin typeface="Arial"/>
              <a:cs typeface="Arial"/>
            </a:endParaRPr>
          </a:p>
          <a:p>
            <a:r>
              <a:rPr lang="en-US" sz="1600">
                <a:solidFill>
                  <a:srgbClr val="1F1F1F"/>
                </a:solidFill>
                <a:latin typeface="Arial"/>
                <a:cs typeface="Arial"/>
              </a:rPr>
              <a:t>I can </a:t>
            </a:r>
            <a:r>
              <a:rPr lang="en-US" sz="1600" err="1">
                <a:solidFill>
                  <a:srgbClr val="1F1F1F"/>
                </a:solidFill>
                <a:latin typeface="Arial"/>
                <a:cs typeface="Arial"/>
              </a:rPr>
              <a:t>recognise</a:t>
            </a:r>
            <a:r>
              <a:rPr lang="en-US" sz="1600">
                <a:solidFill>
                  <a:srgbClr val="1F1F1F"/>
                </a:solidFill>
                <a:latin typeface="Arial"/>
                <a:cs typeface="Arial"/>
              </a:rPr>
              <a:t> patterns from my observations and investigations and can communicate my findings.</a:t>
            </a:r>
            <a:endParaRPr lang="en-US" sz="1600">
              <a:latin typeface="Arial"/>
              <a:cs typeface="Arial"/>
            </a:endParaRPr>
          </a:p>
          <a:p>
            <a:r>
              <a:rPr lang="en-US" sz="1600">
                <a:solidFill>
                  <a:srgbClr val="1F1F1F"/>
                </a:solidFill>
                <a:latin typeface="Arial"/>
                <a:cs typeface="Arial"/>
              </a:rPr>
              <a:t>I can use my </a:t>
            </a:r>
            <a:r>
              <a:rPr lang="en-US" sz="1600" i="1">
                <a:solidFill>
                  <a:srgbClr val="0360A6"/>
                </a:solidFill>
                <a:latin typeface="Arial"/>
                <a:cs typeface="Arial"/>
              </a:rPr>
              <a:t>knowledge</a:t>
            </a:r>
            <a:r>
              <a:rPr lang="en-US" sz="1600">
                <a:solidFill>
                  <a:srgbClr val="1F1F1F"/>
                </a:solidFill>
                <a:latin typeface="Arial"/>
                <a:cs typeface="Arial"/>
              </a:rPr>
              <a:t> and understanding to predict effects as part of my scientific exploration.</a:t>
            </a:r>
            <a:endParaRPr lang="en-US" sz="1600">
              <a:latin typeface="Arial"/>
              <a:cs typeface="Arial"/>
            </a:endParaRPr>
          </a:p>
          <a:p>
            <a:endParaRPr lang="en-US" sz="1600">
              <a:solidFill>
                <a:srgbClr val="1F1F1F"/>
              </a:solidFill>
              <a:latin typeface="Arial"/>
              <a:cs typeface="Arial"/>
            </a:endParaRPr>
          </a:p>
          <a:p>
            <a:r>
              <a:rPr lang="en-US" sz="1600">
                <a:solidFill>
                  <a:srgbClr val="1F1F1F"/>
                </a:solidFill>
                <a:latin typeface="Arial"/>
                <a:cs typeface="Arial"/>
              </a:rPr>
              <a:t>I can investigate different forms of energy and how it can be transferred.</a:t>
            </a:r>
            <a:endParaRPr lang="en-US" sz="1600">
              <a:latin typeface="Arial"/>
              <a:cs typeface="Arial"/>
            </a:endParaRPr>
          </a:p>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sz="1600">
                <a:solidFill>
                  <a:srgbClr val="1F1F1F"/>
                </a:solidFill>
                <a:latin typeface="Arial"/>
                <a:cs typeface="Arial"/>
              </a:rPr>
              <a:t>I can identify questions that can be investigated scientifically and suggest suitable methods of inquiry.</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suggest conclusions as a result of carrying out my inquiries.</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evaluate methods to suggest improvements</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engage with scientific and technological evidence to inform my own opinions.</a:t>
            </a:r>
            <a:endParaRPr lang="en-US" sz="1600">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buFont typeface="Arial" panose="020B0604020202020204" pitchFamily="34" charset="0"/>
              <a:buChar char="•"/>
            </a:pPr>
            <a:r>
              <a:rPr lang="en-US" sz="1600">
                <a:solidFill>
                  <a:srgbClr val="1F1F1F"/>
                </a:solidFill>
                <a:latin typeface="Arial"/>
                <a:cs typeface="Arial"/>
              </a:rPr>
              <a:t>I can research, devise and use suitable methods of inquiry to investigate my scientific questions.</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use my findings to draw valid conclusions.</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evaluate and identify ways of improving the reliability of data, taking anomalies into account.</a:t>
            </a:r>
            <a:endParaRPr lang="en-US" sz="1600">
              <a:latin typeface="Arial"/>
              <a:cs typeface="Arial"/>
            </a:endParaRPr>
          </a:p>
          <a:p>
            <a:pPr>
              <a:buFont typeface="Arial" panose="020B0604020202020204" pitchFamily="34" charset="0"/>
              <a:buChar char="•"/>
            </a:pPr>
            <a:r>
              <a:rPr lang="en-US" sz="1600">
                <a:solidFill>
                  <a:srgbClr val="1F1F1F"/>
                </a:solidFill>
                <a:latin typeface="Arial"/>
                <a:cs typeface="Arial"/>
              </a:rPr>
              <a:t>I can use a range of models to explain and make predictions.</a:t>
            </a:r>
          </a:p>
          <a:p>
            <a:pPr>
              <a:buFont typeface="Arial" panose="020B0604020202020204" pitchFamily="34" charset="0"/>
              <a:buChar char="•"/>
            </a:pPr>
            <a:r>
              <a:rPr lang="en-US" sz="1600">
                <a:solidFill>
                  <a:srgbClr val="1F1F1F"/>
                </a:solidFill>
                <a:latin typeface="Arial"/>
                <a:cs typeface="Arial"/>
              </a:rPr>
              <a:t> I can select relevant scientific </a:t>
            </a:r>
            <a:r>
              <a:rPr lang="en-US" sz="1600" i="1">
                <a:solidFill>
                  <a:srgbClr val="0360A6"/>
                </a:solidFill>
                <a:latin typeface="Arial"/>
                <a:cs typeface="Arial"/>
              </a:rPr>
              <a:t>knowledge</a:t>
            </a:r>
            <a:r>
              <a:rPr lang="en-US" sz="1600">
                <a:solidFill>
                  <a:srgbClr val="1F1F1F"/>
                </a:solidFill>
                <a:latin typeface="Arial"/>
                <a:cs typeface="Arial"/>
              </a:rPr>
              <a:t> from a range of evidence sources to evaluate claims presented as scientific facts.</a:t>
            </a:r>
          </a:p>
          <a:p>
            <a:pPr>
              <a:buFont typeface="Arial" panose="020B0604020202020204" pitchFamily="34" charset="0"/>
              <a:buChar char="•"/>
            </a:pPr>
            <a:r>
              <a:rPr lang="en-US" sz="1600">
                <a:solidFill>
                  <a:srgbClr val="1F1F1F"/>
                </a:solidFill>
                <a:latin typeface="Arial"/>
                <a:cs typeface="Arial"/>
              </a:rPr>
              <a:t>I can review my own opinions based on new scientific evidence.</a:t>
            </a:r>
            <a:endParaRPr lang="en-US" sz="1600"/>
          </a:p>
          <a:p>
            <a:pPr>
              <a:buFont typeface="Arial" panose="020B0604020202020204" pitchFamily="34" charset="0"/>
              <a:buChar char="•"/>
            </a:pPr>
            <a:endParaRPr lang="en-US" sz="900">
              <a:solidFill>
                <a:srgbClr val="1F1F1F"/>
              </a:solidFill>
              <a:latin typeface="Arial"/>
              <a:cs typeface="Arial"/>
            </a:endParaRPr>
          </a:p>
          <a:p>
            <a:pPr>
              <a:buFont typeface="Arial" panose="020B0604020202020204" pitchFamily="34" charset="0"/>
              <a:buChar char="•"/>
            </a:pPr>
            <a:endParaRPr lang="en-US" sz="900">
              <a:solidFill>
                <a:srgbClr val="1F1F1F"/>
              </a:solidFill>
              <a:latin typeface="Arial"/>
              <a:cs typeface="Arial"/>
            </a:endParaRP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62699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a:solidFill>
                  <a:srgbClr val="1F1F1F"/>
                </a:solidFill>
                <a:latin typeface="Arial"/>
                <a:cs typeface="Arial"/>
              </a:rPr>
              <a:t>I can </a:t>
            </a:r>
            <a:r>
              <a:rPr lang="en-US" sz="1600" err="1">
                <a:solidFill>
                  <a:srgbClr val="1F1F1F"/>
                </a:solidFill>
                <a:latin typeface="Arial"/>
                <a:cs typeface="Arial"/>
              </a:rPr>
              <a:t>recognise</a:t>
            </a:r>
            <a:r>
              <a:rPr lang="en-US" sz="1600">
                <a:solidFill>
                  <a:srgbClr val="1F1F1F"/>
                </a:solidFill>
                <a:latin typeface="Arial"/>
                <a:cs typeface="Arial"/>
              </a:rPr>
              <a:t> patterns from my observations and investigations and can communicate my findings.</a:t>
            </a:r>
            <a:endParaRPr lang="en-US" sz="1600">
              <a:latin typeface="Arial"/>
              <a:cs typeface="Arial"/>
            </a:endParaRPr>
          </a:p>
          <a:p>
            <a:r>
              <a:rPr lang="en-US" sz="1600">
                <a:solidFill>
                  <a:srgbClr val="1F1F1F"/>
                </a:solidFill>
                <a:latin typeface="Arial"/>
                <a:cs typeface="Arial"/>
              </a:rPr>
              <a:t>I can use my </a:t>
            </a:r>
            <a:r>
              <a:rPr lang="en-US" sz="1600" i="1">
                <a:solidFill>
                  <a:srgbClr val="0360A6"/>
                </a:solidFill>
                <a:latin typeface="Arial"/>
                <a:cs typeface="Arial"/>
              </a:rPr>
              <a:t>knowledge</a:t>
            </a:r>
            <a:r>
              <a:rPr lang="en-US" sz="1600">
                <a:solidFill>
                  <a:srgbClr val="1F1F1F"/>
                </a:solidFill>
                <a:latin typeface="Arial"/>
                <a:cs typeface="Arial"/>
              </a:rPr>
              <a:t> and understanding to predict effects as part of my scientific exploration.</a:t>
            </a:r>
            <a:endParaRPr lang="en-US" sz="1600">
              <a:latin typeface="Arial"/>
              <a:cs typeface="Arial"/>
            </a:endParaRPr>
          </a:p>
          <a:p>
            <a:r>
              <a:rPr lang="en-US" sz="1600">
                <a:solidFill>
                  <a:srgbClr val="1F1F1F"/>
                </a:solidFill>
                <a:latin typeface="Arial"/>
                <a:cs typeface="Arial"/>
              </a:rPr>
              <a:t>I can investigate different forms of energy and how it can be transferred.</a:t>
            </a:r>
            <a:endParaRPr lang="en-US" sz="1600"/>
          </a:p>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600">
                <a:solidFill>
                  <a:srgbClr val="1F1F1F"/>
                </a:solidFill>
                <a:latin typeface="Arial"/>
                <a:cs typeface="Arial"/>
              </a:rPr>
              <a:t>I can explain that energy can be transferred from one place to another and how this can be used to provide the energy we need in our modern lives.</a:t>
            </a: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1600">
                <a:solidFill>
                  <a:srgbClr val="1F1F1F"/>
                </a:solidFill>
                <a:latin typeface="Arial"/>
                <a:cs typeface="Arial"/>
              </a:rPr>
              <a:t>I can understand conservation of energy and can explain that energy is used at differing rates, and that this affects the power and efficiency of a system.</a:t>
            </a:r>
            <a:endParaRPr lang="en-US"/>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900">
                <a:latin typeface="MASSILIA VF"/>
              </a:rPr>
              <a:t>Learners will have some basic concepts of measuring temperature from KS2. </a:t>
            </a:r>
            <a:endParaRPr lang="en-US" sz="9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a:latin typeface="MASSILIA VF"/>
              </a:rPr>
              <a:t>Heat and temperature.</a:t>
            </a:r>
          </a:p>
          <a:p>
            <a:r>
              <a:rPr lang="en-US" sz="1200">
                <a:latin typeface="MASSILIA VF"/>
              </a:rPr>
              <a:t>Heat transfer - Conduction, convection and radiation.</a:t>
            </a:r>
          </a:p>
          <a:p>
            <a:r>
              <a:rPr lang="en-US" sz="1200">
                <a:latin typeface="MASSILIA VF"/>
              </a:rPr>
              <a:t>Home insulation.</a:t>
            </a:r>
            <a:endParaRPr lang="en-US" sz="1200"/>
          </a:p>
          <a:p>
            <a:r>
              <a:rPr lang="en-US" sz="1200">
                <a:latin typeface="MASSILIA VF"/>
              </a:rPr>
              <a:t>Changing states.</a:t>
            </a:r>
          </a:p>
          <a:p>
            <a:endParaRPr lang="en-US" sz="12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t>To be able to use and apply scientific knowledge correctly to different contexts.</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be able to correctly analyse and interpret data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produce accurately and precisely written scientific reports using tier 3 vocabulary </a:t>
            </a: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r>
              <a:rPr lang="en-US" sz="900"/>
              <a:t>To be able to correctly display scientific data in the most appropriate format.</a:t>
            </a:r>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a:latin typeface="MASSILIA VF"/>
              </a:rPr>
              <a:t>Temperature, thermometer, heat transfer, conduction, convection, radiation, particles, solid, liquid, gas, freezing, melting, evaporating, condensing, states of matter. </a:t>
            </a:r>
            <a:endParaRPr lang="en-US" sz="12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a:latin typeface="Calibri"/>
                <a:cs typeface="Calibri"/>
              </a:rPr>
              <a:t>Compressed Gases Limited – Sandycroft. </a:t>
            </a:r>
            <a:endParaRPr lang="en-US" sz="1100">
              <a:latin typeface="Calibri"/>
              <a:cs typeface="Calibri"/>
            </a:endParaRPr>
          </a:p>
          <a:p>
            <a:r>
              <a:rPr lang="en-GB" sz="1100">
                <a:latin typeface="Calibri"/>
                <a:cs typeface="Calibri"/>
              </a:rPr>
              <a:t>Local Steel works – processes.</a:t>
            </a:r>
            <a:endParaRPr lang="en-US" sz="1100">
              <a:latin typeface="Calibri"/>
              <a:cs typeface="Calibri"/>
            </a:endParaRPr>
          </a:p>
          <a:p>
            <a:r>
              <a:rPr lang="en-GB" sz="1100">
                <a:latin typeface="Calibri"/>
                <a:cs typeface="Calibri"/>
              </a:rPr>
              <a:t>North Wales Fire and Rescue – fit free fire alarms. (Use of thermocouples).</a:t>
            </a:r>
            <a:endParaRPr lang="en-US" sz="1100">
              <a:latin typeface="Calibri"/>
              <a:cs typeface="Calibri"/>
            </a:endParaRPr>
          </a:p>
          <a:p>
            <a:r>
              <a:rPr lang="en-GB" sz="1100">
                <a:latin typeface="Calibri"/>
                <a:cs typeface="Calibri"/>
              </a:rPr>
              <a:t>Jackson Fire and Security – Fire Alarms and Fire extinguishers.</a:t>
            </a:r>
            <a:endParaRPr lang="en-US" sz="1100">
              <a:latin typeface="Calibri"/>
              <a:cs typeface="Calibri"/>
            </a:endParaRPr>
          </a:p>
          <a:p>
            <a:endParaRPr lang="en-US" sz="9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8</Slides>
  <Notes>0</Notes>
  <HiddenSlides>0</HiddenSlide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2024-06-27T08:40:41Z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