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2" r:id="rId12"/>
    <p:sldId id="287"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22E613-DA1B-36DF-9FB7-97ED74930C25}" v="7" dt="2024-07-02T12:07:47.1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h Jones" userId="S::hannah.jones@connahsquayhs.org.uk::2e2e02a8-2b2f-46e0-a38b-b04958324744" providerId="AD" clId="Web-{8C22E613-DA1B-36DF-9FB7-97ED74930C25}"/>
    <pc:docChg chg="modSld">
      <pc:chgData name="Hannah Jones" userId="S::hannah.jones@connahsquayhs.org.uk::2e2e02a8-2b2f-46e0-a38b-b04958324744" providerId="AD" clId="Web-{8C22E613-DA1B-36DF-9FB7-97ED74930C25}" dt="2024-07-02T12:07:47.107" v="6" actId="20577"/>
      <pc:docMkLst>
        <pc:docMk/>
      </pc:docMkLst>
      <pc:sldChg chg="modSp">
        <pc:chgData name="Hannah Jones" userId="S::hannah.jones@connahsquayhs.org.uk::2e2e02a8-2b2f-46e0-a38b-b04958324744" providerId="AD" clId="Web-{8C22E613-DA1B-36DF-9FB7-97ED74930C25}" dt="2024-07-02T12:07:47.107" v="6" actId="20577"/>
        <pc:sldMkLst>
          <pc:docMk/>
          <pc:sldMk cId="2744657230" sldId="279"/>
        </pc:sldMkLst>
        <pc:spChg chg="mod">
          <ac:chgData name="Hannah Jones" userId="S::hannah.jones@connahsquayhs.org.uk::2e2e02a8-2b2f-46e0-a38b-b04958324744" providerId="AD" clId="Web-{8C22E613-DA1B-36DF-9FB7-97ED74930C25}" dt="2024-07-02T12:07:47.107" v="6" actId="20577"/>
          <ac:spMkLst>
            <pc:docMk/>
            <pc:sldMk cId="2744657230" sldId="279"/>
            <ac:spMk id="2" creationId="{C65EE8F8-148F-B99E-40FA-43CE497387F7}"/>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Kelly Davis" userId="S::kelly.davis@connahsquayhs.org.uk::096ba659-84af-4938-bb69-cbee8d6cfa26" providerId="AD" clId="Web-{2BC88943-0390-DA80-4BB4-4C218361AC76}"/>
    <pc:docChg chg="modSld">
      <pc:chgData name="Kelly Davis" userId="S::kelly.davis@connahsquayhs.org.uk::096ba659-84af-4938-bb69-cbee8d6cfa26" providerId="AD" clId="Web-{2BC88943-0390-DA80-4BB4-4C218361AC76}" dt="2024-05-28T19:51:21.420" v="15"/>
      <pc:docMkLst>
        <pc:docMk/>
      </pc:docMkLst>
      <pc:sldChg chg="addSp modSp">
        <pc:chgData name="Kelly Davis" userId="S::kelly.davis@connahsquayhs.org.uk::096ba659-84af-4938-bb69-cbee8d6cfa26" providerId="AD" clId="Web-{2BC88943-0390-DA80-4BB4-4C218361AC76}" dt="2024-05-28T19:51:21.420" v="15"/>
        <pc:sldMkLst>
          <pc:docMk/>
          <pc:sldMk cId="1981651252" sldId="278"/>
        </pc:sldMkLst>
        <pc:spChg chg="mod">
          <ac:chgData name="Kelly Davis" userId="S::kelly.davis@connahsquayhs.org.uk::096ba659-84af-4938-bb69-cbee8d6cfa26" providerId="AD" clId="Web-{2BC88943-0390-DA80-4BB4-4C218361AC76}" dt="2024-05-28T19:50:35.075" v="4" actId="20577"/>
          <ac:spMkLst>
            <pc:docMk/>
            <pc:sldMk cId="1981651252" sldId="278"/>
            <ac:spMk id="2" creationId="{B77F1C2E-7359-4E67-E2F1-060331D23AB7}"/>
          </ac:spMkLst>
        </pc:spChg>
        <pc:spChg chg="mod">
          <ac:chgData name="Kelly Davis" userId="S::kelly.davis@connahsquayhs.org.uk::096ba659-84af-4938-bb69-cbee8d6cfa26" providerId="AD" clId="Web-{2BC88943-0390-DA80-4BB4-4C218361AC76}" dt="2024-05-28T19:50:59.919" v="10" actId="20577"/>
          <ac:spMkLst>
            <pc:docMk/>
            <pc:sldMk cId="1981651252" sldId="278"/>
            <ac:spMk id="8" creationId="{D9F63377-DD1C-4BBD-5D28-6BF14622536D}"/>
          </ac:spMkLst>
        </pc:spChg>
        <pc:graphicFrameChg chg="add mod">
          <ac:chgData name="Kelly Davis" userId="S::kelly.davis@connahsquayhs.org.uk::096ba659-84af-4938-bb69-cbee8d6cfa26" providerId="AD" clId="Web-{2BC88943-0390-DA80-4BB4-4C218361AC76}" dt="2024-05-28T19:51:21.420" v="15"/>
          <ac:graphicFrameMkLst>
            <pc:docMk/>
            <pc:sldMk cId="1981651252" sldId="278"/>
            <ac:graphicFrameMk id="11" creationId="{30BD4277-EA7A-60D1-2AB8-B6699FC21ECE}"/>
          </ac:graphicFrameMkLst>
        </pc:graphicFrameChg>
      </pc:sldChg>
      <pc:sldChg chg="modSp">
        <pc:chgData name="Kelly Davis" userId="S::kelly.davis@connahsquayhs.org.uk::096ba659-84af-4938-bb69-cbee8d6cfa26" providerId="AD" clId="Web-{2BC88943-0390-DA80-4BB4-4C218361AC76}" dt="2024-05-28T19:50:45.544" v="7" actId="20577"/>
        <pc:sldMkLst>
          <pc:docMk/>
          <pc:sldMk cId="2458432041" sldId="280"/>
        </pc:sldMkLst>
        <pc:spChg chg="mod">
          <ac:chgData name="Kelly Davis" userId="S::kelly.davis@connahsquayhs.org.uk::096ba659-84af-4938-bb69-cbee8d6cfa26" providerId="AD" clId="Web-{2BC88943-0390-DA80-4BB4-4C218361AC76}" dt="2024-05-28T19:50:45.544" v="7" actId="20577"/>
          <ac:spMkLst>
            <pc:docMk/>
            <pc:sldMk cId="2458432041" sldId="280"/>
            <ac:spMk id="2" creationId="{92C753A5-51E1-7A44-E9A0-95DE87F723AA}"/>
          </ac:spMkLst>
        </pc:spChg>
      </pc:sldChg>
      <pc:sldChg chg="modSp">
        <pc:chgData name="Kelly Davis" userId="S::kelly.davis@connahsquayhs.org.uk::096ba659-84af-4938-bb69-cbee8d6cfa26" providerId="AD" clId="Web-{2BC88943-0390-DA80-4BB4-4C218361AC76}" dt="2024-05-28T19:51:18.045" v="14" actId="20577"/>
        <pc:sldMkLst>
          <pc:docMk/>
          <pc:sldMk cId="632769890" sldId="284"/>
        </pc:sldMkLst>
        <pc:spChg chg="mod">
          <ac:chgData name="Kelly Davis" userId="S::kelly.davis@connahsquayhs.org.uk::096ba659-84af-4938-bb69-cbee8d6cfa26" providerId="AD" clId="Web-{2BC88943-0390-DA80-4BB4-4C218361AC76}" dt="2024-05-28T19:51:18.045" v="14" actId="20577"/>
          <ac:spMkLst>
            <pc:docMk/>
            <pc:sldMk cId="632769890" sldId="284"/>
            <ac:spMk id="11" creationId="{73CA8E55-50A9-4198-412B-A239F349004B}"/>
          </ac:spMkLst>
        </pc:spChg>
      </pc:sldChg>
      <pc:sldChg chg="modSp">
        <pc:chgData name="Kelly Davis" userId="S::kelly.davis@connahsquayhs.org.uk::096ba659-84af-4938-bb69-cbee8d6cfa26" providerId="AD" clId="Web-{2BC88943-0390-DA80-4BB4-4C218361AC76}" dt="2024-05-28T19:50:22.730" v="2" actId="20577"/>
        <pc:sldMkLst>
          <pc:docMk/>
          <pc:sldMk cId="3948252949" sldId="286"/>
        </pc:sldMkLst>
        <pc:spChg chg="mod">
          <ac:chgData name="Kelly Davis" userId="S::kelly.davis@connahsquayhs.org.uk::096ba659-84af-4938-bb69-cbee8d6cfa26" providerId="AD" clId="Web-{2BC88943-0390-DA80-4BB4-4C218361AC76}" dt="2024-05-28T19:50:19.652" v="0" actId="20577"/>
          <ac:spMkLst>
            <pc:docMk/>
            <pc:sldMk cId="3948252949" sldId="286"/>
            <ac:spMk id="2" creationId="{00000000-0000-0000-0000-000000000000}"/>
          </ac:spMkLst>
        </pc:spChg>
        <pc:spChg chg="mod">
          <ac:chgData name="Kelly Davis" userId="S::kelly.davis@connahsquayhs.org.uk::096ba659-84af-4938-bb69-cbee8d6cfa26" providerId="AD" clId="Web-{2BC88943-0390-DA80-4BB4-4C218361AC76}" dt="2024-05-28T19:50:22.730" v="2" actId="20577"/>
          <ac:spMkLst>
            <pc:docMk/>
            <pc:sldMk cId="3948252949" sldId="286"/>
            <ac:spMk id="4" creationId="{00000000-0000-0000-0000-000000000000}"/>
          </ac:spMkLst>
        </pc:spChg>
      </pc:sldChg>
    </pc:docChg>
  </pc:docChgLst>
  <pc:docChgLst>
    <pc:chgData name="Guest User" userId="S::urn:spo:anon#7509a8d75cfb89d121ec4e60e15a895eaa1c83549a6bf56bc4727762b022014a::" providerId="AD" clId="Web-{140D57E4-6AA4-5812-AF82-AAC0158DFAFE}"/>
    <pc:docChg chg="modSld">
      <pc:chgData name="Guest User" userId="S::urn:spo:anon#7509a8d75cfb89d121ec4e60e15a895eaa1c83549a6bf56bc4727762b022014a::" providerId="AD" clId="Web-{140D57E4-6AA4-5812-AF82-AAC0158DFAFE}" dt="2024-06-29T18:33:18.810" v="803"/>
      <pc:docMkLst>
        <pc:docMk/>
      </pc:docMkLst>
      <pc:sldChg chg="addSp delSp modSp">
        <pc:chgData name="Guest User" userId="S::urn:spo:anon#7509a8d75cfb89d121ec4e60e15a895eaa1c83549a6bf56bc4727762b022014a::" providerId="AD" clId="Web-{140D57E4-6AA4-5812-AF82-AAC0158DFAFE}" dt="2024-06-29T18:33:18.810" v="803"/>
        <pc:sldMkLst>
          <pc:docMk/>
          <pc:sldMk cId="2744657230" sldId="279"/>
        </pc:sldMkLst>
        <pc:spChg chg="mod">
          <ac:chgData name="Guest User" userId="S::urn:spo:anon#7509a8d75cfb89d121ec4e60e15a895eaa1c83549a6bf56bc4727762b022014a::" providerId="AD" clId="Web-{140D57E4-6AA4-5812-AF82-AAC0158DFAFE}" dt="2024-06-29T18:25:00.330" v="425" actId="20577"/>
          <ac:spMkLst>
            <pc:docMk/>
            <pc:sldMk cId="2744657230" sldId="279"/>
            <ac:spMk id="2" creationId="{C65EE8F8-148F-B99E-40FA-43CE497387F7}"/>
          </ac:spMkLst>
        </pc:spChg>
        <pc:spChg chg="mod">
          <ac:chgData name="Guest User" userId="S::urn:spo:anon#7509a8d75cfb89d121ec4e60e15a895eaa1c83549a6bf56bc4727762b022014a::" providerId="AD" clId="Web-{140D57E4-6AA4-5812-AF82-AAC0158DFAFE}" dt="2024-06-29T18:20:07.282" v="381"/>
          <ac:spMkLst>
            <pc:docMk/>
            <pc:sldMk cId="2744657230" sldId="279"/>
            <ac:spMk id="4" creationId="{74C831F6-864D-BABA-AF92-E2DAAB3A976C}"/>
          </ac:spMkLst>
        </pc:spChg>
        <pc:spChg chg="mod">
          <ac:chgData name="Guest User" userId="S::urn:spo:anon#7509a8d75cfb89d121ec4e60e15a895eaa1c83549a6bf56bc4727762b022014a::" providerId="AD" clId="Web-{140D57E4-6AA4-5812-AF82-AAC0158DFAFE}" dt="2024-06-29T18:23:21.869" v="400" actId="20577"/>
          <ac:spMkLst>
            <pc:docMk/>
            <pc:sldMk cId="2744657230" sldId="279"/>
            <ac:spMk id="6" creationId="{BBFAC2B0-088A-A742-E984-08816EB2A534}"/>
          </ac:spMkLst>
        </pc:spChg>
        <pc:spChg chg="mod">
          <ac:chgData name="Guest User" userId="S::urn:spo:anon#7509a8d75cfb89d121ec4e60e15a895eaa1c83549a6bf56bc4727762b022014a::" providerId="AD" clId="Web-{140D57E4-6AA4-5812-AF82-AAC0158DFAFE}" dt="2024-06-29T18:28:21.827" v="556" actId="20577"/>
          <ac:spMkLst>
            <pc:docMk/>
            <pc:sldMk cId="2744657230" sldId="279"/>
            <ac:spMk id="9" creationId="{FAC0EE1F-6170-8836-2429-E17EDAC6A750}"/>
          </ac:spMkLst>
        </pc:spChg>
        <pc:spChg chg="mod">
          <ac:chgData name="Guest User" userId="S::urn:spo:anon#7509a8d75cfb89d121ec4e60e15a895eaa1c83549a6bf56bc4727762b022014a::" providerId="AD" clId="Web-{140D57E4-6AA4-5812-AF82-AAC0158DFAFE}" dt="2024-06-29T18:33:15.482" v="801" actId="20577"/>
          <ac:spMkLst>
            <pc:docMk/>
            <pc:sldMk cId="2744657230" sldId="279"/>
            <ac:spMk id="11" creationId="{BE434E36-C7AA-5216-328F-AB4594226D84}"/>
          </ac:spMkLst>
        </pc:spChg>
        <pc:spChg chg="del mod">
          <ac:chgData name="Guest User" userId="S::urn:spo:anon#7509a8d75cfb89d121ec4e60e15a895eaa1c83549a6bf56bc4727762b022014a::" providerId="AD" clId="Web-{140D57E4-6AA4-5812-AF82-AAC0158DFAFE}" dt="2024-06-29T18:33:18.810" v="803"/>
          <ac:spMkLst>
            <pc:docMk/>
            <pc:sldMk cId="2744657230" sldId="279"/>
            <ac:spMk id="13" creationId="{12040E28-C6F5-B532-A029-B5A6A5E6B1EC}"/>
          </ac:spMkLst>
        </pc:spChg>
        <pc:spChg chg="add mod">
          <ac:chgData name="Guest User" userId="S::urn:spo:anon#7509a8d75cfb89d121ec4e60e15a895eaa1c83549a6bf56bc4727762b022014a::" providerId="AD" clId="Web-{140D57E4-6AA4-5812-AF82-AAC0158DFAFE}" dt="2024-06-29T18:33:18.810" v="803"/>
          <ac:spMkLst>
            <pc:docMk/>
            <pc:sldMk cId="2744657230" sldId="279"/>
            <ac:spMk id="16" creationId="{CA3A6508-AF54-717B-196C-8BCF279D11B3}"/>
          </ac:spMkLst>
        </pc:spChg>
      </pc:sldChg>
    </pc:docChg>
  </pc:docChgLst>
  <pc:docChgLst>
    <pc:chgData name="Catrin Davies" userId="S::catrin.davies@connahsquayhs.org.uk::8fe6a0ed-85a2-4afc-b2fd-0bd0e468fc41" providerId="AD" clId="Web-{E2D6F172-610F-C8A4-0680-18A7229533E5}"/>
    <pc:docChg chg="addSld modSld">
      <pc:chgData name="Catrin Davies" userId="S::catrin.davies@connahsquayhs.org.uk::8fe6a0ed-85a2-4afc-b2fd-0bd0e468fc41" providerId="AD" clId="Web-{E2D6F172-610F-C8A4-0680-18A7229533E5}" dt="2024-06-20T10:10:36.888" v="262" actId="20577"/>
      <pc:docMkLst>
        <pc:docMk/>
      </pc:docMkLst>
      <pc:sldChg chg="modSp">
        <pc:chgData name="Catrin Davies" userId="S::catrin.davies@connahsquayhs.org.uk::8fe6a0ed-85a2-4afc-b2fd-0bd0e468fc41" providerId="AD" clId="Web-{E2D6F172-610F-C8A4-0680-18A7229533E5}" dt="2024-06-20T09:54:13.511" v="36" actId="20577"/>
        <pc:sldMkLst>
          <pc:docMk/>
          <pc:sldMk cId="1981651252" sldId="278"/>
        </pc:sldMkLst>
        <pc:spChg chg="mod">
          <ac:chgData name="Catrin Davies" userId="S::catrin.davies@connahsquayhs.org.uk::8fe6a0ed-85a2-4afc-b2fd-0bd0e468fc41" providerId="AD" clId="Web-{E2D6F172-610F-C8A4-0680-18A7229533E5}" dt="2024-06-20T09:54:13.511" v="36" actId="20577"/>
          <ac:spMkLst>
            <pc:docMk/>
            <pc:sldMk cId="1981651252" sldId="278"/>
            <ac:spMk id="7" creationId="{2E5624FB-155B-4395-46B6-A4D8F5D58C9A}"/>
          </ac:spMkLst>
        </pc:spChg>
      </pc:sldChg>
      <pc:sldChg chg="modSp">
        <pc:chgData name="Catrin Davies" userId="S::catrin.davies@connahsquayhs.org.uk::8fe6a0ed-85a2-4afc-b2fd-0bd0e468fc41" providerId="AD" clId="Web-{E2D6F172-610F-C8A4-0680-18A7229533E5}" dt="2024-06-20T09:56:00.206" v="54"/>
        <pc:sldMkLst>
          <pc:docMk/>
          <pc:sldMk cId="2458432041" sldId="280"/>
        </pc:sldMkLst>
        <pc:spChg chg="mod">
          <ac:chgData name="Catrin Davies" userId="S::catrin.davies@connahsquayhs.org.uk::8fe6a0ed-85a2-4afc-b2fd-0bd0e468fc41" providerId="AD" clId="Web-{E2D6F172-610F-C8A4-0680-18A7229533E5}" dt="2024-06-20T09:55:15.437" v="49" actId="20577"/>
          <ac:spMkLst>
            <pc:docMk/>
            <pc:sldMk cId="2458432041" sldId="280"/>
            <ac:spMk id="2" creationId="{92C753A5-51E1-7A44-E9A0-95DE87F723AA}"/>
          </ac:spMkLst>
        </pc:spChg>
        <pc:spChg chg="mod">
          <ac:chgData name="Catrin Davies" userId="S::catrin.davies@connahsquayhs.org.uk::8fe6a0ed-85a2-4afc-b2fd-0bd0e468fc41" providerId="AD" clId="Web-{E2D6F172-610F-C8A4-0680-18A7229533E5}" dt="2024-06-20T09:55:11.890" v="46" actId="20577"/>
          <ac:spMkLst>
            <pc:docMk/>
            <pc:sldMk cId="2458432041" sldId="280"/>
            <ac:spMk id="3" creationId="{4DCACD9D-747D-8730-D752-62E05D93C009}"/>
          </ac:spMkLst>
        </pc:spChg>
        <pc:spChg chg="mod">
          <ac:chgData name="Catrin Davies" userId="S::catrin.davies@connahsquayhs.org.uk::8fe6a0ed-85a2-4afc-b2fd-0bd0e468fc41" providerId="AD" clId="Web-{E2D6F172-610F-C8A4-0680-18A7229533E5}" dt="2024-06-20T09:55:56.721" v="53" actId="20577"/>
          <ac:spMkLst>
            <pc:docMk/>
            <pc:sldMk cId="2458432041" sldId="280"/>
            <ac:spMk id="5" creationId="{B21294D3-126A-E4A2-9988-FAF78C7B7328}"/>
          </ac:spMkLst>
        </pc:spChg>
        <pc:spChg chg="mod">
          <ac:chgData name="Catrin Davies" userId="S::catrin.davies@connahsquayhs.org.uk::8fe6a0ed-85a2-4afc-b2fd-0bd0e468fc41" providerId="AD" clId="Web-{E2D6F172-610F-C8A4-0680-18A7229533E5}" dt="2024-06-20T09:56:00.206" v="54"/>
          <ac:spMkLst>
            <pc:docMk/>
            <pc:sldMk cId="2458432041" sldId="280"/>
            <ac:spMk id="6" creationId="{25C07CEA-84F6-8C26-6F95-D4919D0C9E00}"/>
          </ac:spMkLst>
        </pc:spChg>
      </pc:sldChg>
      <pc:sldChg chg="modSp">
        <pc:chgData name="Catrin Davies" userId="S::catrin.davies@connahsquayhs.org.uk::8fe6a0ed-85a2-4afc-b2fd-0bd0e468fc41" providerId="AD" clId="Web-{E2D6F172-610F-C8A4-0680-18A7229533E5}" dt="2024-06-20T10:01:16.977" v="83" actId="20577"/>
        <pc:sldMkLst>
          <pc:docMk/>
          <pc:sldMk cId="3785915959" sldId="282"/>
        </pc:sldMkLst>
        <pc:spChg chg="mod">
          <ac:chgData name="Catrin Davies" userId="S::catrin.davies@connahsquayhs.org.uk::8fe6a0ed-85a2-4afc-b2fd-0bd0e468fc41" providerId="AD" clId="Web-{E2D6F172-610F-C8A4-0680-18A7229533E5}" dt="2024-06-20T09:58:32.856" v="56" actId="20577"/>
          <ac:spMkLst>
            <pc:docMk/>
            <pc:sldMk cId="3785915959" sldId="282"/>
            <ac:spMk id="2" creationId="{FF1F1BCE-76F1-3B00-C414-643188F0671E}"/>
          </ac:spMkLst>
        </pc:spChg>
        <pc:spChg chg="mod">
          <ac:chgData name="Catrin Davies" userId="S::catrin.davies@connahsquayhs.org.uk::8fe6a0ed-85a2-4afc-b2fd-0bd0e468fc41" providerId="AD" clId="Web-{E2D6F172-610F-C8A4-0680-18A7229533E5}" dt="2024-06-20T09:59:01.515" v="60" actId="20577"/>
          <ac:spMkLst>
            <pc:docMk/>
            <pc:sldMk cId="3785915959" sldId="282"/>
            <ac:spMk id="4" creationId="{F5F439B9-3B25-1165-7EFF-B0C4845E1093}"/>
          </ac:spMkLst>
        </pc:spChg>
        <pc:spChg chg="mod">
          <ac:chgData name="Catrin Davies" userId="S::catrin.davies@connahsquayhs.org.uk::8fe6a0ed-85a2-4afc-b2fd-0bd0e468fc41" providerId="AD" clId="Web-{E2D6F172-610F-C8A4-0680-18A7229533E5}" dt="2024-06-20T10:01:16.977" v="83" actId="20577"/>
          <ac:spMkLst>
            <pc:docMk/>
            <pc:sldMk cId="3785915959" sldId="282"/>
            <ac:spMk id="6" creationId="{D4E2F972-71C4-0D1E-4E4D-CE4124B29869}"/>
          </ac:spMkLst>
        </pc:spChg>
      </pc:sldChg>
      <pc:sldChg chg="modSp">
        <pc:chgData name="Catrin Davies" userId="S::catrin.davies@connahsquayhs.org.uk::8fe6a0ed-85a2-4afc-b2fd-0bd0e468fc41" providerId="AD" clId="Web-{E2D6F172-610F-C8A4-0680-18A7229533E5}" dt="2024-06-20T10:10:36.888" v="262" actId="20577"/>
        <pc:sldMkLst>
          <pc:docMk/>
          <pc:sldMk cId="632769890" sldId="284"/>
        </pc:sldMkLst>
        <pc:spChg chg="mod">
          <ac:chgData name="Catrin Davies" userId="S::catrin.davies@connahsquayhs.org.uk::8fe6a0ed-85a2-4afc-b2fd-0bd0e468fc41" providerId="AD" clId="Web-{E2D6F172-610F-C8A4-0680-18A7229533E5}" dt="2024-06-20T10:03:57.003" v="116" actId="20577"/>
          <ac:spMkLst>
            <pc:docMk/>
            <pc:sldMk cId="632769890" sldId="284"/>
            <ac:spMk id="2" creationId="{7E6C883F-1227-F311-38A5-B4E17D09B7AB}"/>
          </ac:spMkLst>
        </pc:spChg>
        <pc:spChg chg="mod">
          <ac:chgData name="Catrin Davies" userId="S::catrin.davies@connahsquayhs.org.uk::8fe6a0ed-85a2-4afc-b2fd-0bd0e468fc41" providerId="AD" clId="Web-{E2D6F172-610F-C8A4-0680-18A7229533E5}" dt="2024-06-20T10:10:34.326" v="260" actId="20577"/>
          <ac:spMkLst>
            <pc:docMk/>
            <pc:sldMk cId="632769890" sldId="284"/>
            <ac:spMk id="4" creationId="{235860F6-C416-1E2E-120E-314D539F4A7E}"/>
          </ac:spMkLst>
        </pc:spChg>
        <pc:spChg chg="mod">
          <ac:chgData name="Catrin Davies" userId="S::catrin.davies@connahsquayhs.org.uk::8fe6a0ed-85a2-4afc-b2fd-0bd0e468fc41" providerId="AD" clId="Web-{E2D6F172-610F-C8A4-0680-18A7229533E5}" dt="2024-06-20T10:05:00.226" v="149" actId="20577"/>
          <ac:spMkLst>
            <pc:docMk/>
            <pc:sldMk cId="632769890" sldId="284"/>
            <ac:spMk id="10" creationId="{59B49D29-3501-5F1D-BF03-49B083B72B1A}"/>
          </ac:spMkLst>
        </pc:spChg>
        <pc:spChg chg="mod">
          <ac:chgData name="Catrin Davies" userId="S::catrin.davies@connahsquayhs.org.uk::8fe6a0ed-85a2-4afc-b2fd-0bd0e468fc41" providerId="AD" clId="Web-{E2D6F172-610F-C8A4-0680-18A7229533E5}" dt="2024-06-20T10:10:36.888" v="262" actId="20577"/>
          <ac:spMkLst>
            <pc:docMk/>
            <pc:sldMk cId="632769890" sldId="284"/>
            <ac:spMk id="11" creationId="{73CA8E55-50A9-4198-412B-A239F349004B}"/>
          </ac:spMkLst>
        </pc:spChg>
      </pc:sldChg>
      <pc:sldChg chg="addSp delSp modSp add replId">
        <pc:chgData name="Catrin Davies" userId="S::catrin.davies@connahsquayhs.org.uk::8fe6a0ed-85a2-4afc-b2fd-0bd0e468fc41" providerId="AD" clId="Web-{E2D6F172-610F-C8A4-0680-18A7229533E5}" dt="2024-06-20T10:03:10.546" v="94" actId="20577"/>
        <pc:sldMkLst>
          <pc:docMk/>
          <pc:sldMk cId="2143788848" sldId="287"/>
        </pc:sldMkLst>
        <pc:spChg chg="mod">
          <ac:chgData name="Catrin Davies" userId="S::catrin.davies@connahsquayhs.org.uk::8fe6a0ed-85a2-4afc-b2fd-0bd0e468fc41" providerId="AD" clId="Web-{E2D6F172-610F-C8A4-0680-18A7229533E5}" dt="2024-06-20T10:02:10.574" v="90" actId="20577"/>
          <ac:spMkLst>
            <pc:docMk/>
            <pc:sldMk cId="2143788848" sldId="287"/>
            <ac:spMk id="2" creationId="{FF1F1BCE-76F1-3B00-C414-643188F0671E}"/>
          </ac:spMkLst>
        </pc:spChg>
        <pc:spChg chg="mod">
          <ac:chgData name="Catrin Davies" userId="S::catrin.davies@connahsquayhs.org.uk::8fe6a0ed-85a2-4afc-b2fd-0bd0e468fc41" providerId="AD" clId="Web-{E2D6F172-610F-C8A4-0680-18A7229533E5}" dt="2024-06-20T10:02:38.232" v="92" actId="20577"/>
          <ac:spMkLst>
            <pc:docMk/>
            <pc:sldMk cId="2143788848" sldId="287"/>
            <ac:spMk id="4" creationId="{F5F439B9-3B25-1165-7EFF-B0C4845E1093}"/>
          </ac:spMkLst>
        </pc:spChg>
        <pc:spChg chg="mod">
          <ac:chgData name="Catrin Davies" userId="S::catrin.davies@connahsquayhs.org.uk::8fe6a0ed-85a2-4afc-b2fd-0bd0e468fc41" providerId="AD" clId="Web-{E2D6F172-610F-C8A4-0680-18A7229533E5}" dt="2024-06-20T10:03:10.546" v="94" actId="20577"/>
          <ac:spMkLst>
            <pc:docMk/>
            <pc:sldMk cId="2143788848" sldId="287"/>
            <ac:spMk id="6" creationId="{D4E2F972-71C4-0D1E-4E4D-CE4124B29869}"/>
          </ac:spMkLst>
        </pc:spChg>
        <pc:graphicFrameChg chg="add del mod">
          <ac:chgData name="Catrin Davies" userId="S::catrin.davies@connahsquayhs.org.uk::8fe6a0ed-85a2-4afc-b2fd-0bd0e468fc41" providerId="AD" clId="Web-{E2D6F172-610F-C8A4-0680-18A7229533E5}" dt="2024-06-20T10:02:14.590" v="91"/>
          <ac:graphicFrameMkLst>
            <pc:docMk/>
            <pc:sldMk cId="2143788848" sldId="287"/>
            <ac:graphicFrameMk id="10" creationId="{6E2F9993-CA58-15D5-EC11-79201E307179}"/>
          </ac:graphicFrameMkLst>
        </pc:graphicFrameChg>
      </pc:sldChg>
    </pc:docChg>
  </pc:docChgLst>
  <pc:docChgLst>
    <pc:chgData name="Catrin Davies" userId="S::catrin.davies@connahsquayhs.org.uk::8fe6a0ed-85a2-4afc-b2fd-0bd0e468fc41" providerId="AD" clId="Web-{1C787AB1-C3A2-7D4A-20BA-2F72759DE7C2}"/>
    <pc:docChg chg="modSld">
      <pc:chgData name="Catrin Davies" userId="S::catrin.davies@connahsquayhs.org.uk::8fe6a0ed-85a2-4afc-b2fd-0bd0e468fc41" providerId="AD" clId="Web-{1C787AB1-C3A2-7D4A-20BA-2F72759DE7C2}" dt="2024-06-19T15:22:52.034" v="16" actId="20577"/>
      <pc:docMkLst>
        <pc:docMk/>
      </pc:docMkLst>
      <pc:sldChg chg="delSp modSp">
        <pc:chgData name="Catrin Davies" userId="S::catrin.davies@connahsquayhs.org.uk::8fe6a0ed-85a2-4afc-b2fd-0bd0e468fc41" providerId="AD" clId="Web-{1C787AB1-C3A2-7D4A-20BA-2F72759DE7C2}" dt="2024-06-19T15:22:27.455" v="15"/>
        <pc:sldMkLst>
          <pc:docMk/>
          <pc:sldMk cId="1981651252" sldId="278"/>
        </pc:sldMkLst>
        <pc:spChg chg="mod">
          <ac:chgData name="Catrin Davies" userId="S::catrin.davies@connahsquayhs.org.uk::8fe6a0ed-85a2-4afc-b2fd-0bd0e468fc41" providerId="AD" clId="Web-{1C787AB1-C3A2-7D4A-20BA-2F72759DE7C2}" dt="2024-06-19T15:22:20.705" v="14" actId="20577"/>
          <ac:spMkLst>
            <pc:docMk/>
            <pc:sldMk cId="1981651252" sldId="278"/>
            <ac:spMk id="4" creationId="{DF4B6647-26ED-AE4F-C7C6-F118FCC94D72}"/>
          </ac:spMkLst>
        </pc:spChg>
        <pc:graphicFrameChg chg="del mod">
          <ac:chgData name="Catrin Davies" userId="S::catrin.davies@connahsquayhs.org.uk::8fe6a0ed-85a2-4afc-b2fd-0bd0e468fc41" providerId="AD" clId="Web-{1C787AB1-C3A2-7D4A-20BA-2F72759DE7C2}" dt="2024-06-19T15:22:27.455" v="15"/>
          <ac:graphicFrameMkLst>
            <pc:docMk/>
            <pc:sldMk cId="1981651252" sldId="278"/>
            <ac:graphicFrameMk id="11" creationId="{30BD4277-EA7A-60D1-2AB8-B6699FC21ECE}"/>
          </ac:graphicFrameMkLst>
        </pc:graphicFrameChg>
      </pc:sldChg>
      <pc:sldChg chg="modSp">
        <pc:chgData name="Catrin Davies" userId="S::catrin.davies@connahsquayhs.org.uk::8fe6a0ed-85a2-4afc-b2fd-0bd0e468fc41" providerId="AD" clId="Web-{1C787AB1-C3A2-7D4A-20BA-2F72759DE7C2}" dt="2024-06-19T15:22:52.034" v="16" actId="20577"/>
        <pc:sldMkLst>
          <pc:docMk/>
          <pc:sldMk cId="632769890" sldId="284"/>
        </pc:sldMkLst>
        <pc:spChg chg="mod">
          <ac:chgData name="Catrin Davies" userId="S::catrin.davies@connahsquayhs.org.uk::8fe6a0ed-85a2-4afc-b2fd-0bd0e468fc41" providerId="AD" clId="Web-{1C787AB1-C3A2-7D4A-20BA-2F72759DE7C2}" dt="2024-06-19T15:22:52.034" v="16" actId="20577"/>
          <ac:spMkLst>
            <pc:docMk/>
            <pc:sldMk cId="632769890" sldId="284"/>
            <ac:spMk id="9" creationId="{E5C5155A-67AA-9F8F-5734-B567AC294D9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8</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Ecology</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77500" lnSpcReduction="20000"/>
          </a:bodyPr>
          <a:lstStyle/>
          <a:p>
            <a:r>
              <a:rPr lang="en-US" dirty="0">
                <a:solidFill>
                  <a:srgbClr val="1F1F1F"/>
                </a:solidFill>
                <a:latin typeface="Arial"/>
                <a:ea typeface="Calibri"/>
                <a:cs typeface="Arial"/>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US" i="1" dirty="0">
                <a:solidFill>
                  <a:srgbClr val="0360A6"/>
                </a:solidFill>
                <a:latin typeface="Arial"/>
                <a:ea typeface="Calibri"/>
                <a:cs typeface="Arial"/>
              </a:rPr>
              <a:t>models</a:t>
            </a:r>
            <a:r>
              <a:rPr lang="en-US" dirty="0">
                <a:solidFill>
                  <a:srgbClr val="1F1F1F"/>
                </a:solidFill>
                <a:latin typeface="Arial"/>
                <a:ea typeface="Calibri"/>
                <a:cs typeface="Arial"/>
              </a:rPr>
              <a:t> will also help them make sense of its complexity. With evidence derived from observations, new theories can be developed, and existing ideas may be refined or challenged.</a:t>
            </a:r>
            <a:endParaRPr lang="en-US" dirty="0"/>
          </a:p>
          <a:p>
            <a:r>
              <a:rPr lang="en-US" dirty="0">
                <a:solidFill>
                  <a:srgbClr val="1F1F1F"/>
                </a:solidFill>
                <a:latin typeface="Arial"/>
                <a:ea typeface="Calibri"/>
                <a:cs typeface="Arial"/>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endParaRPr lang="en-US" dirty="0"/>
          </a:p>
          <a:p>
            <a:endParaRPr lang="en-US" sz="900" dirty="0">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endParaRPr lang="en-US" sz="1400" dirty="0">
              <a:solidFill>
                <a:schemeClr val="tx1"/>
              </a:solidFill>
              <a:latin typeface="MASSILIA VF"/>
            </a:endParaRPr>
          </a:p>
          <a:p>
            <a:r>
              <a:rPr lang="en-US" sz="1400" dirty="0">
                <a:solidFill>
                  <a:schemeClr val="tx1"/>
                </a:solidFill>
                <a:latin typeface="MASSILIA VF"/>
              </a:rPr>
              <a:t>Being curious and searching for answers is essential to understanding and predicting phenomena.</a:t>
            </a:r>
            <a:endParaRPr lang="en-US" dirty="0">
              <a:solidFill>
                <a:schemeClr val="tx1"/>
              </a:solidFill>
              <a:latin typeface="MASSILIA VF"/>
            </a:endParaRPr>
          </a:p>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US" sz="1400" dirty="0">
              <a:solidFill>
                <a:srgbClr val="1F1F1F"/>
              </a:solidFill>
              <a:latin typeface="Arial"/>
              <a:cs typeface="Arial"/>
            </a:endParaRPr>
          </a:p>
          <a:p>
            <a:r>
              <a:rPr lang="en-US" sz="1400" dirty="0">
                <a:solidFill>
                  <a:srgbClr val="1F1F1F"/>
                </a:solidFill>
                <a:latin typeface="Arial"/>
                <a:cs typeface="Arial"/>
              </a:rPr>
              <a:t>The world around us is full of living things which depend on each other for survival.</a:t>
            </a:r>
            <a:endParaRPr lang="en-US" sz="1400"/>
          </a:p>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85000" lnSpcReduction="10000"/>
          </a:bodyPr>
          <a:lstStyle/>
          <a:p>
            <a:r>
              <a:rPr lang="en-US" b="0" i="0">
                <a:solidFill>
                  <a:srgbClr val="1F1F1F"/>
                </a:solidFill>
                <a:latin typeface="Arial"/>
                <a:ea typeface="Arial"/>
                <a:cs typeface="Arial"/>
              </a:rPr>
              <a:t>By recognising the diversity of living things and how they interact with their environment, learners can develop an understanding of how these have evolved over significant periods of time. All living things require specific conditions and resources to survive and they may have to compete with other organisms to do so. Humans form part of the living world and our decisions and actions, along with natural selection, can have a significant impact on the diversity of life. Knowing about the structures and functions of living things enables learners to understand how these things grow, develop and reproduce successfully. Developing an understanding of the factors which affect the health and success of organisms allows us to make informed decisions about our physical health and how we impact the natural world, including about the prevention and treatments of diseases.</a:t>
            </a:r>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100" dirty="0">
                <a:solidFill>
                  <a:srgbClr val="000000"/>
                </a:solidFill>
                <a:latin typeface="Calibri"/>
                <a:cs typeface="Calibri"/>
              </a:rPr>
              <a:t>Ethical, informed citizens who engage with contemporary issues based upon their knowledge and values; and show their commitment to the sustainability of the planet. Learners will develop an understanding of the natural world and how it is adapted to survive. Throughout the topic learners will get the opportunity to see how our behaviour as humans can impact on animals and plants. We will also focus on the advantages and disadvantages of the use of pesticides.</a:t>
            </a: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sz="900" dirty="0">
                <a:latin typeface="MASSILIA VF"/>
              </a:rPr>
              <a:t>Literacy - </a:t>
            </a:r>
            <a:r>
              <a:rPr lang="en-GB" sz="1100" dirty="0">
                <a:solidFill>
                  <a:srgbClr val="000000"/>
                </a:solidFill>
                <a:latin typeface="Calibri"/>
                <a:cs typeface="Calibri"/>
              </a:rPr>
              <a:t>Spelling of key scientific vocabulary of high importance. Regular spelling test as homework on satchel one.  Reading skills – Comprehension activities. Use of scientific vocabulary to describe adaptations and environments.</a:t>
            </a:r>
            <a:endParaRPr lang="en-US" dirty="0">
              <a:cs typeface="Calibri"/>
            </a:endParaRPr>
          </a:p>
          <a:p>
            <a:r>
              <a:rPr lang="en-GB" sz="1100" dirty="0">
                <a:solidFill>
                  <a:srgbClr val="000000"/>
                </a:solidFill>
                <a:latin typeface="Calibri"/>
                <a:cs typeface="Calibri"/>
              </a:rPr>
              <a:t>Numeracy - Opportunities for carrying out ecological sampling activities, presenting data and calculating estimated populations based on data collected. </a:t>
            </a:r>
          </a:p>
          <a:p>
            <a:r>
              <a:rPr lang="en-GB" sz="1100" dirty="0">
                <a:solidFill>
                  <a:srgbClr val="000000"/>
                </a:solidFill>
                <a:latin typeface="Calibri"/>
                <a:cs typeface="Calibri"/>
              </a:rPr>
              <a:t>Taking measurements and drawing conclusions in several practical activities </a:t>
            </a:r>
          </a:p>
          <a:p>
            <a:endParaRPr lang="en-GB" sz="1100" dirty="0">
              <a:solidFill>
                <a:srgbClr val="000000"/>
              </a:solidFill>
              <a:latin typeface="Calibri"/>
              <a:cs typeface="Calibri"/>
            </a:endParaRP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GB" sz="1200" b="1" dirty="0">
                <a:solidFill>
                  <a:srgbClr val="1F1F1F"/>
                </a:solidFill>
                <a:latin typeface="Arial"/>
                <a:cs typeface="Arial"/>
              </a:rPr>
              <a:t>Critical thinking and problem-solving</a:t>
            </a:r>
            <a:endParaRPr lang="en-US" sz="1200" b="1" dirty="0">
              <a:solidFill>
                <a:srgbClr val="1F1F1F"/>
              </a:solidFill>
              <a:latin typeface="Arial"/>
              <a:cs typeface="Arial"/>
            </a:endParaRPr>
          </a:p>
          <a:p>
            <a:r>
              <a:rPr lang="en-GB" sz="1200" dirty="0">
                <a:solidFill>
                  <a:srgbClr val="1F1F1F"/>
                </a:solidFill>
                <a:latin typeface="Arial"/>
                <a:cs typeface="Arial"/>
              </a:rPr>
              <a:t>Learners should be supported to ask meaningful questions, and to evaluate information, evidence and situations. They should be able to analyse and justify possible solutions, recognising potential issues and problems. Learners should become objective in their decision-making, identifying and developing arguments. </a:t>
            </a:r>
          </a:p>
          <a:p>
            <a:r>
              <a:rPr lang="en-GB" sz="1200" b="1" dirty="0">
                <a:solidFill>
                  <a:srgbClr val="1F1F1F"/>
                </a:solidFill>
                <a:latin typeface="Arial"/>
                <a:cs typeface="Arial"/>
              </a:rPr>
              <a:t>Planning and </a:t>
            </a:r>
            <a:r>
              <a:rPr lang="en-GB" sz="1200" b="1" dirty="0" err="1">
                <a:solidFill>
                  <a:srgbClr val="1F1F1F"/>
                </a:solidFill>
                <a:latin typeface="Arial"/>
                <a:cs typeface="Arial"/>
              </a:rPr>
              <a:t>organising</a:t>
            </a:r>
            <a:endParaRPr lang="en-GB" sz="1200" b="1" dirty="0">
              <a:solidFill>
                <a:srgbClr val="1F1F1F"/>
              </a:solidFill>
              <a:latin typeface="Arial"/>
              <a:cs typeface="Arial"/>
            </a:endParaRPr>
          </a:p>
          <a:p>
            <a:r>
              <a:rPr lang="en-GB" sz="1200" dirty="0">
                <a:solidFill>
                  <a:srgbClr val="1F1F1F"/>
                </a:solidFill>
                <a:latin typeface="Arial"/>
                <a:cs typeface="Arial"/>
              </a:rPr>
              <a:t>When carrying out sampling activities, they should be able to reflect and adapt, as well as manage time, people and resources appropriately. </a:t>
            </a: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92500" lnSpcReduction="10000"/>
          </a:bodyPr>
          <a:lstStyle/>
          <a:p>
            <a:r>
              <a:rPr lang="en-GB" sz="1100" dirty="0">
                <a:solidFill>
                  <a:srgbClr val="000000"/>
                </a:solidFill>
                <a:latin typeface="Calibri"/>
                <a:cs typeface="Calibri"/>
              </a:rPr>
              <a:t>1.Create authentic contexts for learning</a:t>
            </a:r>
            <a:endParaRPr lang="en-US" sz="1100" dirty="0">
              <a:solidFill>
                <a:srgbClr val="000000"/>
              </a:solidFill>
              <a:latin typeface="Calibri"/>
              <a:cs typeface="Calibri"/>
            </a:endParaRPr>
          </a:p>
          <a:p>
            <a:r>
              <a:rPr lang="en-GB" sz="1100" dirty="0">
                <a:solidFill>
                  <a:srgbClr val="000000"/>
                </a:solidFill>
                <a:latin typeface="Calibri"/>
                <a:cs typeface="Calibri"/>
              </a:rPr>
              <a:t>2.Encourage learners to take responsibility for their own learning</a:t>
            </a:r>
            <a:endParaRPr lang="en-US" sz="1100" dirty="0">
              <a:solidFill>
                <a:srgbClr val="000000"/>
              </a:solidFill>
              <a:latin typeface="Calibri"/>
              <a:cs typeface="Calibri"/>
            </a:endParaRPr>
          </a:p>
          <a:p>
            <a:r>
              <a:rPr lang="en-GB" sz="1100" dirty="0">
                <a:solidFill>
                  <a:srgbClr val="000000"/>
                </a:solidFill>
                <a:latin typeface="Calibri"/>
                <a:cs typeface="Calibri"/>
              </a:rPr>
              <a:t>3.Support social and emotional development and positive relationships</a:t>
            </a:r>
            <a:endParaRPr lang="en-US" sz="1100" dirty="0">
              <a:solidFill>
                <a:srgbClr val="000000"/>
              </a:solidFill>
              <a:latin typeface="Calibri"/>
              <a:cs typeface="Calibri"/>
            </a:endParaRPr>
          </a:p>
          <a:p>
            <a:r>
              <a:rPr lang="en-GB" sz="1100" dirty="0">
                <a:solidFill>
                  <a:srgbClr val="000000"/>
                </a:solidFill>
                <a:latin typeface="Calibri"/>
                <a:cs typeface="Calibri"/>
              </a:rPr>
              <a:t>5.Sustained pupil effort to reach high but achievable targets</a:t>
            </a:r>
            <a:endParaRPr lang="en-US" sz="1100" dirty="0">
              <a:solidFill>
                <a:srgbClr val="000000"/>
              </a:solidFill>
              <a:latin typeface="Calibri"/>
              <a:cs typeface="Calibri"/>
            </a:endParaRPr>
          </a:p>
          <a:p>
            <a:r>
              <a:rPr lang="en-GB" sz="1100" dirty="0">
                <a:solidFill>
                  <a:srgbClr val="000000"/>
                </a:solidFill>
                <a:latin typeface="Calibri"/>
                <a:cs typeface="Calibri"/>
              </a:rPr>
              <a:t>6.Employing a broad repertoire of teaching approaches</a:t>
            </a:r>
            <a:endParaRPr lang="en-US" sz="1100" dirty="0">
              <a:solidFill>
                <a:srgbClr val="000000"/>
              </a:solidFill>
              <a:latin typeface="Calibri"/>
              <a:cs typeface="Calibri"/>
            </a:endParaRPr>
          </a:p>
          <a:p>
            <a:r>
              <a:rPr lang="en-GB" sz="1100" dirty="0">
                <a:solidFill>
                  <a:srgbClr val="000000"/>
                </a:solidFill>
                <a:latin typeface="Calibri"/>
                <a:cs typeface="Calibri"/>
              </a:rPr>
              <a:t>7.Promote problem solving, creative and critical thinking</a:t>
            </a:r>
            <a:endParaRPr lang="en-US" sz="1100" dirty="0">
              <a:solidFill>
                <a:srgbClr val="000000"/>
              </a:solidFill>
              <a:latin typeface="Calibri"/>
              <a:cs typeface="Calibri"/>
            </a:endParaRPr>
          </a:p>
          <a:p>
            <a:r>
              <a:rPr lang="en-GB" sz="1100" dirty="0">
                <a:solidFill>
                  <a:srgbClr val="000000"/>
                </a:solidFill>
                <a:latin typeface="Calibri"/>
                <a:cs typeface="Calibri"/>
              </a:rPr>
              <a:t>8.Build on previous knowledge and experience to engage interest</a:t>
            </a:r>
            <a:endParaRPr lang="en-US" sz="1100" dirty="0">
              <a:solidFill>
                <a:srgbClr val="000000"/>
              </a:solidFill>
              <a:latin typeface="Calibri"/>
              <a:cs typeface="Calibri"/>
            </a:endParaRPr>
          </a:p>
          <a:p>
            <a:r>
              <a:rPr lang="en-GB" sz="1100" dirty="0">
                <a:solidFill>
                  <a:srgbClr val="000000"/>
                </a:solidFill>
                <a:latin typeface="Calibri"/>
                <a:cs typeface="Calibri"/>
              </a:rPr>
              <a:t>9.Focus on the 4 purposes</a:t>
            </a:r>
            <a:endParaRPr lang="en-US" sz="1100" dirty="0">
              <a:solidFill>
                <a:srgbClr val="000000"/>
              </a:solidFill>
              <a:latin typeface="Calibri"/>
              <a:cs typeface="Calibri"/>
            </a:endParaRPr>
          </a:p>
          <a:p>
            <a:r>
              <a:rPr lang="en-GB" sz="1100" dirty="0">
                <a:solidFill>
                  <a:srgbClr val="000000"/>
                </a:solidFill>
                <a:latin typeface="Calibri"/>
                <a:cs typeface="Calibri"/>
              </a:rPr>
              <a:t>10.Use assessment for learning to accelerate progress</a:t>
            </a:r>
            <a:endParaRPr lang="en-US" sz="1100" dirty="0">
              <a:solidFill>
                <a:srgbClr val="000000"/>
              </a:solidFill>
              <a:latin typeface="Calibri"/>
              <a:cs typeface="Calibri"/>
            </a:endParaRPr>
          </a:p>
          <a:p>
            <a:r>
              <a:rPr lang="en-GB" sz="1100" dirty="0">
                <a:solidFill>
                  <a:srgbClr val="000000"/>
                </a:solidFill>
                <a:latin typeface="Calibri"/>
                <a:cs typeface="Calibri"/>
              </a:rPr>
              <a:t>12.Reinforce cross curricular responsibilities, literacy, numeracy and digital competence</a:t>
            </a:r>
            <a:endParaRPr lang="en-US" sz="1100" dirty="0">
              <a:solidFill>
                <a:srgbClr val="000000"/>
              </a:solidFill>
              <a:latin typeface="Calibri"/>
              <a:cs typeface="Calibri"/>
            </a:endParaRPr>
          </a:p>
          <a:p>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200" dirty="0">
                <a:latin typeface="MASSILIA VF"/>
              </a:rPr>
              <a:t>Trial and error approach used during quadrat sampling. Learners understand how to use quadrat sampling through theory lesson, then apply this practically. </a:t>
            </a:r>
            <a:endParaRPr lang="en-US" sz="1200" dirty="0"/>
          </a:p>
          <a:p>
            <a:r>
              <a:rPr lang="en-US" sz="1200" dirty="0">
                <a:latin typeface="MASSILIA VF"/>
              </a:rPr>
              <a:t>Learners may complete the quadrat practical twice, once to develop their skills and secondly to increase analytical skills.</a:t>
            </a:r>
          </a:p>
          <a:p>
            <a:r>
              <a:rPr lang="en-US" sz="1200" dirty="0">
                <a:latin typeface="MASSILIA VF"/>
              </a:rPr>
              <a:t>Learners work in groups to complete the practical, thus increasing their interdependence in peer group learning.</a:t>
            </a:r>
            <a:endParaRPr lang="en-US" sz="12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latin typeface="MASSILIA VF"/>
              </a:rPr>
              <a:t>Learners may have some experience of habitats and organisms from KS2, in this learners are increasing their knowledge in organisms which live in different habitats and how adaptations enable organisms to survive in these habitats.</a:t>
            </a:r>
          </a:p>
          <a:p>
            <a:r>
              <a:rPr lang="en-US" sz="1200" dirty="0">
                <a:latin typeface="MASSILIA VF"/>
              </a:rPr>
              <a:t>Breadth and depth increases in practical skills and analysis of practical results.</a:t>
            </a:r>
            <a:endParaRPr lang="en-US" sz="1200" dirty="0"/>
          </a:p>
          <a:p>
            <a:r>
              <a:rPr lang="en-US" sz="1200" dirty="0">
                <a:latin typeface="MASSILIA VF"/>
              </a:rPr>
              <a:t>Learners revisit and increase knowledge on ecological principles.</a:t>
            </a:r>
            <a:endParaRPr lang="en-US" sz="12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latin typeface="MASSILIA VF"/>
              </a:rPr>
              <a:t>Delivery of lessons through practical skills ensure that learners deepen their understanding of habitats, organism behaviour and ecological relationships.</a:t>
            </a:r>
          </a:p>
          <a:p>
            <a:r>
              <a:rPr lang="en-US" sz="1200" dirty="0">
                <a:latin typeface="MASSILIA VF"/>
              </a:rPr>
              <a:t>Learners explore the world around them, by investigating animal behaviour and plant distribution and feeding relationships.</a:t>
            </a:r>
            <a:endParaRPr lang="en-US" sz="1200" dirty="0" err="1"/>
          </a:p>
          <a:p>
            <a:endParaRPr lang="en-US" sz="12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Autofit/>
          </a:bodyPr>
          <a:lstStyle/>
          <a:p>
            <a:r>
              <a:rPr lang="en-US" sz="1200" dirty="0">
                <a:latin typeface="MASSILIA VF"/>
              </a:rPr>
              <a:t>In this unit, learners develop skills in developing investigations in animal </a:t>
            </a:r>
            <a:r>
              <a:rPr lang="en-US" sz="1200" err="1">
                <a:latin typeface="MASSILIA VF"/>
              </a:rPr>
              <a:t>behaviour</a:t>
            </a:r>
            <a:r>
              <a:rPr lang="en-US" sz="1200" dirty="0">
                <a:latin typeface="MASSILIA VF"/>
              </a:rPr>
              <a:t> and plant distribution.  They will explore the results of their investigations, </a:t>
            </a:r>
            <a:r>
              <a:rPr lang="en-US" sz="1200" err="1">
                <a:latin typeface="MASSILIA VF"/>
              </a:rPr>
              <a:t>analysing</a:t>
            </a:r>
            <a:r>
              <a:rPr lang="en-US" sz="1200" dirty="0">
                <a:latin typeface="MASSILIA VF"/>
              </a:rPr>
              <a:t> their results. </a:t>
            </a:r>
            <a:endParaRPr lang="en-US" sz="1200" dirty="0"/>
          </a:p>
          <a:p>
            <a:r>
              <a:rPr lang="en-US" sz="1200" dirty="0">
                <a:latin typeface="MASSILIA VF"/>
              </a:rPr>
              <a:t>They will discuss their findings and suggest improvements in method design by evaluation of their practical work.  </a:t>
            </a:r>
            <a:endParaRPr lang="en-US" sz="1200"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latin typeface="MASSILIA VF"/>
              </a:rPr>
              <a:t>Learners are making connections from their KS2 learning to their KS3 learning. They will be able to make links with other subjects, such as geography, where habitats and biomes </a:t>
            </a:r>
            <a:r>
              <a:rPr lang="en-US" sz="1200">
                <a:latin typeface="MASSILIA VF"/>
              </a:rPr>
              <a:t>are described.</a:t>
            </a:r>
            <a:endParaRPr lang="en-US" sz="1200" dirty="0"/>
          </a:p>
          <a:p>
            <a:r>
              <a:rPr lang="en-US" sz="1200" dirty="0">
                <a:latin typeface="MASSILIA VF"/>
              </a:rPr>
              <a:t>Ethical issues are discussed when completing the woodlice/maggot practical, so learners are aware of treating organisms with respect.</a:t>
            </a:r>
          </a:p>
          <a:p>
            <a:r>
              <a:rPr lang="en-US" sz="1200" dirty="0">
                <a:latin typeface="MASSILIA VF"/>
              </a:rPr>
              <a:t>An awareness of ethics within this unit of work, will help to support learners in their GCSE Biology lessons on stem cell treatments.</a:t>
            </a:r>
            <a:endParaRPr lang="en-US" sz="1200"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
        <p:nvSpPr>
          <p:cNvPr id="16" name="Text Placeholder 15">
            <a:extLst>
              <a:ext uri="{FF2B5EF4-FFF2-40B4-BE49-F238E27FC236}">
                <a16:creationId xmlns:a16="http://schemas.microsoft.com/office/drawing/2014/main" id="{CA3A6508-AF54-717B-196C-8BCF279D11B3}"/>
              </a:ext>
            </a:extLst>
          </p:cNvPr>
          <p:cNvSpPr>
            <a:spLocks noGrp="1"/>
          </p:cNvSpPr>
          <p:nvPr>
            <p:ph type="body" sz="quarter" idx="61"/>
          </p:nvPr>
        </p:nvSpPr>
        <p:spPr/>
        <p:txBody>
          <a:bodyPr/>
          <a:lstStyle/>
          <a:p>
            <a:endParaRPr lang="en-US"/>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dirty="0"/>
              <a:t>I can ask questions and use my experience to suggest simple methods of inquiry.</a:t>
            </a:r>
          </a:p>
          <a:p>
            <a:r>
              <a:rPr lang="en-US" dirty="0">
                <a:latin typeface="MASSILIA VF"/>
              </a:rPr>
              <a:t>I can </a:t>
            </a:r>
            <a:r>
              <a:rPr lang="en-US" dirty="0" err="1">
                <a:latin typeface="MASSILIA VF"/>
              </a:rPr>
              <a:t>recognise</a:t>
            </a:r>
            <a:r>
              <a:rPr lang="en-US" dirty="0">
                <a:latin typeface="MASSILIA VF"/>
              </a:rPr>
              <a:t> patterns from my observations and investigations and can communicate my findings.</a:t>
            </a:r>
          </a:p>
          <a:p>
            <a:r>
              <a:rPr lang="en-US" dirty="0">
                <a:latin typeface="MASSILIA VF"/>
              </a:rPr>
              <a:t>I can use my knowledge and understanding to predict effects as part of my scientific exploration.</a:t>
            </a:r>
          </a:p>
          <a:p>
            <a:r>
              <a:rPr lang="en-US" dirty="0">
                <a:latin typeface="MASSILIA VF"/>
              </a:rPr>
              <a:t>I can </a:t>
            </a:r>
            <a:r>
              <a:rPr lang="en-US" dirty="0" err="1">
                <a:latin typeface="MASSILIA VF"/>
              </a:rPr>
              <a:t>recognise</a:t>
            </a:r>
            <a:r>
              <a:rPr lang="en-US" dirty="0">
                <a:latin typeface="MASSILIA VF"/>
              </a:rPr>
              <a:t> that what I do, and the things I use, can have an impact on my environment and on living things.</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dirty="0">
                <a:latin typeface="MASSILIA VF"/>
              </a:rPr>
              <a:t>I can identify questions that can be investigated scientifically and suggest suitable methods of inquiry.</a:t>
            </a:r>
          </a:p>
          <a:p>
            <a:pPr marL="171450" indent="-171450">
              <a:buFont typeface="Arial" panose="020B0604020202020204" pitchFamily="34" charset="0"/>
              <a:buChar char="•"/>
            </a:pPr>
            <a:r>
              <a:rPr lang="en-US">
                <a:latin typeface="MASSILIA VF"/>
              </a:rPr>
              <a:t>I can suggest conclusions as a result of carrying out my inquiries.</a:t>
            </a:r>
            <a:endParaRPr lang="en-US" dirty="0">
              <a:latin typeface="MASSILIA VF"/>
            </a:endParaRPr>
          </a:p>
          <a:p>
            <a:pPr marL="171450" indent="-171450">
              <a:buFont typeface="Arial" panose="020B0604020202020204" pitchFamily="34" charset="0"/>
              <a:buChar char="•"/>
            </a:pPr>
            <a:r>
              <a:rPr lang="en-US" dirty="0">
                <a:latin typeface="MASSILIA VF"/>
              </a:rPr>
              <a:t>I can evaluate methods to suggest improvements</a:t>
            </a:r>
          </a:p>
          <a:p>
            <a:pPr marL="171450" indent="-171450">
              <a:buFont typeface="Arial" panose="020B0604020202020204" pitchFamily="34" charset="0"/>
              <a:buChar char="•"/>
            </a:pPr>
            <a:r>
              <a:rPr lang="en-US" dirty="0">
                <a:latin typeface="MASSILIA VF"/>
              </a:rPr>
              <a:t>I can understand how my actions and the actions of others impact on the environment and living things.</a:t>
            </a: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a:buFont typeface="Arial" panose="020B0604020202020204" pitchFamily="34" charset="0"/>
              <a:buChar char="•"/>
            </a:pPr>
            <a:r>
              <a:rPr lang="en-US" dirty="0">
                <a:solidFill>
                  <a:srgbClr val="1F1F1F"/>
                </a:solidFill>
                <a:latin typeface="MASSILIA VF"/>
                <a:cs typeface="Arial"/>
              </a:rPr>
              <a:t>I can research, devise and use suitable methods of inquiry to investigate my scientific questions.</a:t>
            </a:r>
            <a:endParaRPr lang="en-US" dirty="0">
              <a:latin typeface="MASSILIA VF"/>
            </a:endParaRPr>
          </a:p>
          <a:p>
            <a:pPr>
              <a:buFont typeface="Arial" panose="020B0604020202020204" pitchFamily="34" charset="0"/>
              <a:buChar char="•"/>
            </a:pPr>
            <a:r>
              <a:rPr lang="en-US" dirty="0">
                <a:solidFill>
                  <a:srgbClr val="1F1F1F"/>
                </a:solidFill>
                <a:latin typeface="MASSILIA VF"/>
                <a:cs typeface="Arial"/>
              </a:rPr>
              <a:t>I can use my findings to draw valid conclusions.</a:t>
            </a:r>
            <a:endParaRPr lang="en-US" dirty="0">
              <a:latin typeface="MASSILIA VF"/>
            </a:endParaRPr>
          </a:p>
          <a:p>
            <a:pPr>
              <a:buFont typeface="Arial" panose="020B0604020202020204" pitchFamily="34" charset="0"/>
              <a:buChar char="•"/>
            </a:pPr>
            <a:r>
              <a:rPr lang="en-US" dirty="0">
                <a:solidFill>
                  <a:srgbClr val="1F1F1F"/>
                </a:solidFill>
                <a:latin typeface="MASSILIA VF"/>
                <a:cs typeface="Arial"/>
              </a:rPr>
              <a:t>I can evaluate and identify ways of improving the reliability of data, taking anomalies into account.</a:t>
            </a:r>
          </a:p>
          <a:p>
            <a:pPr>
              <a:buFont typeface="Arial" panose="020B0604020202020204" pitchFamily="34" charset="0"/>
              <a:buChar char="•"/>
            </a:pPr>
            <a:r>
              <a:rPr lang="en-US" dirty="0">
                <a:latin typeface="MASSILIA VF"/>
              </a:rPr>
              <a:t>I can select relevant scientific knowledge from a range of evidence sources to evaluate claims presented as scientific facts.</a:t>
            </a:r>
          </a:p>
          <a:p>
            <a:pPr>
              <a:buFont typeface="Arial" panose="020B0604020202020204" pitchFamily="34" charset="0"/>
              <a:buChar char="•"/>
            </a:pPr>
            <a:r>
              <a:rPr lang="en-US" dirty="0">
                <a:latin typeface="MASSILIA VF"/>
              </a:rPr>
              <a:t>I can review my own opinions based on new scientific evidence.</a:t>
            </a:r>
          </a:p>
          <a:p>
            <a:pPr>
              <a:buFont typeface="Arial" panose="020B0604020202020204" pitchFamily="34" charset="0"/>
              <a:buChar char="•"/>
            </a:pPr>
            <a:r>
              <a:rPr lang="en-US" dirty="0">
                <a:latin typeface="MASSILIA VF"/>
              </a:rPr>
              <a:t>I can explain how the impact of our actions contribute to the changes in the environment and biodiversity.</a:t>
            </a:r>
            <a:endParaRPr lang="en-US"/>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a:latin typeface="MASSILIA VF"/>
              </a:rPr>
              <a:t>I can </a:t>
            </a:r>
            <a:r>
              <a:rPr lang="en-US" err="1">
                <a:latin typeface="MASSILIA VF"/>
              </a:rPr>
              <a:t>recognise</a:t>
            </a:r>
            <a:r>
              <a:rPr lang="en-US">
                <a:latin typeface="MASSILIA VF"/>
              </a:rPr>
              <a:t> patterns from my observations and investigations and can communicate my findings.</a:t>
            </a:r>
          </a:p>
          <a:p>
            <a:r>
              <a:rPr lang="en-US" dirty="0">
                <a:latin typeface="MASSILIA VF"/>
              </a:rPr>
              <a:t>I can use my knowledge and understanding to predict effects as part of my scientific exploration.</a:t>
            </a:r>
          </a:p>
          <a:p>
            <a:r>
              <a:rPr lang="en-US" dirty="0">
                <a:latin typeface="MASSILIA VF"/>
              </a:rPr>
              <a:t>I can </a:t>
            </a:r>
            <a:r>
              <a:rPr lang="en-US" dirty="0" err="1">
                <a:latin typeface="MASSILIA VF"/>
              </a:rPr>
              <a:t>recognise</a:t>
            </a:r>
            <a:r>
              <a:rPr lang="en-US" dirty="0">
                <a:latin typeface="MASSILIA VF"/>
              </a:rPr>
              <a:t> that what I do, and the things I use, can have an impact on my environment and on living things.</a:t>
            </a:r>
          </a:p>
          <a:p>
            <a:r>
              <a:rPr lang="en-US" dirty="0">
                <a:latin typeface="MASSILIA VF"/>
              </a:rPr>
              <a:t>I can explore relationships between living things, their habitats and their life cycles.</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dirty="0">
                <a:latin typeface="MASSILIA VF"/>
              </a:rPr>
              <a:t>I can describe how living things compete for specific resources and depend on each other for survival.</a:t>
            </a:r>
          </a:p>
          <a:p>
            <a:pPr marL="171450" indent="-171450">
              <a:buFont typeface="Arial" panose="020B0604020202020204" pitchFamily="34" charset="0"/>
              <a:buChar char="•"/>
            </a:pPr>
            <a:r>
              <a:rPr lang="en-US" dirty="0">
                <a:latin typeface="MASSILIA VF"/>
              </a:rPr>
              <a:t>I can describe the features of organisms and </a:t>
            </a:r>
            <a:r>
              <a:rPr lang="en-US" dirty="0" err="1">
                <a:latin typeface="MASSILIA VF"/>
              </a:rPr>
              <a:t>recognise</a:t>
            </a:r>
            <a:r>
              <a:rPr lang="en-US" dirty="0">
                <a:latin typeface="MASSILIA VF"/>
              </a:rPr>
              <a:t> how they allow them to live, grow and reproduce for survival in their environment.</a:t>
            </a:r>
            <a:endParaRPr lang="en-US" dirty="0"/>
          </a:p>
          <a:p>
            <a:pPr marL="171450" indent="-171450">
              <a:buFont typeface="Arial" panose="020B0604020202020204" pitchFamily="34" charset="0"/>
              <a:buChar char="•"/>
            </a:pPr>
            <a:endParaRPr lang="en-US" dirty="0">
              <a:latin typeface="MASSILIA VF"/>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a:buFont typeface="Arial" panose="020B0604020202020204" pitchFamily="34" charset="0"/>
              <a:buChar char="•"/>
            </a:pPr>
            <a:r>
              <a:rPr lang="en-US" dirty="0">
                <a:solidFill>
                  <a:srgbClr val="1F1F1F"/>
                </a:solidFill>
                <a:latin typeface="MASSILIA VF"/>
                <a:cs typeface="Arial"/>
              </a:rPr>
              <a:t>I can describe the interdependence of organisms in ecosystems and explain how this affects their chances of survival.</a:t>
            </a:r>
          </a:p>
          <a:p>
            <a:pPr>
              <a:buFont typeface="Arial" panose="020B0604020202020204" pitchFamily="34" charset="0"/>
              <a:buChar char="•"/>
            </a:pPr>
            <a:r>
              <a:rPr lang="en-US" dirty="0">
                <a:solidFill>
                  <a:srgbClr val="1F1F1F"/>
                </a:solidFill>
                <a:cs typeface="Arial"/>
              </a:rPr>
              <a:t>I can explain how reproduction, mutations and the environment can lead to variation and adaptations within organisms which can affect their chances of survival.</a:t>
            </a:r>
            <a:endParaRPr lang="en-US" dirty="0"/>
          </a:p>
          <a:p>
            <a:pPr>
              <a:buFont typeface="Arial" panose="020B0604020202020204" pitchFamily="34" charset="0"/>
              <a:buChar char="•"/>
            </a:pPr>
            <a:endParaRPr lang="en-US" dirty="0">
              <a:solidFill>
                <a:srgbClr val="1F1F1F"/>
              </a:solidFill>
              <a:cs typeface="Arial"/>
            </a:endParaRP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2143788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r>
              <a:rPr lang="en-US" sz="1200" dirty="0">
                <a:latin typeface="MASSILIA VF"/>
              </a:rPr>
              <a:t>Knowledge regarding habitats and living organisms from KS2. </a:t>
            </a:r>
            <a:endParaRPr lang="en-US" sz="120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200" dirty="0">
                <a:latin typeface="MASSILIA VF"/>
              </a:rPr>
              <a:t>Concepts of habitats.</a:t>
            </a:r>
            <a:endParaRPr lang="en-US" sz="1200" dirty="0"/>
          </a:p>
          <a:p>
            <a:r>
              <a:rPr lang="en-US" sz="1200" dirty="0">
                <a:latin typeface="MASSILIA VF"/>
              </a:rPr>
              <a:t>Living organisms and their adaptations. How do their adaptations enable their survival.</a:t>
            </a:r>
            <a:endParaRPr lang="en-US" sz="1200" dirty="0"/>
          </a:p>
          <a:p>
            <a:r>
              <a:rPr lang="en-US" sz="1200" dirty="0">
                <a:latin typeface="MASSILIA VF"/>
              </a:rPr>
              <a:t>Sampling living organisms Use of quadrating method to sample abundance of living organism.</a:t>
            </a:r>
          </a:p>
          <a:p>
            <a:r>
              <a:rPr lang="en-US" sz="1200" dirty="0">
                <a:latin typeface="MASSILIA VF"/>
              </a:rPr>
              <a:t>Feeding relationships.</a:t>
            </a:r>
          </a:p>
          <a:p>
            <a:r>
              <a:rPr lang="en-US" sz="1200" dirty="0">
                <a:latin typeface="MASSILIA VF"/>
              </a:rPr>
              <a:t>Bioaccumulation. </a:t>
            </a: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171450" indent="-171450">
              <a:buFont typeface="Arial" panose="020B0604020202020204" pitchFamily="34" charset="0"/>
              <a:buChar char="•"/>
            </a:pPr>
            <a:r>
              <a:rPr lang="en-US" sz="900"/>
              <a:t>To be able to use and apply scientific knowledge correctly to different contexts.</a:t>
            </a:r>
            <a:endParaRPr lang="en-US" sz="900" dirty="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a:t>To be able to correctly analyse and interpret data </a:t>
            </a:r>
            <a:endParaRPr lang="en-US" sz="900" dirty="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a:t>To produce accurately and precisely written scientific reports using tier 3 vocabulary </a:t>
            </a:r>
            <a:endParaRPr lang="en-US" sz="900" dirty="0"/>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900"/>
              <a:t>To be able to correctly display scientific data in the most appropriate format.</a:t>
            </a:r>
            <a:endParaRPr lang="en-US" sz="900" dirty="0"/>
          </a:p>
          <a:p>
            <a:pPr marL="171450" indent="-171450">
              <a:buFont typeface="Arial" panose="020B0604020202020204" pitchFamily="34" charset="0"/>
              <a:buChar char="•"/>
            </a:pPr>
            <a:endParaRPr lang="en-US" sz="9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a:latin typeface="MASSILIA VF"/>
              </a:rPr>
              <a:t>Habitats, adaptations, evolve, evolution, environment, sampling, </a:t>
            </a:r>
            <a:r>
              <a:rPr lang="en-US" dirty="0">
                <a:latin typeface="MASSILIA VF"/>
              </a:rPr>
              <a:t>quadrats, distribution, abundance. </a:t>
            </a:r>
            <a:endParaRPr lang="en-US"/>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fontScale="92500" lnSpcReduction="10000"/>
          </a:bodyPr>
          <a:lstStyle/>
          <a:p>
            <a:r>
              <a:rPr lang="en-GB" sz="1100" b="1" dirty="0">
                <a:solidFill>
                  <a:srgbClr val="000000"/>
                </a:solidFill>
                <a:latin typeface="Calibri"/>
                <a:cs typeface="Calibri"/>
              </a:rPr>
              <a:t>English, year 7</a:t>
            </a:r>
            <a:r>
              <a:rPr lang="en-GB" sz="1100" dirty="0">
                <a:solidFill>
                  <a:srgbClr val="000000"/>
                </a:solidFill>
                <a:latin typeface="Calibri"/>
                <a:cs typeface="Calibri"/>
              </a:rPr>
              <a:t>  Animals – Endangered, sustainable environment</a:t>
            </a:r>
          </a:p>
          <a:p>
            <a:endParaRPr lang="en-GB" sz="1100" dirty="0">
              <a:solidFill>
                <a:srgbClr val="000000"/>
              </a:solidFill>
              <a:latin typeface="Calibri"/>
              <a:cs typeface="Calibri"/>
            </a:endParaRPr>
          </a:p>
          <a:p>
            <a:r>
              <a:rPr lang="en-GB" sz="1100" dirty="0">
                <a:solidFill>
                  <a:srgbClr val="000000"/>
                </a:solidFill>
                <a:latin typeface="Calibri"/>
                <a:cs typeface="Calibri"/>
              </a:rPr>
              <a:t>Potential for visits to local parks for sampling purposes e.g. </a:t>
            </a:r>
            <a:r>
              <a:rPr lang="en-GB" sz="1100" dirty="0" err="1">
                <a:solidFill>
                  <a:srgbClr val="000000"/>
                </a:solidFill>
                <a:latin typeface="Calibri"/>
                <a:cs typeface="Calibri"/>
              </a:rPr>
              <a:t>Wepre</a:t>
            </a:r>
            <a:r>
              <a:rPr lang="en-GB" sz="1100" dirty="0">
                <a:solidFill>
                  <a:srgbClr val="000000"/>
                </a:solidFill>
                <a:latin typeface="Calibri"/>
                <a:cs typeface="Calibri"/>
              </a:rPr>
              <a:t> Park</a:t>
            </a:r>
            <a:endParaRPr lang="en-GB" dirty="0"/>
          </a:p>
          <a:p>
            <a:endParaRPr lang="en-GB" sz="1100" dirty="0">
              <a:solidFill>
                <a:srgbClr val="000000"/>
              </a:solidFill>
              <a:latin typeface="Calibri"/>
              <a:cs typeface="Calibri"/>
            </a:endParaRPr>
          </a:p>
          <a:p>
            <a:r>
              <a:rPr lang="en-GB" sz="1100" dirty="0">
                <a:solidFill>
                  <a:srgbClr val="000000"/>
                </a:solidFill>
                <a:latin typeface="Calibri"/>
                <a:cs typeface="Calibri"/>
              </a:rPr>
              <a:t>Potential for visits to zoos to investigate adaptations of different species e.g. Welsh Mountain Zoo/Chester Zoo</a:t>
            </a:r>
          </a:p>
          <a:p>
            <a:endParaRPr lang="en-GB" sz="1100" dirty="0">
              <a:solidFill>
                <a:srgbClr val="000000"/>
              </a:solidFill>
              <a:latin typeface="Calibri"/>
              <a:cs typeface="Calibri"/>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294</cp:revision>
  <dcterms:created xsi:type="dcterms:W3CDTF">2024-02-26T09:08:58Z</dcterms:created>
  <dcterms:modified xsi:type="dcterms:W3CDTF">2024-07-02T12:07:47Z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