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2" r:id="rId12"/>
    <p:sldId id="287"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364C01-A096-C546-4B65-15F25C87B80C}" v="19" dt="2024-07-02T08:35:36.9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rin Davies" userId="S::catrin.davies@connahsquayhs.org.uk::8fe6a0ed-85a2-4afc-b2fd-0bd0e468fc41" providerId="AD" clId="Web-{918004C6-CDA9-1125-F8E3-2F33808007EB}"/>
    <pc:docChg chg="modSld">
      <pc:chgData name="Catrin Davies" userId="S::catrin.davies@connahsquayhs.org.uk::8fe6a0ed-85a2-4afc-b2fd-0bd0e468fc41" providerId="AD" clId="Web-{918004C6-CDA9-1125-F8E3-2F33808007EB}" dt="2024-06-19T15:19:37.027" v="0" actId="20577"/>
      <pc:docMkLst>
        <pc:docMk/>
      </pc:docMkLst>
      <pc:sldChg chg="modSp">
        <pc:chgData name="Catrin Davies" userId="S::catrin.davies@connahsquayhs.org.uk::8fe6a0ed-85a2-4afc-b2fd-0bd0e468fc41" providerId="AD" clId="Web-{918004C6-CDA9-1125-F8E3-2F33808007EB}" dt="2024-06-19T15:19:37.027" v="0" actId="20577"/>
        <pc:sldMkLst>
          <pc:docMk/>
          <pc:sldMk cId="632769890" sldId="284"/>
        </pc:sldMkLst>
        <pc:spChg chg="mod">
          <ac:chgData name="Catrin Davies" userId="S::catrin.davies@connahsquayhs.org.uk::8fe6a0ed-85a2-4afc-b2fd-0bd0e468fc41" providerId="AD" clId="Web-{918004C6-CDA9-1125-F8E3-2F33808007EB}" dt="2024-06-19T15:19:37.027" v="0" actId="20577"/>
          <ac:spMkLst>
            <pc:docMk/>
            <pc:sldMk cId="632769890" sldId="284"/>
            <ac:spMk id="9" creationId="{E5C5155A-67AA-9F8F-5734-B567AC294D97}"/>
          </ac:spMkLst>
        </pc:spChg>
      </pc:sldChg>
    </pc:docChg>
  </pc:docChgLst>
  <pc:docChgLst>
    <pc:chgData name="Catrin Davies" userId="S::catrin.davies@connahsquayhs.org.uk::8fe6a0ed-85a2-4afc-b2fd-0bd0e468fc41" providerId="AD" clId="Web-{079D6142-22E6-B796-3C6D-6C5A7BB3083E}"/>
    <pc:docChg chg="modSld">
      <pc:chgData name="Catrin Davies" userId="S::catrin.davies@connahsquayhs.org.uk::8fe6a0ed-85a2-4afc-b2fd-0bd0e468fc41" providerId="AD" clId="Web-{079D6142-22E6-B796-3C6D-6C5A7BB3083E}" dt="2024-06-20T11:51:33.117" v="212" actId="20577"/>
      <pc:docMkLst>
        <pc:docMk/>
      </pc:docMkLst>
      <pc:sldChg chg="modSp">
        <pc:chgData name="Catrin Davies" userId="S::catrin.davies@connahsquayhs.org.uk::8fe6a0ed-85a2-4afc-b2fd-0bd0e468fc41" providerId="AD" clId="Web-{079D6142-22E6-B796-3C6D-6C5A7BB3083E}" dt="2024-06-20T11:51:33.117" v="212" actId="20577"/>
        <pc:sldMkLst>
          <pc:docMk/>
          <pc:sldMk cId="632769890" sldId="284"/>
        </pc:sldMkLst>
        <pc:spChg chg="mod">
          <ac:chgData name="Catrin Davies" userId="S::catrin.davies@connahsquayhs.org.uk::8fe6a0ed-85a2-4afc-b2fd-0bd0e468fc41" providerId="AD" clId="Web-{079D6142-22E6-B796-3C6D-6C5A7BB3083E}" dt="2024-06-20T11:51:27.679" v="211" actId="20577"/>
          <ac:spMkLst>
            <pc:docMk/>
            <pc:sldMk cId="632769890" sldId="284"/>
            <ac:spMk id="2" creationId="{7E6C883F-1227-F311-38A5-B4E17D09B7AB}"/>
          </ac:spMkLst>
        </pc:spChg>
        <pc:spChg chg="mod">
          <ac:chgData name="Catrin Davies" userId="S::catrin.davies@connahsquayhs.org.uk::8fe6a0ed-85a2-4afc-b2fd-0bd0e468fc41" providerId="AD" clId="Web-{079D6142-22E6-B796-3C6D-6C5A7BB3083E}" dt="2024-06-20T11:51:23.226" v="209" actId="20577"/>
          <ac:spMkLst>
            <pc:docMk/>
            <pc:sldMk cId="632769890" sldId="284"/>
            <ac:spMk id="4" creationId="{235860F6-C416-1E2E-120E-314D539F4A7E}"/>
          </ac:spMkLst>
        </pc:spChg>
        <pc:spChg chg="mod">
          <ac:chgData name="Catrin Davies" userId="S::catrin.davies@connahsquayhs.org.uk::8fe6a0ed-85a2-4afc-b2fd-0bd0e468fc41" providerId="AD" clId="Web-{079D6142-22E6-B796-3C6D-6C5A7BB3083E}" dt="2024-06-20T11:36:46.998" v="74" actId="20577"/>
          <ac:spMkLst>
            <pc:docMk/>
            <pc:sldMk cId="632769890" sldId="284"/>
            <ac:spMk id="10" creationId="{59B49D29-3501-5F1D-BF03-49B083B72B1A}"/>
          </ac:spMkLst>
        </pc:spChg>
        <pc:spChg chg="mod">
          <ac:chgData name="Catrin Davies" userId="S::catrin.davies@connahsquayhs.org.uk::8fe6a0ed-85a2-4afc-b2fd-0bd0e468fc41" providerId="AD" clId="Web-{079D6142-22E6-B796-3C6D-6C5A7BB3083E}" dt="2024-06-20T11:51:33.117" v="212" actId="20577"/>
          <ac:spMkLst>
            <pc:docMk/>
            <pc:sldMk cId="632769890" sldId="284"/>
            <ac:spMk id="11" creationId="{73CA8E55-50A9-4198-412B-A239F349004B}"/>
          </ac:spMkLst>
        </pc:spChg>
      </pc:sldChg>
    </pc:docChg>
  </pc:docChgLst>
  <pc:docChgLst>
    <pc:chgData name="Guest User" userId="S::urn:spo:anon#c36e4e6556747beb19c4ea58fc3264f237a4576a8a4b4d12fd801d7d7a4600b3::" providerId="AD" clId="Web-{E5364C01-A096-C546-4B65-15F25C87B80C}"/>
    <pc:docChg chg="modSld">
      <pc:chgData name="Guest User" userId="S::urn:spo:anon#c36e4e6556747beb19c4ea58fc3264f237a4576a8a4b4d12fd801d7d7a4600b3::" providerId="AD" clId="Web-{E5364C01-A096-C546-4B65-15F25C87B80C}" dt="2024-07-02T08:35:29.905" v="20" actId="14100"/>
      <pc:docMkLst>
        <pc:docMk/>
      </pc:docMkLst>
      <pc:sldChg chg="modSp">
        <pc:chgData name="Guest User" userId="S::urn:spo:anon#c36e4e6556747beb19c4ea58fc3264f237a4576a8a4b4d12fd801d7d7a4600b3::" providerId="AD" clId="Web-{E5364C01-A096-C546-4B65-15F25C87B80C}" dt="2024-07-02T08:35:29.905" v="20" actId="14100"/>
        <pc:sldMkLst>
          <pc:docMk/>
          <pc:sldMk cId="2744657230" sldId="279"/>
        </pc:sldMkLst>
        <pc:spChg chg="mod">
          <ac:chgData name="Guest User" userId="S::urn:spo:anon#c36e4e6556747beb19c4ea58fc3264f237a4576a8a4b4d12fd801d7d7a4600b3::" providerId="AD" clId="Web-{E5364C01-A096-C546-4B65-15F25C87B80C}" dt="2024-07-02T08:27:18.746" v="1" actId="20577"/>
          <ac:spMkLst>
            <pc:docMk/>
            <pc:sldMk cId="2744657230" sldId="279"/>
            <ac:spMk id="2" creationId="{C65EE8F8-148F-B99E-40FA-43CE497387F7}"/>
          </ac:spMkLst>
        </pc:spChg>
        <pc:spChg chg="mod">
          <ac:chgData name="Guest User" userId="S::urn:spo:anon#c36e4e6556747beb19c4ea58fc3264f237a4576a8a4b4d12fd801d7d7a4600b3::" providerId="AD" clId="Web-{E5364C01-A096-C546-4B65-15F25C87B80C}" dt="2024-07-02T08:28:43.968" v="4" actId="20577"/>
          <ac:spMkLst>
            <pc:docMk/>
            <pc:sldMk cId="2744657230" sldId="279"/>
            <ac:spMk id="4" creationId="{74C831F6-864D-BABA-AF92-E2DAAB3A976C}"/>
          </ac:spMkLst>
        </pc:spChg>
        <pc:spChg chg="mod">
          <ac:chgData name="Guest User" userId="S::urn:spo:anon#c36e4e6556747beb19c4ea58fc3264f237a4576a8a4b4d12fd801d7d7a4600b3::" providerId="AD" clId="Web-{E5364C01-A096-C546-4B65-15F25C87B80C}" dt="2024-07-02T08:32:28.445" v="10" actId="20577"/>
          <ac:spMkLst>
            <pc:docMk/>
            <pc:sldMk cId="2744657230" sldId="279"/>
            <ac:spMk id="6" creationId="{BBFAC2B0-088A-A742-E984-08816EB2A534}"/>
          </ac:spMkLst>
        </pc:spChg>
        <pc:spChg chg="mod">
          <ac:chgData name="Guest User" userId="S::urn:spo:anon#c36e4e6556747beb19c4ea58fc3264f237a4576a8a4b4d12fd801d7d7a4600b3::" providerId="AD" clId="Web-{E5364C01-A096-C546-4B65-15F25C87B80C}" dt="2024-07-02T08:33:44.651" v="15" actId="20577"/>
          <ac:spMkLst>
            <pc:docMk/>
            <pc:sldMk cId="2744657230" sldId="279"/>
            <ac:spMk id="9" creationId="{FAC0EE1F-6170-8836-2429-E17EDAC6A750}"/>
          </ac:spMkLst>
        </pc:spChg>
        <pc:spChg chg="mod">
          <ac:chgData name="Guest User" userId="S::urn:spo:anon#c36e4e6556747beb19c4ea58fc3264f237a4576a8a4b4d12fd801d7d7a4600b3::" providerId="AD" clId="Web-{E5364C01-A096-C546-4B65-15F25C87B80C}" dt="2024-07-02T08:35:29.905" v="20" actId="14100"/>
          <ac:spMkLst>
            <pc:docMk/>
            <pc:sldMk cId="2744657230" sldId="279"/>
            <ac:spMk id="11" creationId="{BE434E36-C7AA-5216-328F-AB4594226D84}"/>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Kelly Davis" userId="S::kelly.davis@connahsquayhs.org.uk::096ba659-84af-4938-bb69-cbee8d6cfa26" providerId="AD" clId="Web-{D557E60C-9192-EC7E-4D6D-9B117C43B25F}"/>
    <pc:docChg chg="modSld">
      <pc:chgData name="Kelly Davis" userId="S::kelly.davis@connahsquayhs.org.uk::096ba659-84af-4938-bb69-cbee8d6cfa26" providerId="AD" clId="Web-{D557E60C-9192-EC7E-4D6D-9B117C43B25F}" dt="2024-05-28T19:40:58.309" v="22"/>
      <pc:docMkLst>
        <pc:docMk/>
      </pc:docMkLst>
      <pc:sldChg chg="addSp modSp">
        <pc:chgData name="Kelly Davis" userId="S::kelly.davis@connahsquayhs.org.uk::096ba659-84af-4938-bb69-cbee8d6cfa26" providerId="AD" clId="Web-{D557E60C-9192-EC7E-4D6D-9B117C43B25F}" dt="2024-05-28T19:40:58.309" v="22"/>
        <pc:sldMkLst>
          <pc:docMk/>
          <pc:sldMk cId="1981651252" sldId="278"/>
        </pc:sldMkLst>
        <pc:spChg chg="mod">
          <ac:chgData name="Kelly Davis" userId="S::kelly.davis@connahsquayhs.org.uk::096ba659-84af-4938-bb69-cbee8d6cfa26" providerId="AD" clId="Web-{D557E60C-9192-EC7E-4D6D-9B117C43B25F}" dt="2024-05-28T19:39:50.495" v="7" actId="20577"/>
          <ac:spMkLst>
            <pc:docMk/>
            <pc:sldMk cId="1981651252" sldId="278"/>
            <ac:spMk id="2" creationId="{B77F1C2E-7359-4E67-E2F1-060331D23AB7}"/>
          </ac:spMkLst>
        </pc:spChg>
        <pc:spChg chg="mod">
          <ac:chgData name="Kelly Davis" userId="S::kelly.davis@connahsquayhs.org.uk::096ba659-84af-4938-bb69-cbee8d6cfa26" providerId="AD" clId="Web-{D557E60C-9192-EC7E-4D6D-9B117C43B25F}" dt="2024-05-28T19:40:33.715" v="18" actId="20577"/>
          <ac:spMkLst>
            <pc:docMk/>
            <pc:sldMk cId="1981651252" sldId="278"/>
            <ac:spMk id="8" creationId="{D9F63377-DD1C-4BBD-5D28-6BF14622536D}"/>
          </ac:spMkLst>
        </pc:spChg>
        <pc:graphicFrameChg chg="add mod">
          <ac:chgData name="Kelly Davis" userId="S::kelly.davis@connahsquayhs.org.uk::096ba659-84af-4938-bb69-cbee8d6cfa26" providerId="AD" clId="Web-{D557E60C-9192-EC7E-4D6D-9B117C43B25F}" dt="2024-05-28T19:40:58.309" v="22"/>
          <ac:graphicFrameMkLst>
            <pc:docMk/>
            <pc:sldMk cId="1981651252" sldId="278"/>
            <ac:graphicFrameMk id="11" creationId="{22ABEC56-271E-040F-3EE9-33D6E720CDAA}"/>
          </ac:graphicFrameMkLst>
        </pc:graphicFrameChg>
      </pc:sldChg>
      <pc:sldChg chg="modSp">
        <pc:chgData name="Kelly Davis" userId="S::kelly.davis@connahsquayhs.org.uk::096ba659-84af-4938-bb69-cbee8d6cfa26" providerId="AD" clId="Web-{D557E60C-9192-EC7E-4D6D-9B117C43B25F}" dt="2024-05-28T19:40:20.136" v="15" actId="20577"/>
        <pc:sldMkLst>
          <pc:docMk/>
          <pc:sldMk cId="2458432041" sldId="280"/>
        </pc:sldMkLst>
        <pc:spChg chg="mod">
          <ac:chgData name="Kelly Davis" userId="S::kelly.davis@connahsquayhs.org.uk::096ba659-84af-4938-bb69-cbee8d6cfa26" providerId="AD" clId="Web-{D557E60C-9192-EC7E-4D6D-9B117C43B25F}" dt="2024-05-28T19:40:05.214" v="10" actId="20577"/>
          <ac:spMkLst>
            <pc:docMk/>
            <pc:sldMk cId="2458432041" sldId="280"/>
            <ac:spMk id="2" creationId="{92C753A5-51E1-7A44-E9A0-95DE87F723AA}"/>
          </ac:spMkLst>
        </pc:spChg>
        <pc:spChg chg="mod">
          <ac:chgData name="Kelly Davis" userId="S::kelly.davis@connahsquayhs.org.uk::096ba659-84af-4938-bb69-cbee8d6cfa26" providerId="AD" clId="Web-{D557E60C-9192-EC7E-4D6D-9B117C43B25F}" dt="2024-05-28T19:40:20.136" v="15" actId="20577"/>
          <ac:spMkLst>
            <pc:docMk/>
            <pc:sldMk cId="2458432041" sldId="280"/>
            <ac:spMk id="6" creationId="{25C07CEA-84F6-8C26-6F95-D4919D0C9E00}"/>
          </ac:spMkLst>
        </pc:spChg>
      </pc:sldChg>
      <pc:sldChg chg="modSp">
        <pc:chgData name="Kelly Davis" userId="S::kelly.davis@connahsquayhs.org.uk::096ba659-84af-4938-bb69-cbee8d6cfa26" providerId="AD" clId="Web-{D557E60C-9192-EC7E-4D6D-9B117C43B25F}" dt="2024-05-28T19:40:56.574" v="21" actId="20577"/>
        <pc:sldMkLst>
          <pc:docMk/>
          <pc:sldMk cId="632769890" sldId="284"/>
        </pc:sldMkLst>
        <pc:spChg chg="mod">
          <ac:chgData name="Kelly Davis" userId="S::kelly.davis@connahsquayhs.org.uk::096ba659-84af-4938-bb69-cbee8d6cfa26" providerId="AD" clId="Web-{D557E60C-9192-EC7E-4D6D-9B117C43B25F}" dt="2024-05-28T19:40:56.574" v="21" actId="20577"/>
          <ac:spMkLst>
            <pc:docMk/>
            <pc:sldMk cId="632769890" sldId="284"/>
            <ac:spMk id="11" creationId="{73CA8E55-50A9-4198-412B-A239F349004B}"/>
          </ac:spMkLst>
        </pc:spChg>
      </pc:sldChg>
      <pc:sldChg chg="modSp">
        <pc:chgData name="Kelly Davis" userId="S::kelly.davis@connahsquayhs.org.uk::096ba659-84af-4938-bb69-cbee8d6cfa26" providerId="AD" clId="Web-{D557E60C-9192-EC7E-4D6D-9B117C43B25F}" dt="2024-05-28T19:39:47.495" v="6" actId="20577"/>
        <pc:sldMkLst>
          <pc:docMk/>
          <pc:sldMk cId="3948252949" sldId="286"/>
        </pc:sldMkLst>
        <pc:spChg chg="mod">
          <ac:chgData name="Kelly Davis" userId="S::kelly.davis@connahsquayhs.org.uk::096ba659-84af-4938-bb69-cbee8d6cfa26" providerId="AD" clId="Web-{D557E60C-9192-EC7E-4D6D-9B117C43B25F}" dt="2024-05-28T19:39:32.729" v="0" actId="20577"/>
          <ac:spMkLst>
            <pc:docMk/>
            <pc:sldMk cId="3948252949" sldId="286"/>
            <ac:spMk id="2" creationId="{00000000-0000-0000-0000-000000000000}"/>
          </ac:spMkLst>
        </pc:spChg>
        <pc:spChg chg="mod">
          <ac:chgData name="Kelly Davis" userId="S::kelly.davis@connahsquayhs.org.uk::096ba659-84af-4938-bb69-cbee8d6cfa26" providerId="AD" clId="Web-{D557E60C-9192-EC7E-4D6D-9B117C43B25F}" dt="2024-05-28T19:39:47.495" v="6" actId="20577"/>
          <ac:spMkLst>
            <pc:docMk/>
            <pc:sldMk cId="3948252949" sldId="286"/>
            <ac:spMk id="4" creationId="{00000000-0000-0000-0000-000000000000}"/>
          </ac:spMkLst>
        </pc:spChg>
      </pc:sldChg>
    </pc:docChg>
  </pc:docChgLst>
  <pc:docChgLst>
    <pc:chgData name="Catrin Davies" userId="S::catrin.davies@connahsquayhs.org.uk::8fe6a0ed-85a2-4afc-b2fd-0bd0e468fc41" providerId="AD" clId="Web-{11D4FF93-E007-154A-A0F3-2D5BEA7B5AA8}"/>
    <pc:docChg chg="addSld modSld">
      <pc:chgData name="Catrin Davies" userId="S::catrin.davies@connahsquayhs.org.uk::8fe6a0ed-85a2-4afc-b2fd-0bd0e468fc41" providerId="AD" clId="Web-{11D4FF93-E007-154A-A0F3-2D5BEA7B5AA8}" dt="2024-06-14T13:50:41.985" v="76" actId="20577"/>
      <pc:docMkLst>
        <pc:docMk/>
      </pc:docMkLst>
      <pc:sldChg chg="modSp">
        <pc:chgData name="Catrin Davies" userId="S::catrin.davies@connahsquayhs.org.uk::8fe6a0ed-85a2-4afc-b2fd-0bd0e468fc41" providerId="AD" clId="Web-{11D4FF93-E007-154A-A0F3-2D5BEA7B5AA8}" dt="2024-06-14T13:44:11.977" v="18"/>
        <pc:sldMkLst>
          <pc:docMk/>
          <pc:sldMk cId="2458432041" sldId="280"/>
        </pc:sldMkLst>
        <pc:spChg chg="mod">
          <ac:chgData name="Catrin Davies" userId="S::catrin.davies@connahsquayhs.org.uk::8fe6a0ed-85a2-4afc-b2fd-0bd0e468fc41" providerId="AD" clId="Web-{11D4FF93-E007-154A-A0F3-2D5BEA7B5AA8}" dt="2024-06-14T13:44:11.977" v="18"/>
          <ac:spMkLst>
            <pc:docMk/>
            <pc:sldMk cId="2458432041" sldId="280"/>
            <ac:spMk id="2" creationId="{92C753A5-51E1-7A44-E9A0-95DE87F723AA}"/>
          </ac:spMkLst>
        </pc:spChg>
        <pc:spChg chg="mod">
          <ac:chgData name="Catrin Davies" userId="S::catrin.davies@connahsquayhs.org.uk::8fe6a0ed-85a2-4afc-b2fd-0bd0e468fc41" providerId="AD" clId="Web-{11D4FF93-E007-154A-A0F3-2D5BEA7B5AA8}" dt="2024-06-14T13:44:10.852" v="17" actId="20577"/>
          <ac:spMkLst>
            <pc:docMk/>
            <pc:sldMk cId="2458432041" sldId="280"/>
            <ac:spMk id="3" creationId="{4DCACD9D-747D-8730-D752-62E05D93C009}"/>
          </ac:spMkLst>
        </pc:spChg>
        <pc:spChg chg="mod">
          <ac:chgData name="Catrin Davies" userId="S::catrin.davies@connahsquayhs.org.uk::8fe6a0ed-85a2-4afc-b2fd-0bd0e468fc41" providerId="AD" clId="Web-{11D4FF93-E007-154A-A0F3-2D5BEA7B5AA8}" dt="2024-06-14T13:43:04.663" v="3" actId="20577"/>
          <ac:spMkLst>
            <pc:docMk/>
            <pc:sldMk cId="2458432041" sldId="280"/>
            <ac:spMk id="5" creationId="{B21294D3-126A-E4A2-9988-FAF78C7B7328}"/>
          </ac:spMkLst>
        </pc:spChg>
        <pc:spChg chg="mod">
          <ac:chgData name="Catrin Davies" userId="S::catrin.davies@connahsquayhs.org.uk::8fe6a0ed-85a2-4afc-b2fd-0bd0e468fc41" providerId="AD" clId="Web-{11D4FF93-E007-154A-A0F3-2D5BEA7B5AA8}" dt="2024-06-14T13:43:28.179" v="9" actId="20577"/>
          <ac:spMkLst>
            <pc:docMk/>
            <pc:sldMk cId="2458432041" sldId="280"/>
            <ac:spMk id="6" creationId="{25C07CEA-84F6-8C26-6F95-D4919D0C9E00}"/>
          </ac:spMkLst>
        </pc:spChg>
      </pc:sldChg>
      <pc:sldChg chg="modSp">
        <pc:chgData name="Catrin Davies" userId="S::catrin.davies@connahsquayhs.org.uk::8fe6a0ed-85a2-4afc-b2fd-0bd0e468fc41" providerId="AD" clId="Web-{11D4FF93-E007-154A-A0F3-2D5BEA7B5AA8}" dt="2024-06-14T13:47:49.560" v="43" actId="20577"/>
        <pc:sldMkLst>
          <pc:docMk/>
          <pc:sldMk cId="3785915959" sldId="282"/>
        </pc:sldMkLst>
        <pc:spChg chg="mod">
          <ac:chgData name="Catrin Davies" userId="S::catrin.davies@connahsquayhs.org.uk::8fe6a0ed-85a2-4afc-b2fd-0bd0e468fc41" providerId="AD" clId="Web-{11D4FF93-E007-154A-A0F3-2D5BEA7B5AA8}" dt="2024-06-14T13:47:49.560" v="43" actId="20577"/>
          <ac:spMkLst>
            <pc:docMk/>
            <pc:sldMk cId="3785915959" sldId="282"/>
            <ac:spMk id="2" creationId="{FF1F1BCE-76F1-3B00-C414-643188F0671E}"/>
          </ac:spMkLst>
        </pc:spChg>
        <pc:spChg chg="mod">
          <ac:chgData name="Catrin Davies" userId="S::catrin.davies@connahsquayhs.org.uk::8fe6a0ed-85a2-4afc-b2fd-0bd0e468fc41" providerId="AD" clId="Web-{11D4FF93-E007-154A-A0F3-2D5BEA7B5AA8}" dt="2024-06-14T13:47:42.560" v="41" actId="20577"/>
          <ac:spMkLst>
            <pc:docMk/>
            <pc:sldMk cId="3785915959" sldId="282"/>
            <ac:spMk id="4" creationId="{F5F439B9-3B25-1165-7EFF-B0C4845E1093}"/>
          </ac:spMkLst>
        </pc:spChg>
        <pc:spChg chg="mod">
          <ac:chgData name="Catrin Davies" userId="S::catrin.davies@connahsquayhs.org.uk::8fe6a0ed-85a2-4afc-b2fd-0bd0e468fc41" providerId="AD" clId="Web-{11D4FF93-E007-154A-A0F3-2D5BEA7B5AA8}" dt="2024-06-14T13:47:32.028" v="38" actId="20577"/>
          <ac:spMkLst>
            <pc:docMk/>
            <pc:sldMk cId="3785915959" sldId="282"/>
            <ac:spMk id="6" creationId="{D4E2F972-71C4-0D1E-4E4D-CE4124B29869}"/>
          </ac:spMkLst>
        </pc:spChg>
      </pc:sldChg>
      <pc:sldChg chg="addSp delSp modSp add">
        <pc:chgData name="Catrin Davies" userId="S::catrin.davies@connahsquayhs.org.uk::8fe6a0ed-85a2-4afc-b2fd-0bd0e468fc41" providerId="AD" clId="Web-{11D4FF93-E007-154A-A0F3-2D5BEA7B5AA8}" dt="2024-06-14T13:50:41.985" v="76" actId="20577"/>
        <pc:sldMkLst>
          <pc:docMk/>
          <pc:sldMk cId="117150438" sldId="287"/>
        </pc:sldMkLst>
        <pc:spChg chg="mod">
          <ac:chgData name="Catrin Davies" userId="S::catrin.davies@connahsquayhs.org.uk::8fe6a0ed-85a2-4afc-b2fd-0bd0e468fc41" providerId="AD" clId="Web-{11D4FF93-E007-154A-A0F3-2D5BEA7B5AA8}" dt="2024-06-14T13:48:24.514" v="46" actId="20577"/>
          <ac:spMkLst>
            <pc:docMk/>
            <pc:sldMk cId="117150438" sldId="287"/>
            <ac:spMk id="2" creationId="{FF1F1BCE-76F1-3B00-C414-643188F0671E}"/>
          </ac:spMkLst>
        </pc:spChg>
        <pc:spChg chg="mod">
          <ac:chgData name="Catrin Davies" userId="S::catrin.davies@connahsquayhs.org.uk::8fe6a0ed-85a2-4afc-b2fd-0bd0e468fc41" providerId="AD" clId="Web-{11D4FF93-E007-154A-A0F3-2D5BEA7B5AA8}" dt="2024-06-14T13:48:56.702" v="51" actId="20577"/>
          <ac:spMkLst>
            <pc:docMk/>
            <pc:sldMk cId="117150438" sldId="287"/>
            <ac:spMk id="4" creationId="{F5F439B9-3B25-1165-7EFF-B0C4845E1093}"/>
          </ac:spMkLst>
        </pc:spChg>
        <pc:spChg chg="mod">
          <ac:chgData name="Catrin Davies" userId="S::catrin.davies@connahsquayhs.org.uk::8fe6a0ed-85a2-4afc-b2fd-0bd0e468fc41" providerId="AD" clId="Web-{11D4FF93-E007-154A-A0F3-2D5BEA7B5AA8}" dt="2024-06-14T13:50:41.985" v="76" actId="20577"/>
          <ac:spMkLst>
            <pc:docMk/>
            <pc:sldMk cId="117150438" sldId="287"/>
            <ac:spMk id="6" creationId="{D4E2F972-71C4-0D1E-4E4D-CE4124B29869}"/>
          </ac:spMkLst>
        </pc:spChg>
        <pc:graphicFrameChg chg="add del mod">
          <ac:chgData name="Catrin Davies" userId="S::catrin.davies@connahsquayhs.org.uk::8fe6a0ed-85a2-4afc-b2fd-0bd0e468fc41" providerId="AD" clId="Web-{11D4FF93-E007-154A-A0F3-2D5BEA7B5AA8}" dt="2024-06-14T13:49:52.297" v="62"/>
          <ac:graphicFrameMkLst>
            <pc:docMk/>
            <pc:sldMk cId="117150438" sldId="287"/>
            <ac:graphicFrameMk id="10" creationId="{6ED1E3E8-E5ED-4275-C40C-008C5527B5AB}"/>
          </ac:graphicFrameMkLst>
        </pc:graphicFrameChg>
      </pc:sldChg>
    </pc:docChg>
  </pc:docChgLst>
  <pc:docChgLst>
    <pc:chgData name="Catrin Davies" userId="S::catrin.davies@connahsquayhs.org.uk::8fe6a0ed-85a2-4afc-b2fd-0bd0e468fc41" providerId="AD" clId="Web-{75A417C0-ACC3-C34B-6EFB-B07D35F1640C}"/>
    <pc:docChg chg="modSld">
      <pc:chgData name="Catrin Davies" userId="S::catrin.davies@connahsquayhs.org.uk::8fe6a0ed-85a2-4afc-b2fd-0bd0e468fc41" providerId="AD" clId="Web-{75A417C0-ACC3-C34B-6EFB-B07D35F1640C}" dt="2024-06-24T11:04:13.772" v="132" actId="20577"/>
      <pc:docMkLst>
        <pc:docMk/>
      </pc:docMkLst>
      <pc:sldChg chg="modSp">
        <pc:chgData name="Catrin Davies" userId="S::catrin.davies@connahsquayhs.org.uk::8fe6a0ed-85a2-4afc-b2fd-0bd0e468fc41" providerId="AD" clId="Web-{75A417C0-ACC3-C34B-6EFB-B07D35F1640C}" dt="2024-06-24T11:04:13.772" v="132" actId="20577"/>
        <pc:sldMkLst>
          <pc:docMk/>
          <pc:sldMk cId="1981651252" sldId="278"/>
        </pc:sldMkLst>
        <pc:spChg chg="mod">
          <ac:chgData name="Catrin Davies" userId="S::catrin.davies@connahsquayhs.org.uk::8fe6a0ed-85a2-4afc-b2fd-0bd0e468fc41" providerId="AD" clId="Web-{75A417C0-ACC3-C34B-6EFB-B07D35F1640C}" dt="2024-06-24T11:01:21.343" v="29" actId="20577"/>
          <ac:spMkLst>
            <pc:docMk/>
            <pc:sldMk cId="1981651252" sldId="278"/>
            <ac:spMk id="2" creationId="{B77F1C2E-7359-4E67-E2F1-060331D23AB7}"/>
          </ac:spMkLst>
        </pc:spChg>
        <pc:spChg chg="mod">
          <ac:chgData name="Catrin Davies" userId="S::catrin.davies@connahsquayhs.org.uk::8fe6a0ed-85a2-4afc-b2fd-0bd0e468fc41" providerId="AD" clId="Web-{75A417C0-ACC3-C34B-6EFB-B07D35F1640C}" dt="2024-06-24T11:04:13.772" v="132" actId="20577"/>
          <ac:spMkLst>
            <pc:docMk/>
            <pc:sldMk cId="1981651252" sldId="278"/>
            <ac:spMk id="7" creationId="{2E5624FB-155B-4395-46B6-A4D8F5D58C9A}"/>
          </ac:spMkLst>
        </pc:spChg>
      </pc:sldChg>
    </pc:docChg>
  </pc:docChgLst>
  <pc:docChgLst>
    <pc:chgData name="Catrin Davies" userId="S::catrin.davies@connahsquayhs.org.uk::8fe6a0ed-85a2-4afc-b2fd-0bd0e468fc41" providerId="AD" clId="Web-{0B59B0B5-9D17-02F2-8D70-4A6E52501D70}"/>
    <pc:docChg chg="modSld">
      <pc:chgData name="Catrin Davies" userId="S::catrin.davies@connahsquayhs.org.uk::8fe6a0ed-85a2-4afc-b2fd-0bd0e468fc41" providerId="AD" clId="Web-{0B59B0B5-9D17-02F2-8D70-4A6E52501D70}" dt="2024-06-14T10:04:43.735" v="80" actId="20577"/>
      <pc:docMkLst>
        <pc:docMk/>
      </pc:docMkLst>
      <pc:sldChg chg="delSp modSp">
        <pc:chgData name="Catrin Davies" userId="S::catrin.davies@connahsquayhs.org.uk::8fe6a0ed-85a2-4afc-b2fd-0bd0e468fc41" providerId="AD" clId="Web-{0B59B0B5-9D17-02F2-8D70-4A6E52501D70}" dt="2024-06-14T10:03:25.873" v="38" actId="1076"/>
        <pc:sldMkLst>
          <pc:docMk/>
          <pc:sldMk cId="1981651252" sldId="278"/>
        </pc:sldMkLst>
        <pc:spChg chg="mod">
          <ac:chgData name="Catrin Davies" userId="S::catrin.davies@connahsquayhs.org.uk::8fe6a0ed-85a2-4afc-b2fd-0bd0e468fc41" providerId="AD" clId="Web-{0B59B0B5-9D17-02F2-8D70-4A6E52501D70}" dt="2024-06-14T10:02:48.482" v="33" actId="20577"/>
          <ac:spMkLst>
            <pc:docMk/>
            <pc:sldMk cId="1981651252" sldId="278"/>
            <ac:spMk id="4" creationId="{DF4B6647-26ED-AE4F-C7C6-F118FCC94D72}"/>
          </ac:spMkLst>
        </pc:spChg>
        <pc:spChg chg="mod">
          <ac:chgData name="Catrin Davies" userId="S::catrin.davies@connahsquayhs.org.uk::8fe6a0ed-85a2-4afc-b2fd-0bd0e468fc41" providerId="AD" clId="Web-{0B59B0B5-9D17-02F2-8D70-4A6E52501D70}" dt="2024-06-14T10:03:25.873" v="38" actId="1076"/>
          <ac:spMkLst>
            <pc:docMk/>
            <pc:sldMk cId="1981651252" sldId="278"/>
            <ac:spMk id="7" creationId="{2E5624FB-155B-4395-46B6-A4D8F5D58C9A}"/>
          </ac:spMkLst>
        </pc:spChg>
        <pc:spChg chg="mod">
          <ac:chgData name="Catrin Davies" userId="S::catrin.davies@connahsquayhs.org.uk::8fe6a0ed-85a2-4afc-b2fd-0bd0e468fc41" providerId="AD" clId="Web-{0B59B0B5-9D17-02F2-8D70-4A6E52501D70}" dt="2024-06-14T10:03:07.763" v="37" actId="20577"/>
          <ac:spMkLst>
            <pc:docMk/>
            <pc:sldMk cId="1981651252" sldId="278"/>
            <ac:spMk id="8" creationId="{D9F63377-DD1C-4BBD-5D28-6BF14622536D}"/>
          </ac:spMkLst>
        </pc:spChg>
        <pc:graphicFrameChg chg="del mod modGraphic">
          <ac:chgData name="Catrin Davies" userId="S::catrin.davies@connahsquayhs.org.uk::8fe6a0ed-85a2-4afc-b2fd-0bd0e468fc41" providerId="AD" clId="Web-{0B59B0B5-9D17-02F2-8D70-4A6E52501D70}" dt="2024-06-14T10:02:50.091" v="34"/>
          <ac:graphicFrameMkLst>
            <pc:docMk/>
            <pc:sldMk cId="1981651252" sldId="278"/>
            <ac:graphicFrameMk id="11" creationId="{22ABEC56-271E-040F-3EE9-33D6E720CDAA}"/>
          </ac:graphicFrameMkLst>
        </pc:graphicFrameChg>
      </pc:sldChg>
      <pc:sldChg chg="modSp">
        <pc:chgData name="Catrin Davies" userId="S::catrin.davies@connahsquayhs.org.uk::8fe6a0ed-85a2-4afc-b2fd-0bd0e468fc41" providerId="AD" clId="Web-{0B59B0B5-9D17-02F2-8D70-4A6E52501D70}" dt="2024-06-14T10:04:43.735" v="80" actId="20577"/>
        <pc:sldMkLst>
          <pc:docMk/>
          <pc:sldMk cId="632769890" sldId="284"/>
        </pc:sldMkLst>
        <pc:spChg chg="mod">
          <ac:chgData name="Catrin Davies" userId="S::catrin.davies@connahsquayhs.org.uk::8fe6a0ed-85a2-4afc-b2fd-0bd0e468fc41" providerId="AD" clId="Web-{0B59B0B5-9D17-02F2-8D70-4A6E52501D70}" dt="2024-06-14T10:04:43.735" v="80" actId="20577"/>
          <ac:spMkLst>
            <pc:docMk/>
            <pc:sldMk cId="632769890" sldId="284"/>
            <ac:spMk id="11" creationId="{73CA8E55-50A9-4198-412B-A239F349004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8</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Atoms and Elements</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77500" lnSpcReduction="20000"/>
          </a:bodyPr>
          <a:lstStyle/>
          <a:p>
            <a:r>
              <a:rPr lang="en-US">
                <a:solidFill>
                  <a:srgbClr val="1F1F1F"/>
                </a:solidFill>
                <a:latin typeface="Arial"/>
                <a:ea typeface="Arial"/>
                <a:cs typeface="Arial"/>
              </a:rPr>
              <a:t>Curiosity about science and technology leads us to ask questions about the world around us. By being encouraged to use logic, evidence and creativity, learners will be supported to inquire into and apply scientific knowledge to further understanding of how our world works. Developing and testing </a:t>
            </a:r>
            <a:r>
              <a:rPr lang="en-US" i="1">
                <a:solidFill>
                  <a:srgbClr val="0360A6"/>
                </a:solidFill>
                <a:latin typeface="Arial"/>
                <a:ea typeface="Arial"/>
                <a:cs typeface="Arial"/>
              </a:rPr>
              <a:t>models</a:t>
            </a:r>
            <a:r>
              <a:rPr lang="en-US">
                <a:solidFill>
                  <a:srgbClr val="1F1F1F"/>
                </a:solidFill>
                <a:latin typeface="Arial"/>
                <a:ea typeface="Arial"/>
                <a:cs typeface="Arial"/>
              </a:rPr>
              <a:t> will also help them make sense of its complexity. With evidence derived from observations, new theories can be developed, and existing ideas may be refined or challenged.</a:t>
            </a:r>
          </a:p>
          <a:p>
            <a:r>
              <a:rPr lang="en-US">
                <a:solidFill>
                  <a:srgbClr val="1F1F1F"/>
                </a:solidFill>
                <a:latin typeface="Arial"/>
                <a:ea typeface="Arial"/>
                <a:cs typeface="Arial"/>
              </a:rPr>
              <a:t>Learners need to be able to evaluate scientific claims to help make informed decisions that affect our environment and well-being, including regarding the climate and nature emergency. The choices we make depend on many factors, including moral viewpoints and personal beliefs. However, rigorous and robust evidence-based research provides a solid foundation on which to base decisions. As ethically informed citizens, learners will need to consider the impact of our actions and of scientific and technological developments, locally and elsewhere in Wales, as well as in the wider world, asking ‘Just because we can, does that mean we should?’</a:t>
            </a:r>
            <a:endParaRPr lang="en-US" sz="9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endParaRPr lang="en-US" sz="1200" dirty="0">
              <a:solidFill>
                <a:srgbClr val="1F1F1F"/>
              </a:solidFill>
              <a:latin typeface="Arial"/>
              <a:cs typeface="Arial"/>
            </a:endParaRPr>
          </a:p>
          <a:p>
            <a:r>
              <a:rPr lang="en-US" sz="1200" dirty="0">
                <a:solidFill>
                  <a:srgbClr val="1F1F1F"/>
                </a:solidFill>
                <a:latin typeface="Arial"/>
                <a:cs typeface="Arial"/>
              </a:rPr>
              <a:t>Being curious and searching for answers is essential to understanding and predicting phenomena</a:t>
            </a:r>
            <a:r>
              <a:rPr lang="en-US" dirty="0">
                <a:solidFill>
                  <a:srgbClr val="1F1F1F"/>
                </a:solidFill>
                <a:latin typeface="Arial"/>
                <a:cs typeface="Arial"/>
              </a:rPr>
              <a:t>.</a:t>
            </a:r>
            <a:endParaRPr lang="en-US" dirty="0"/>
          </a:p>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endParaRPr lang="en-US" dirty="0">
              <a:solidFill>
                <a:srgbClr val="1F1F1F"/>
              </a:solidFill>
              <a:latin typeface="Arial"/>
              <a:cs typeface="Arial"/>
            </a:endParaRPr>
          </a:p>
          <a:p>
            <a:r>
              <a:rPr lang="en-US" sz="1400" dirty="0">
                <a:solidFill>
                  <a:srgbClr val="1F1F1F"/>
                </a:solidFill>
                <a:latin typeface="Arial"/>
                <a:cs typeface="Arial"/>
              </a:rPr>
              <a:t>Matter and the way it behaves defines our universe and shapes our lives.</a:t>
            </a:r>
            <a:endParaRPr lang="en-US" sz="1400"/>
          </a:p>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GB" dirty="0">
                <a:solidFill>
                  <a:srgbClr val="1F1F1F"/>
                </a:solidFill>
                <a:latin typeface="Arial"/>
                <a:ea typeface="Calibri"/>
                <a:cs typeface="Arial"/>
              </a:rPr>
              <a:t>The universe and all living things are made up of </a:t>
            </a:r>
            <a:r>
              <a:rPr lang="en-GB" i="1" dirty="0">
                <a:solidFill>
                  <a:srgbClr val="0360A6"/>
                </a:solidFill>
                <a:latin typeface="Arial"/>
                <a:ea typeface="Calibri"/>
                <a:cs typeface="Arial"/>
              </a:rPr>
              <a:t>matter</a:t>
            </a:r>
            <a:r>
              <a:rPr lang="en-GB" dirty="0">
                <a:solidFill>
                  <a:srgbClr val="1F1F1F"/>
                </a:solidFill>
                <a:latin typeface="Arial"/>
                <a:ea typeface="Calibri"/>
                <a:cs typeface="Arial"/>
              </a:rPr>
              <a:t>. The behaviour of matter determines the properties of materials and allows us to use natural resources, as well as to create new substances. Understanding the nature of matter can help learners to appreciate the impact that chemistry has on the world around them, as well as how it contributes to advances in science and technology. Chemical reactions happen continuously in our environment as well as in living things. Learning how to control and apply these reactions has benefits to individuals and industry.</a:t>
            </a:r>
            <a:endParaRPr lang="en-US"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marL="285750" indent="-285750">
              <a:buFont typeface="Symbol"/>
              <a:buChar char="•"/>
            </a:pPr>
            <a:r>
              <a:rPr lang="en-GB" sz="1100" dirty="0">
                <a:latin typeface="Calibri"/>
                <a:ea typeface="Calibri"/>
                <a:cs typeface="Calibri"/>
              </a:rPr>
              <a:t>Ethical, informed citizens who: › find, evaluate and use evidence in forming views and are able to show their commitment to the sustainability of the planet. Learners should also be knowledgeable about their culture, community, society and the world, now and in the past.</a:t>
            </a:r>
            <a:endParaRPr lang="en-US" dirty="0">
              <a:ea typeface="Calibri"/>
              <a:cs typeface="Calibri"/>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US" sz="900" dirty="0">
                <a:latin typeface="MASSILIA VF"/>
              </a:rPr>
              <a:t>Literacy - </a:t>
            </a:r>
            <a:r>
              <a:rPr lang="en-GB" sz="1100" dirty="0">
                <a:solidFill>
                  <a:srgbClr val="000000"/>
                </a:solidFill>
                <a:latin typeface="Calibri"/>
                <a:ea typeface="Calibri"/>
                <a:cs typeface="Calibri"/>
              </a:rPr>
              <a:t>Spelling of key scientific vocabulary of high importance. Regular spelling test as homework on satchel one.  </a:t>
            </a:r>
          </a:p>
          <a:p>
            <a:r>
              <a:rPr lang="en-GB" sz="1100" dirty="0">
                <a:solidFill>
                  <a:srgbClr val="000000"/>
                </a:solidFill>
                <a:latin typeface="Calibri"/>
                <a:ea typeface="Calibri"/>
                <a:cs typeface="Calibri"/>
              </a:rPr>
              <a:t>Reading skills – Comprehension activities. </a:t>
            </a:r>
          </a:p>
          <a:p>
            <a:r>
              <a:rPr lang="en-GB" sz="1100" dirty="0">
                <a:solidFill>
                  <a:srgbClr val="000000"/>
                </a:solidFill>
                <a:latin typeface="Calibri"/>
                <a:ea typeface="Calibri"/>
                <a:cs typeface="Calibri"/>
              </a:rPr>
              <a:t>Opportunity to develop extended piece of writing “history of the period table”. </a:t>
            </a:r>
          </a:p>
          <a:p>
            <a:endParaRPr lang="en-US" sz="900" dirty="0">
              <a:latin typeface="MASSILIA VF"/>
            </a:endParaRPr>
          </a:p>
          <a:p>
            <a:r>
              <a:rPr lang="en-US" sz="900" dirty="0">
                <a:latin typeface="MASSILIA VF"/>
              </a:rPr>
              <a:t>Numeracy -  </a:t>
            </a:r>
            <a:r>
              <a:rPr lang="en-GB" sz="1100" dirty="0">
                <a:solidFill>
                  <a:srgbClr val="000000"/>
                </a:solidFill>
                <a:latin typeface="Calibri"/>
                <a:ea typeface="Calibri"/>
                <a:cs typeface="Calibri"/>
              </a:rPr>
              <a:t>Opportunity to display data – Graph drawing skills. Data analysis, % calculations, balancing equations </a:t>
            </a:r>
            <a:endParaRPr lang="en-US" sz="1100" dirty="0">
              <a:solidFill>
                <a:srgbClr val="000000"/>
              </a:solidFill>
              <a:latin typeface="Calibri"/>
              <a:ea typeface="Calibri"/>
              <a:cs typeface="Calibri"/>
            </a:endParaRPr>
          </a:p>
          <a:p>
            <a:endParaRPr lang="en-US" sz="900" dirty="0">
              <a:latin typeface="MASSILIA VF"/>
            </a:endParaRPr>
          </a:p>
          <a:p>
            <a:r>
              <a:rPr lang="en-US" sz="900" dirty="0">
                <a:latin typeface="MASSILIA VF"/>
              </a:rPr>
              <a:t>DCF - </a:t>
            </a:r>
            <a:r>
              <a:rPr lang="en-GB" sz="1100" dirty="0">
                <a:solidFill>
                  <a:srgbClr val="000000"/>
                </a:solidFill>
                <a:latin typeface="Calibri"/>
                <a:ea typeface="Calibri"/>
                <a:cs typeface="Calibri"/>
              </a:rPr>
              <a:t>Opportunity to research elements using online resources </a:t>
            </a:r>
            <a:endParaRPr lang="en-US" sz="1100" dirty="0">
              <a:solidFill>
                <a:srgbClr val="000000"/>
              </a:solidFill>
              <a:latin typeface="Calibri"/>
              <a:ea typeface="Calibri"/>
              <a:cs typeface="Calibri"/>
            </a:endParaRPr>
          </a:p>
          <a:p>
            <a:endParaRPr lang="en-US" sz="900" dirty="0">
              <a:latin typeface="MASSILIA VF"/>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a:xfrm>
            <a:off x="5426906" y="846624"/>
            <a:ext cx="4939201" cy="2869685"/>
          </a:xfrm>
        </p:spPr>
        <p:txBody>
          <a:bodyPr lIns="180000" tIns="180000" rIns="180000" bIns="180000" anchor="t">
            <a:normAutofit/>
          </a:bodyPr>
          <a:lstStyle/>
          <a:p>
            <a:r>
              <a:rPr lang="en-GB" sz="1050" b="1" u="sng" dirty="0">
                <a:latin typeface="MASSILIA VF"/>
              </a:rPr>
              <a:t>Creativity and innovation</a:t>
            </a:r>
            <a:endParaRPr lang="en-US" sz="1050" b="1" u="sng"/>
          </a:p>
          <a:p>
            <a:r>
              <a:rPr lang="en-GB" sz="1050" dirty="0">
                <a:latin typeface="MASSILIA VF"/>
              </a:rPr>
              <a:t>Learners will be given the opportunity to be curious and inquisitive, and to generate many ideas through investigative practical work.. They should be supported to link and connect their knowledge and skills when concluding and evaluating their scientific methods.  </a:t>
            </a:r>
          </a:p>
          <a:p>
            <a:endParaRPr lang="en-GB" sz="1050" dirty="0"/>
          </a:p>
          <a:p>
            <a:r>
              <a:rPr lang="en-GB" sz="1050" b="1" u="sng" dirty="0">
                <a:latin typeface="MASSILIA VF"/>
              </a:rPr>
              <a:t>Critical thinking and problem-solving</a:t>
            </a:r>
          </a:p>
          <a:p>
            <a:r>
              <a:rPr lang="en-GB" sz="1050" dirty="0">
                <a:latin typeface="MASSILIA VF"/>
              </a:rPr>
              <a:t>Learners will be supported to ask meaningful questions, and to evaluate information, evidence and situations. They should be able to analyse and justify possible solutions, recognising potential issues and problems. </a:t>
            </a: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Autofit/>
          </a:bodyPr>
          <a:lstStyle/>
          <a:p>
            <a:pPr marL="285750" indent="-285750" algn="just">
              <a:buFont typeface="Arial"/>
              <a:buChar char="•"/>
            </a:pPr>
            <a:r>
              <a:rPr lang="en-GB" sz="1000" dirty="0">
                <a:latin typeface="Calibri"/>
                <a:ea typeface="Calibri"/>
                <a:cs typeface="Calibri"/>
              </a:rPr>
              <a:t>Create authentic contexts for learning</a:t>
            </a:r>
            <a:endParaRPr lang="en-US" sz="1000" dirty="0">
              <a:latin typeface="Calibri"/>
              <a:ea typeface="Calibri"/>
              <a:cs typeface="Calibri"/>
            </a:endParaRPr>
          </a:p>
          <a:p>
            <a:pPr marL="285750" indent="-285750" algn="just">
              <a:buFont typeface="Arial"/>
              <a:buChar char="•"/>
            </a:pPr>
            <a:r>
              <a:rPr lang="en-GB" sz="1000" dirty="0">
                <a:latin typeface="Calibri"/>
                <a:ea typeface="Calibri"/>
                <a:cs typeface="Calibri"/>
              </a:rPr>
              <a:t>Encourage learners to take responsibility for their own learning</a:t>
            </a:r>
            <a:endParaRPr lang="en-US" sz="1000" dirty="0">
              <a:latin typeface="Calibri"/>
              <a:ea typeface="Calibri"/>
              <a:cs typeface="Calibri"/>
            </a:endParaRPr>
          </a:p>
          <a:p>
            <a:pPr marL="285750" indent="-285750" algn="just">
              <a:buFont typeface="Arial"/>
              <a:buChar char="•"/>
            </a:pPr>
            <a:r>
              <a:rPr lang="en-GB" sz="1000" dirty="0">
                <a:latin typeface="Calibri"/>
                <a:ea typeface="Calibri"/>
                <a:cs typeface="Calibri"/>
              </a:rPr>
              <a:t>Support social and emotional development and positive relationships</a:t>
            </a:r>
            <a:endParaRPr lang="en-US" sz="1000" dirty="0">
              <a:latin typeface="Calibri"/>
              <a:ea typeface="Calibri"/>
              <a:cs typeface="Calibri"/>
            </a:endParaRPr>
          </a:p>
          <a:p>
            <a:pPr marL="285750" indent="-285750" algn="just">
              <a:buFont typeface="Arial"/>
              <a:buChar char="•"/>
            </a:pPr>
            <a:r>
              <a:rPr lang="en-GB" sz="1000" dirty="0">
                <a:latin typeface="Calibri"/>
                <a:ea typeface="Calibri"/>
                <a:cs typeface="Calibri"/>
              </a:rPr>
              <a:t>Encourage collaboration</a:t>
            </a:r>
            <a:endParaRPr lang="en-US" sz="1000" dirty="0">
              <a:latin typeface="Calibri"/>
              <a:ea typeface="Calibri"/>
              <a:cs typeface="Calibri"/>
            </a:endParaRPr>
          </a:p>
          <a:p>
            <a:pPr marL="285750" indent="-285750" algn="just">
              <a:buFont typeface="Arial"/>
              <a:buChar char="•"/>
            </a:pPr>
            <a:r>
              <a:rPr lang="en-GB" sz="1000" dirty="0">
                <a:latin typeface="Calibri"/>
                <a:ea typeface="Calibri"/>
                <a:cs typeface="Calibri"/>
              </a:rPr>
              <a:t>Sustained pupil effort to reach high but achievable targets</a:t>
            </a:r>
            <a:endParaRPr lang="en-US" sz="1000" dirty="0">
              <a:latin typeface="Calibri"/>
              <a:ea typeface="Calibri"/>
              <a:cs typeface="Calibri"/>
            </a:endParaRPr>
          </a:p>
          <a:p>
            <a:pPr marL="285750" indent="-285750" algn="just">
              <a:buFont typeface="Arial"/>
              <a:buChar char="•"/>
            </a:pPr>
            <a:r>
              <a:rPr lang="en-GB" sz="1000" dirty="0">
                <a:latin typeface="Calibri"/>
                <a:ea typeface="Calibri"/>
                <a:cs typeface="Calibri"/>
              </a:rPr>
              <a:t>Employing a broad repertoire of teaching approaches</a:t>
            </a:r>
            <a:endParaRPr lang="en-US" sz="1000" dirty="0">
              <a:latin typeface="Calibri"/>
              <a:ea typeface="Calibri"/>
              <a:cs typeface="Calibri"/>
            </a:endParaRPr>
          </a:p>
          <a:p>
            <a:pPr marL="285750" indent="-285750" algn="just">
              <a:buFont typeface="Arial"/>
              <a:buChar char="•"/>
            </a:pPr>
            <a:r>
              <a:rPr lang="en-GB" sz="1000" dirty="0">
                <a:latin typeface="Calibri"/>
                <a:ea typeface="Calibri"/>
                <a:cs typeface="Calibri"/>
              </a:rPr>
              <a:t>Promote problem solving, creative and critical thinking</a:t>
            </a:r>
            <a:endParaRPr lang="en-US" sz="1000" dirty="0">
              <a:latin typeface="Calibri"/>
              <a:ea typeface="Calibri"/>
              <a:cs typeface="Calibri"/>
            </a:endParaRPr>
          </a:p>
          <a:p>
            <a:pPr algn="just"/>
            <a:endParaRPr lang="en-US" sz="1000" dirty="0">
              <a:latin typeface="Calibri"/>
              <a:ea typeface="Calibri"/>
              <a:cs typeface="Calibri"/>
            </a:endParaRPr>
          </a:p>
          <a:p>
            <a:pPr algn="just"/>
            <a:endParaRPr lang="en-US" sz="1000" dirty="0">
              <a:latin typeface="Calibri"/>
              <a:ea typeface="Calibri"/>
              <a:cs typeface="Calibri"/>
            </a:endParaRPr>
          </a:p>
          <a:p>
            <a:pPr algn="just"/>
            <a:endParaRPr lang="en-US" sz="1000" dirty="0">
              <a:latin typeface="Calibri"/>
              <a:ea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100" dirty="0">
                <a:solidFill>
                  <a:srgbClr val="1F1F1F"/>
                </a:solidFill>
                <a:latin typeface="Arial"/>
                <a:cs typeface="Arial"/>
              </a:rPr>
              <a:t>Problem-solving and design tend to be iterative; the development of skills-related resilience and self-efficacy become important to enable learning through a ‘trial and improve’ approach. Through this learners develop their application of skills, as well as resilience as they understand the benefit of failure in this Area to discover new ways of doing things. Over time there is an increased independence in learning, including interdependence in peer group learning.</a:t>
            </a:r>
            <a:endParaRPr lang="en-US" sz="11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100" i="1" dirty="0">
                <a:solidFill>
                  <a:srgbClr val="0360A6"/>
                </a:solidFill>
                <a:latin typeface="Arial"/>
                <a:cs typeface="Arial"/>
              </a:rPr>
              <a:t>Knowledge</a:t>
            </a:r>
            <a:r>
              <a:rPr lang="en-US" sz="1100" dirty="0">
                <a:solidFill>
                  <a:srgbClr val="1F1F1F"/>
                </a:solidFill>
                <a:latin typeface="Arial"/>
                <a:cs typeface="Arial"/>
              </a:rPr>
              <a:t> moves through exploration from a personal understanding of the world to an abstract view that enables learners to </a:t>
            </a:r>
            <a:r>
              <a:rPr lang="en-US" sz="1100" dirty="0" err="1">
                <a:solidFill>
                  <a:srgbClr val="1F1F1F"/>
                </a:solidFill>
                <a:latin typeface="Arial"/>
                <a:cs typeface="Arial"/>
              </a:rPr>
              <a:t>conceptualise</a:t>
            </a:r>
            <a:r>
              <a:rPr lang="en-US" sz="1100" dirty="0">
                <a:solidFill>
                  <a:srgbClr val="1F1F1F"/>
                </a:solidFill>
                <a:latin typeface="Arial"/>
                <a:cs typeface="Arial"/>
              </a:rPr>
              <a:t> and justify their understandings. Progression of learning is not linear but cyclical with learners revisiting existing knowledge, linking this with their new learning, and adjusting schema in light of new discovery.</a:t>
            </a:r>
            <a:endParaRPr lang="en-US" sz="11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100" dirty="0">
                <a:solidFill>
                  <a:srgbClr val="1F1F1F"/>
                </a:solidFill>
                <a:latin typeface="Arial"/>
                <a:cs typeface="Arial"/>
              </a:rPr>
              <a:t>Investigative </a:t>
            </a:r>
            <a:r>
              <a:rPr lang="en-US" sz="1100" i="1" dirty="0">
                <a:solidFill>
                  <a:srgbClr val="0360A6"/>
                </a:solidFill>
                <a:latin typeface="Arial"/>
                <a:cs typeface="Arial"/>
              </a:rPr>
              <a:t>skills</a:t>
            </a:r>
            <a:r>
              <a:rPr lang="en-US" sz="1100" dirty="0">
                <a:solidFill>
                  <a:srgbClr val="1F1F1F"/>
                </a:solidFill>
                <a:latin typeface="Arial"/>
                <a:cs typeface="Arial"/>
              </a:rPr>
              <a:t> and domain specific knowledge which are developed within the context of one statement of what matters can be applied in others. Early stage learning will be typified by a holistic approach to asking questions and exploring the world around the learner, with increasing </a:t>
            </a:r>
            <a:r>
              <a:rPr lang="en-US" sz="1100" dirty="0" err="1">
                <a:solidFill>
                  <a:srgbClr val="1F1F1F"/>
                </a:solidFill>
                <a:latin typeface="Arial"/>
                <a:cs typeface="Arial"/>
              </a:rPr>
              <a:t>specialisation</a:t>
            </a:r>
            <a:r>
              <a:rPr lang="en-US" sz="1100" dirty="0">
                <a:solidFill>
                  <a:srgbClr val="1F1F1F"/>
                </a:solidFill>
                <a:latin typeface="Arial"/>
                <a:cs typeface="Arial"/>
              </a:rPr>
              <a:t> at later stages.</a:t>
            </a:r>
            <a:endParaRPr lang="en-US" sz="11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100" dirty="0">
                <a:solidFill>
                  <a:srgbClr val="1F1F1F"/>
                </a:solidFill>
                <a:latin typeface="Arial"/>
                <a:cs typeface="Arial"/>
              </a:rPr>
              <a:t>Investigation, exploration, analysis, problem-solving, and design are key skills required as learners work along the continuum of learning in this Area. As a learner makes progress, there is increasing sophistication in the way in which they apply prior learning in this Area, explore and investigate problems and the resulting formulation of creative solutions. There is a refinement and increasing accuracy in what learners are able to do and produce.</a:t>
            </a:r>
            <a:endParaRPr lang="en-US" sz="11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a:xfrm>
            <a:off x="3741851" y="4725837"/>
            <a:ext cx="3229508" cy="2502889"/>
          </a:xfrm>
        </p:spPr>
        <p:txBody>
          <a:bodyPr lIns="180000" tIns="180000" rIns="180000" bIns="180000" anchor="t">
            <a:noAutofit/>
          </a:bodyPr>
          <a:lstStyle/>
          <a:p>
            <a:r>
              <a:rPr lang="en-US" sz="1100" dirty="0">
                <a:solidFill>
                  <a:srgbClr val="1F1F1F"/>
                </a:solidFill>
                <a:latin typeface="Arial"/>
                <a:cs typeface="Arial"/>
              </a:rPr>
              <a:t>As learners progress across the continuum they will increasingly be able to make links between current learning and other </a:t>
            </a:r>
            <a:r>
              <a:rPr lang="en-US" sz="1100" i="1" dirty="0">
                <a:solidFill>
                  <a:srgbClr val="0360A6"/>
                </a:solidFill>
                <a:latin typeface="Arial"/>
                <a:cs typeface="Arial"/>
              </a:rPr>
              <a:t>experiences</a:t>
            </a:r>
            <a:r>
              <a:rPr lang="en-US" sz="1100" dirty="0">
                <a:solidFill>
                  <a:srgbClr val="1F1F1F"/>
                </a:solidFill>
                <a:latin typeface="Arial"/>
                <a:cs typeface="Arial"/>
              </a:rPr>
              <a:t> and knowledge developed within and beyond this Area. This will include making links with knowledge and experiences from outside the school environment. Problems within science and technology involve ethical or moral dilemmas and it is an increased understanding in the way in which these dilemmas are or even should be approached which will signify progression. Learners will develop the capacity to apply their learning in science and technology to inform their thinking and action beyond the classroom.</a:t>
            </a:r>
            <a:endParaRPr lang="en-US" sz="11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solidFill>
                  <a:srgbClr val="1F1F1F"/>
                </a:solidFill>
                <a:latin typeface="Arial"/>
                <a:cs typeface="Arial"/>
              </a:rPr>
              <a:t>I can ask questions and use my experience to suggest simple methods of inquiry.</a:t>
            </a:r>
            <a:endParaRPr lang="en-US">
              <a:latin typeface="Arial"/>
              <a:cs typeface="Arial"/>
            </a:endParaRPr>
          </a:p>
          <a:p>
            <a:r>
              <a:rPr lang="en-US" dirty="0">
                <a:solidFill>
                  <a:srgbClr val="1F1F1F"/>
                </a:solidFill>
                <a:latin typeface="Arial"/>
                <a:cs typeface="Arial"/>
              </a:rPr>
              <a:t>I can </a:t>
            </a:r>
            <a:r>
              <a:rPr lang="en-US" err="1">
                <a:solidFill>
                  <a:srgbClr val="1F1F1F"/>
                </a:solidFill>
                <a:latin typeface="Arial"/>
                <a:cs typeface="Arial"/>
              </a:rPr>
              <a:t>recognise</a:t>
            </a:r>
            <a:r>
              <a:rPr lang="en-US" dirty="0">
                <a:solidFill>
                  <a:srgbClr val="1F1F1F"/>
                </a:solidFill>
                <a:latin typeface="Arial"/>
                <a:cs typeface="Arial"/>
              </a:rPr>
              <a:t> patterns from my observations and investigations and can communicate my findings.</a:t>
            </a:r>
            <a:endParaRPr lang="en-US">
              <a:latin typeface="Arial"/>
              <a:cs typeface="Arial"/>
            </a:endParaRPr>
          </a:p>
          <a:p>
            <a:r>
              <a:rPr lang="en-US" dirty="0">
                <a:solidFill>
                  <a:srgbClr val="1F1F1F"/>
                </a:solidFill>
                <a:latin typeface="Arial"/>
                <a:cs typeface="Arial"/>
              </a:rPr>
              <a:t>I can use my </a:t>
            </a:r>
            <a:r>
              <a:rPr lang="en-US" i="1" dirty="0">
                <a:solidFill>
                  <a:srgbClr val="0360A6"/>
                </a:solidFill>
                <a:latin typeface="Arial"/>
                <a:cs typeface="Arial"/>
              </a:rPr>
              <a:t>knowledge</a:t>
            </a:r>
            <a:r>
              <a:rPr lang="en-US" dirty="0">
                <a:solidFill>
                  <a:srgbClr val="1F1F1F"/>
                </a:solidFill>
                <a:latin typeface="Arial"/>
                <a:cs typeface="Arial"/>
              </a:rPr>
              <a:t> and understanding to predict effects as part of my scientific exploration.</a:t>
            </a:r>
            <a:endParaRPr lang="en-US">
              <a:latin typeface="Arial"/>
              <a:cs typeface="Arial"/>
            </a:endParaRPr>
          </a:p>
          <a:p>
            <a:r>
              <a:rPr lang="en-US" dirty="0">
                <a:solidFill>
                  <a:srgbClr val="1F1F1F"/>
                </a:solidFill>
                <a:latin typeface="Arial"/>
                <a:cs typeface="Arial"/>
              </a:rPr>
              <a:t>I can </a:t>
            </a:r>
            <a:r>
              <a:rPr lang="en-US" err="1">
                <a:solidFill>
                  <a:srgbClr val="1F1F1F"/>
                </a:solidFill>
                <a:latin typeface="Arial"/>
                <a:cs typeface="Arial"/>
              </a:rPr>
              <a:t>recognise</a:t>
            </a:r>
            <a:r>
              <a:rPr lang="en-US" dirty="0">
                <a:solidFill>
                  <a:srgbClr val="1F1F1F"/>
                </a:solidFill>
                <a:latin typeface="Arial"/>
                <a:cs typeface="Arial"/>
              </a:rPr>
              <a:t> that what I do, and the things I use, can have an impact on my environment and on living things.</a:t>
            </a:r>
            <a:endParaRPr lang="en-US">
              <a:latin typeface="Arial"/>
              <a:cs typeface="Arial"/>
            </a:endParaRPr>
          </a:p>
          <a:p>
            <a:r>
              <a:rPr lang="en-US" dirty="0">
                <a:solidFill>
                  <a:srgbClr val="1F1F1F"/>
                </a:solidFill>
                <a:latin typeface="Arial"/>
                <a:cs typeface="Arial"/>
              </a:rPr>
              <a:t>I can observe and describe ways in which materials change when they are mixed together</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a:buFont typeface="Arial" panose="020B0604020202020204" pitchFamily="34" charset="0"/>
              <a:buChar char="•"/>
            </a:pPr>
            <a:r>
              <a:rPr lang="en-US" dirty="0">
                <a:solidFill>
                  <a:srgbClr val="1F1F1F"/>
                </a:solidFill>
                <a:latin typeface="Arial"/>
                <a:cs typeface="Arial"/>
              </a:rPr>
              <a:t> I can identify questions that can be investigated scientifically and suggest suitable methods of inquiry.</a:t>
            </a:r>
            <a:endParaRPr lang="en-US">
              <a:latin typeface="Arial"/>
              <a:cs typeface="Arial"/>
            </a:endParaRPr>
          </a:p>
          <a:p>
            <a:pPr>
              <a:buFont typeface="Arial" panose="020B0604020202020204" pitchFamily="34" charset="0"/>
              <a:buChar char="•"/>
            </a:pPr>
            <a:r>
              <a:rPr lang="en-US" dirty="0">
                <a:solidFill>
                  <a:srgbClr val="1F1F1F"/>
                </a:solidFill>
                <a:latin typeface="Arial"/>
                <a:cs typeface="Arial"/>
              </a:rPr>
              <a:t>I can suggest conclusions as a result of carrying out my inquiries.</a:t>
            </a:r>
            <a:endParaRPr lang="en-US">
              <a:latin typeface="Arial"/>
              <a:cs typeface="Arial"/>
            </a:endParaRPr>
          </a:p>
          <a:p>
            <a:pPr>
              <a:buFont typeface="Arial" panose="020B0604020202020204" pitchFamily="34" charset="0"/>
              <a:buChar char="•"/>
            </a:pPr>
            <a:r>
              <a:rPr lang="en-US" dirty="0">
                <a:solidFill>
                  <a:srgbClr val="1F1F1F"/>
                </a:solidFill>
                <a:latin typeface="Arial"/>
                <a:cs typeface="Arial"/>
              </a:rPr>
              <a:t>I can evaluate methods to suggest improvements.</a:t>
            </a:r>
            <a:endParaRPr lang="en-US">
              <a:latin typeface="Arial"/>
              <a:cs typeface="Arial"/>
            </a:endParaRPr>
          </a:p>
          <a:p>
            <a:pPr>
              <a:buFont typeface="Arial" panose="020B0604020202020204" pitchFamily="34" charset="0"/>
              <a:buChar char="•"/>
            </a:pPr>
            <a:r>
              <a:rPr lang="en-US" dirty="0">
                <a:solidFill>
                  <a:srgbClr val="1F1F1F"/>
                </a:solidFill>
                <a:latin typeface="Arial"/>
                <a:cs typeface="Arial"/>
              </a:rPr>
              <a:t>I can understand how my actions and the actions of others impact on the environment and living things.</a:t>
            </a:r>
          </a:p>
          <a:p>
            <a:pPr>
              <a:buFont typeface="Arial" panose="020B0604020202020204" pitchFamily="34" charset="0"/>
              <a:buChar char="•"/>
            </a:pPr>
            <a:r>
              <a:rPr lang="en-US" dirty="0">
                <a:solidFill>
                  <a:srgbClr val="1F1F1F"/>
                </a:solidFill>
                <a:latin typeface="Arial"/>
                <a:cs typeface="Arial"/>
              </a:rPr>
              <a:t>I can describe the impacts of science and technology, past and present, in my everyday life</a:t>
            </a:r>
            <a:endParaRPr lang="en-US" dirty="0"/>
          </a:p>
          <a:p>
            <a:pPr>
              <a:buFont typeface="Arial" panose="020B0604020202020204" pitchFamily="34" charset="0"/>
              <a:buChar char="•"/>
            </a:pPr>
            <a:endParaRPr lang="en-US" sz="900" dirty="0">
              <a:solidFill>
                <a:srgbClr val="1F1F1F"/>
              </a:solidFill>
              <a:latin typeface="Arial"/>
              <a:cs typeface="Arial"/>
            </a:endParaRP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dirty="0">
                <a:solidFill>
                  <a:srgbClr val="1F1F1F"/>
                </a:solidFill>
                <a:latin typeface="Arial"/>
                <a:ea typeface="Arial"/>
                <a:cs typeface="Arial"/>
              </a:rPr>
              <a:t>I can research, devise and use suitable methods of inquiry to investigate my scientific questions.</a:t>
            </a:r>
          </a:p>
          <a:p>
            <a:r>
              <a:rPr lang="en-US" dirty="0">
                <a:solidFill>
                  <a:srgbClr val="1F1F1F"/>
                </a:solidFill>
                <a:latin typeface="Arial"/>
                <a:ea typeface="Arial"/>
                <a:cs typeface="Arial"/>
              </a:rPr>
              <a:t>I can use my findings to draw valid conclusions.</a:t>
            </a:r>
          </a:p>
          <a:p>
            <a:r>
              <a:rPr lang="en-US" dirty="0">
                <a:solidFill>
                  <a:srgbClr val="1F1F1F"/>
                </a:solidFill>
                <a:latin typeface="Arial"/>
                <a:ea typeface="Arial"/>
                <a:cs typeface="Arial"/>
              </a:rPr>
              <a:t>I can evaluate and identify ways of improving the reliability of data, taking anomalies into account.</a:t>
            </a:r>
          </a:p>
          <a:p>
            <a:r>
              <a:rPr lang="en-US">
                <a:solidFill>
                  <a:srgbClr val="1F1F1F"/>
                </a:solidFill>
                <a:latin typeface="Arial"/>
                <a:cs typeface="Arial"/>
              </a:rPr>
              <a:t>I can select relevant scientific </a:t>
            </a:r>
            <a:r>
              <a:rPr lang="en-US" i="1">
                <a:solidFill>
                  <a:srgbClr val="0360A6"/>
                </a:solidFill>
                <a:latin typeface="Arial"/>
                <a:cs typeface="Arial"/>
              </a:rPr>
              <a:t>knowledge</a:t>
            </a:r>
            <a:r>
              <a:rPr lang="en-US">
                <a:solidFill>
                  <a:srgbClr val="1F1F1F"/>
                </a:solidFill>
                <a:latin typeface="Arial"/>
                <a:cs typeface="Arial"/>
              </a:rPr>
              <a:t> from a range of evidence sources to evaluate claims presented as scientific facts.</a:t>
            </a:r>
            <a:endParaRPr lang="en-US"/>
          </a:p>
          <a:p>
            <a:r>
              <a:rPr lang="en-US">
                <a:solidFill>
                  <a:srgbClr val="1F1F1F"/>
                </a:solidFill>
                <a:latin typeface="Arial"/>
                <a:cs typeface="Arial"/>
              </a:rPr>
              <a:t>I can review my own opinions based on new scientific evidence</a:t>
            </a:r>
            <a:endParaRPr lang="en-US"/>
          </a:p>
          <a:p>
            <a:r>
              <a:rPr lang="en-US" dirty="0">
                <a:solidFill>
                  <a:srgbClr val="1F1F1F"/>
                </a:solidFill>
                <a:latin typeface="Arial"/>
                <a:cs typeface="Arial"/>
              </a:rPr>
              <a:t>I can explain how the impact of our actions contribute to the changes in the environment and biodiversity.</a:t>
            </a:r>
            <a:endParaRPr lang="en-US"/>
          </a:p>
          <a:p>
            <a:r>
              <a:rPr lang="en-US" dirty="0">
                <a:solidFill>
                  <a:srgbClr val="1F1F1F"/>
                </a:solidFill>
                <a:latin typeface="Arial"/>
                <a:cs typeface="Arial"/>
              </a:rPr>
              <a:t>I can describe the impacts of science and technology, past and present, on society</a:t>
            </a:r>
            <a:endParaRPr lang="en-US"/>
          </a:p>
          <a:p>
            <a:endParaRPr lang="en-US" dirty="0">
              <a:solidFill>
                <a:srgbClr val="1F1F1F"/>
              </a:solidFill>
              <a:latin typeface="Arial"/>
              <a:cs typeface="Arial"/>
            </a:endParaRP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solidFill>
                  <a:srgbClr val="1F1F1F"/>
                </a:solidFill>
                <a:latin typeface="Arial"/>
                <a:cs typeface="Arial"/>
              </a:rPr>
              <a:t>I can </a:t>
            </a:r>
            <a:r>
              <a:rPr lang="en-US" err="1">
                <a:solidFill>
                  <a:srgbClr val="1F1F1F"/>
                </a:solidFill>
                <a:latin typeface="Arial"/>
                <a:cs typeface="Arial"/>
              </a:rPr>
              <a:t>recognise</a:t>
            </a:r>
            <a:r>
              <a:rPr lang="en-US" dirty="0">
                <a:solidFill>
                  <a:srgbClr val="1F1F1F"/>
                </a:solidFill>
                <a:latin typeface="Arial"/>
                <a:cs typeface="Arial"/>
              </a:rPr>
              <a:t> patterns from my observations and investigations and can communicate my findings.</a:t>
            </a:r>
            <a:endParaRPr lang="en-US" dirty="0">
              <a:latin typeface="Arial"/>
              <a:cs typeface="Arial"/>
            </a:endParaRPr>
          </a:p>
          <a:p>
            <a:r>
              <a:rPr lang="en-US" dirty="0">
                <a:solidFill>
                  <a:srgbClr val="1F1F1F"/>
                </a:solidFill>
                <a:latin typeface="Arial"/>
                <a:cs typeface="Arial"/>
              </a:rPr>
              <a:t>I can use my </a:t>
            </a:r>
            <a:r>
              <a:rPr lang="en-US" i="1" dirty="0">
                <a:solidFill>
                  <a:srgbClr val="0360A6"/>
                </a:solidFill>
                <a:latin typeface="Arial"/>
                <a:cs typeface="Arial"/>
              </a:rPr>
              <a:t>knowledge</a:t>
            </a:r>
            <a:r>
              <a:rPr lang="en-US" dirty="0">
                <a:solidFill>
                  <a:srgbClr val="1F1F1F"/>
                </a:solidFill>
                <a:latin typeface="Arial"/>
                <a:cs typeface="Arial"/>
              </a:rPr>
              <a:t> and understanding to predict effects as part of my scientific exploration.</a:t>
            </a:r>
            <a:endParaRPr lang="en-US" dirty="0">
              <a:latin typeface="Arial"/>
              <a:cs typeface="Arial"/>
            </a:endParaRPr>
          </a:p>
          <a:p>
            <a:r>
              <a:rPr lang="en-US" dirty="0">
                <a:solidFill>
                  <a:srgbClr val="1F1F1F"/>
                </a:solidFill>
                <a:latin typeface="Arial"/>
                <a:cs typeface="Arial"/>
              </a:rPr>
              <a:t>I can make design decisions, using my </a:t>
            </a:r>
            <a:r>
              <a:rPr lang="en-US" i="1" dirty="0">
                <a:solidFill>
                  <a:srgbClr val="0360A6"/>
                </a:solidFill>
                <a:latin typeface="Arial"/>
                <a:cs typeface="Arial"/>
              </a:rPr>
              <a:t>knowledge</a:t>
            </a:r>
            <a:r>
              <a:rPr lang="en-US" dirty="0">
                <a:solidFill>
                  <a:srgbClr val="1F1F1F"/>
                </a:solidFill>
                <a:latin typeface="Arial"/>
                <a:cs typeface="Arial"/>
              </a:rPr>
              <a:t> of materials and existing products, and suggest design improvements.</a:t>
            </a:r>
            <a:endParaRPr lang="en-US" dirty="0">
              <a:latin typeface="Arial"/>
              <a:cs typeface="Arial"/>
            </a:endParaRPr>
          </a:p>
          <a:p>
            <a:r>
              <a:rPr lang="en-US" dirty="0">
                <a:solidFill>
                  <a:srgbClr val="1F1F1F"/>
                </a:solidFill>
                <a:latin typeface="Arial"/>
                <a:cs typeface="Arial"/>
              </a:rPr>
              <a:t>I can explore and describe the properties of materials and justify their uses.</a:t>
            </a:r>
            <a:endParaRPr lang="en-US" dirty="0">
              <a:latin typeface="Arial"/>
              <a:cs typeface="Arial"/>
            </a:endParaRPr>
          </a:p>
          <a:p>
            <a:r>
              <a:rPr lang="en-US" dirty="0">
                <a:solidFill>
                  <a:srgbClr val="1F1F1F"/>
                </a:solidFill>
                <a:latin typeface="Arial"/>
                <a:cs typeface="Arial"/>
              </a:rPr>
              <a:t>I can observe and describe ways in which materials change when they are mixed together.</a:t>
            </a:r>
            <a:endParaRPr lang="en-US" dirty="0"/>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dirty="0">
                <a:solidFill>
                  <a:srgbClr val="1F1F1F"/>
                </a:solidFill>
                <a:latin typeface="Arial"/>
                <a:cs typeface="Arial"/>
              </a:rPr>
              <a:t>I can </a:t>
            </a:r>
            <a:r>
              <a:rPr lang="en-US" err="1">
                <a:solidFill>
                  <a:srgbClr val="1F1F1F"/>
                </a:solidFill>
                <a:latin typeface="Arial"/>
                <a:cs typeface="Arial"/>
              </a:rPr>
              <a:t>recognise</a:t>
            </a:r>
            <a:r>
              <a:rPr lang="en-US" dirty="0">
                <a:solidFill>
                  <a:srgbClr val="1F1F1F"/>
                </a:solidFill>
                <a:latin typeface="Arial"/>
                <a:cs typeface="Arial"/>
              </a:rPr>
              <a:t> that changes in materials affect their properties and uses under different conditions.</a:t>
            </a:r>
          </a:p>
          <a:p>
            <a:pPr marL="171450" indent="-171450">
              <a:buFont typeface="Arial" panose="020B0604020202020204" pitchFamily="34" charset="0"/>
              <a:buChar char="•"/>
            </a:pPr>
            <a:r>
              <a:rPr lang="en-US" dirty="0">
                <a:solidFill>
                  <a:srgbClr val="1F1F1F"/>
                </a:solidFill>
                <a:latin typeface="Arial"/>
                <a:cs typeface="Arial"/>
              </a:rPr>
              <a:t>I can </a:t>
            </a:r>
            <a:r>
              <a:rPr lang="en-US" err="1">
                <a:solidFill>
                  <a:srgbClr val="1F1F1F"/>
                </a:solidFill>
                <a:latin typeface="Arial"/>
                <a:cs typeface="Arial"/>
              </a:rPr>
              <a:t>recognise</a:t>
            </a:r>
            <a:r>
              <a:rPr lang="en-US" dirty="0">
                <a:solidFill>
                  <a:srgbClr val="1F1F1F"/>
                </a:solidFill>
                <a:latin typeface="Arial"/>
                <a:cs typeface="Arial"/>
              </a:rPr>
              <a:t> that our planet provides natural materials and can explain why they may have been processed to make them useful.</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285750" indent="-285750">
              <a:buChar char="•"/>
            </a:pPr>
            <a:r>
              <a:rPr lang="en-US">
                <a:solidFill>
                  <a:srgbClr val="1F1F1F"/>
                </a:solidFill>
                <a:latin typeface="Arial"/>
                <a:cs typeface="Arial"/>
              </a:rPr>
              <a:t>I can describe and explain the </a:t>
            </a:r>
            <a:r>
              <a:rPr lang="en-US" dirty="0">
                <a:solidFill>
                  <a:srgbClr val="1F1F1F"/>
                </a:solidFill>
                <a:latin typeface="Arial"/>
                <a:cs typeface="Arial"/>
              </a:rPr>
              <a:t>properties of different types of </a:t>
            </a:r>
            <a:r>
              <a:rPr lang="en-US" i="1" dirty="0">
                <a:solidFill>
                  <a:srgbClr val="0360A6"/>
                </a:solidFill>
                <a:latin typeface="Arial"/>
                <a:cs typeface="Arial"/>
              </a:rPr>
              <a:t>matter</a:t>
            </a:r>
            <a:r>
              <a:rPr lang="en-US" dirty="0">
                <a:solidFill>
                  <a:srgbClr val="1F1F1F"/>
                </a:solidFill>
                <a:latin typeface="Arial"/>
                <a:cs typeface="Arial"/>
              </a:rPr>
              <a:t> and relate these to how they are used.</a:t>
            </a:r>
            <a:endParaRPr lang="en-US"/>
          </a:p>
          <a:p>
            <a:pPr marL="171450" indent="-171450">
              <a:buFont typeface="Arial" panose="020B0604020202020204" pitchFamily="34" charset="0"/>
              <a:buChar char="•"/>
            </a:pPr>
            <a:r>
              <a:rPr lang="en-US" dirty="0">
                <a:solidFill>
                  <a:srgbClr val="1F1F1F"/>
                </a:solidFill>
                <a:latin typeface="Arial"/>
                <a:cs typeface="Arial"/>
              </a:rPr>
              <a:t>I can describe different types of chemical </a:t>
            </a:r>
            <a:r>
              <a:rPr lang="en-US" i="1" dirty="0">
                <a:solidFill>
                  <a:srgbClr val="0360A6"/>
                </a:solidFill>
                <a:latin typeface="Arial"/>
                <a:cs typeface="Arial"/>
              </a:rPr>
              <a:t>reactions</a:t>
            </a:r>
            <a:r>
              <a:rPr lang="en-US" dirty="0">
                <a:solidFill>
                  <a:srgbClr val="1F1F1F"/>
                </a:solidFill>
                <a:latin typeface="Arial"/>
                <a:cs typeface="Arial"/>
              </a:rPr>
              <a:t>, explain their uses and identify any effects of the products </a:t>
            </a:r>
            <a:r>
              <a:rPr lang="en-US">
                <a:solidFill>
                  <a:srgbClr val="1F1F1F"/>
                </a:solidFill>
                <a:latin typeface="Arial"/>
                <a:cs typeface="Arial"/>
              </a:rPr>
              <a:t>formed.</a:t>
            </a:r>
            <a:endParaRPr lang="en-US">
              <a:solidFill>
                <a:srgbClr val="000000"/>
              </a:solidFill>
              <a:latin typeface="Arial"/>
              <a:cs typeface="Arial"/>
            </a:endParaRPr>
          </a:p>
          <a:p>
            <a:pPr marL="171450" indent="-171450">
              <a:buChar char="•"/>
            </a:pPr>
            <a:r>
              <a:rPr lang="en-US" dirty="0">
                <a:solidFill>
                  <a:srgbClr val="1F1F1F"/>
                </a:solidFill>
                <a:latin typeface="Arial"/>
                <a:cs typeface="Arial"/>
              </a:rPr>
              <a:t>I can use my knowledge of chemical </a:t>
            </a:r>
            <a:r>
              <a:rPr lang="en-US" i="1" dirty="0">
                <a:solidFill>
                  <a:srgbClr val="0360A6"/>
                </a:solidFill>
                <a:latin typeface="Arial"/>
                <a:cs typeface="Arial"/>
              </a:rPr>
              <a:t>reactions</a:t>
            </a:r>
            <a:r>
              <a:rPr lang="en-US" dirty="0">
                <a:solidFill>
                  <a:srgbClr val="1F1F1F"/>
                </a:solidFill>
                <a:latin typeface="Arial"/>
                <a:cs typeface="Arial"/>
              </a:rPr>
              <a:t> to explain what happens when conditions are </a:t>
            </a:r>
            <a:r>
              <a:rPr lang="en-US">
                <a:solidFill>
                  <a:srgbClr val="1F1F1F"/>
                </a:solidFill>
                <a:latin typeface="Arial"/>
                <a:cs typeface="Arial"/>
              </a:rPr>
              <a:t>changed.</a:t>
            </a:r>
            <a:endParaRPr lang="en-US">
              <a:solidFill>
                <a:srgbClr val="000000"/>
              </a:solidFill>
              <a:latin typeface="Arial"/>
              <a:cs typeface="Arial"/>
            </a:endParaRPr>
          </a:p>
          <a:p>
            <a:pPr>
              <a:buFont typeface="Arial" panose="020B0604020202020204" pitchFamily="34" charset="0"/>
              <a:buChar char="•"/>
            </a:pPr>
            <a:r>
              <a:rPr lang="en-US">
                <a:solidFill>
                  <a:srgbClr val="1F1F1F"/>
                </a:solidFill>
                <a:latin typeface="Arial"/>
                <a:cs typeface="Arial"/>
              </a:rPr>
              <a:t>I can use different methods to analyse materials in order to understand their composition.</a:t>
            </a:r>
            <a:endParaRPr lang="en-US" dirty="0">
              <a:solidFill>
                <a:srgbClr val="1F1F1F"/>
              </a:solidFill>
              <a:latin typeface="Arial"/>
              <a:cs typeface="Arial"/>
            </a:endParaRPr>
          </a:p>
          <a:p>
            <a:pPr>
              <a:buFont typeface="Arial" panose="020B0604020202020204" pitchFamily="34" charset="0"/>
              <a:buChar char="•"/>
            </a:pPr>
            <a:r>
              <a:rPr lang="en-US">
                <a:solidFill>
                  <a:srgbClr val="1F1F1F"/>
                </a:solidFill>
                <a:latin typeface="Arial"/>
                <a:cs typeface="Arial"/>
              </a:rPr>
              <a:t>I can describe how various materials need different techniques in order to separate and refine them</a:t>
            </a:r>
            <a:endParaRPr lang="en-US"/>
          </a:p>
          <a:p>
            <a:pPr marL="171450" indent="-171450">
              <a:buFont typeface="Arial" panose="020B0604020202020204" pitchFamily="34" charset="0"/>
              <a:buChar char="•"/>
            </a:pPr>
            <a:endParaRPr lang="en-US" dirty="0">
              <a:solidFill>
                <a:srgbClr val="1F1F1F"/>
              </a:solidFill>
              <a:latin typeface="Arial"/>
              <a:cs typeface="Arial"/>
            </a:endParaRPr>
          </a:p>
          <a:p>
            <a:pPr marL="171450" indent="-171450">
              <a:buFont typeface="Arial" panose="020B0604020202020204" pitchFamily="34" charset="0"/>
              <a:buChar char="•"/>
            </a:pPr>
            <a:endParaRPr lang="en-US" dirty="0">
              <a:solidFill>
                <a:srgbClr val="1F1F1F"/>
              </a:solidFill>
              <a:latin typeface="Arial"/>
              <a:cs typeface="Arial"/>
            </a:endParaRPr>
          </a:p>
          <a:p>
            <a:pPr marL="171450" indent="-171450">
              <a:buFont typeface="Arial" panose="020B0604020202020204" pitchFamily="34" charset="0"/>
              <a:buChar char="•"/>
            </a:pPr>
            <a:endParaRPr lang="en-US" sz="1200" dirty="0">
              <a:solidFill>
                <a:srgbClr val="1F1F1F"/>
              </a:solidFill>
              <a:latin typeface="Arial"/>
              <a:cs typeface="Arial"/>
            </a:endParaRPr>
          </a:p>
          <a:p>
            <a:pPr marL="171450" indent="-171450">
              <a:buFont typeface="Arial" panose="020B0604020202020204" pitchFamily="34" charset="0"/>
              <a:buChar char="•"/>
            </a:pPr>
            <a:endParaRPr lang="en-US" sz="1200" dirty="0">
              <a:solidFill>
                <a:srgbClr val="1F1F1F"/>
              </a:solidFill>
              <a:latin typeface="Arial"/>
              <a:cs typeface="Arial"/>
            </a:endParaRP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117150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r>
              <a:rPr lang="en-US" sz="900" dirty="0">
                <a:latin typeface="MASSILIA VF"/>
              </a:rPr>
              <a:t>Learners will have come across the idea of elements and the periodic table within year 7. </a:t>
            </a:r>
            <a:endParaRPr lang="en-US" sz="9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900" dirty="0">
                <a:latin typeface="MASSILIA VF"/>
              </a:rPr>
              <a:t>Difference between elements, compounds and mixtures.</a:t>
            </a:r>
            <a:endParaRPr lang="en-US" sz="900" dirty="0"/>
          </a:p>
          <a:p>
            <a:r>
              <a:rPr lang="en-US" sz="900" dirty="0">
                <a:latin typeface="MASSILIA VF"/>
              </a:rPr>
              <a:t>The </a:t>
            </a:r>
            <a:r>
              <a:rPr lang="en-US" sz="900" dirty="0" err="1">
                <a:latin typeface="MASSILIA VF"/>
              </a:rPr>
              <a:t>organisation</a:t>
            </a:r>
            <a:r>
              <a:rPr lang="en-US" sz="900" dirty="0">
                <a:latin typeface="MASSILIA VF"/>
              </a:rPr>
              <a:t> of the periodic table.</a:t>
            </a:r>
            <a:endParaRPr lang="en-US" sz="900" dirty="0"/>
          </a:p>
          <a:p>
            <a:r>
              <a:rPr lang="en-US" sz="900" dirty="0">
                <a:latin typeface="MASSILIA VF"/>
              </a:rPr>
              <a:t>Metals and non-metals and alloys. Properties and uses.</a:t>
            </a:r>
            <a:endParaRPr lang="en-US" sz="900" dirty="0"/>
          </a:p>
          <a:p>
            <a:r>
              <a:rPr lang="en-US" sz="900" dirty="0">
                <a:latin typeface="MASSILIA VF"/>
              </a:rPr>
              <a:t>Chemical reactions and forming compounds.</a:t>
            </a:r>
            <a:endParaRPr lang="en-US" sz="900" dirty="0"/>
          </a:p>
          <a:p>
            <a:r>
              <a:rPr lang="en-US" sz="900" dirty="0">
                <a:latin typeface="MASSILIA VF"/>
              </a:rPr>
              <a:t>Naming chemical compounds.</a:t>
            </a:r>
            <a:endParaRPr lang="en-US" sz="900" dirty="0"/>
          </a:p>
          <a:p>
            <a:r>
              <a:rPr lang="en-US" sz="900" dirty="0">
                <a:latin typeface="MASSILIA VF"/>
              </a:rPr>
              <a:t>Writing chemical word and symbolic equations.</a:t>
            </a:r>
            <a:endParaRPr lang="en-US" sz="900" dirty="0"/>
          </a:p>
          <a:p>
            <a:r>
              <a:rPr lang="en-US" sz="900" dirty="0">
                <a:latin typeface="MASSILIA VF"/>
              </a:rPr>
              <a:t>Balancing chemical equations.</a:t>
            </a:r>
            <a:endParaRPr lang="en-US" sz="900" dirty="0"/>
          </a:p>
          <a:p>
            <a:r>
              <a:rPr lang="en-US" sz="900" dirty="0">
                <a:latin typeface="MASSILIA VF"/>
              </a:rPr>
              <a:t>Importance of recycling, re-using and reducing substances. </a:t>
            </a:r>
            <a:endParaRPr lang="en-US" sz="900" dirty="0"/>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171450" indent="-171450">
              <a:buFont typeface="Arial" panose="020B0604020202020204" pitchFamily="34" charset="0"/>
              <a:buChar char="•"/>
            </a:pPr>
            <a:r>
              <a:rPr lang="en-US" sz="900"/>
              <a:t>To be able to use and apply scientific knowledge correctly to different contexts.</a:t>
            </a:r>
            <a:endParaRPr lang="en-US" sz="900" dirty="0"/>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a:t>To be able to correctly analyse and interpret data </a:t>
            </a:r>
            <a:endParaRPr lang="en-US" sz="900" dirty="0"/>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a:t>To produce accurately and precisely written scientific reports using tier 3 vocabulary </a:t>
            </a:r>
            <a:endParaRPr lang="en-US" sz="900" dirty="0"/>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a:t>To be able to correctly display scientific data in the most appropriate format.</a:t>
            </a:r>
            <a:endParaRPr lang="en-US" sz="900" dirty="0"/>
          </a:p>
          <a:p>
            <a:pPr marL="171450" indent="-171450">
              <a:buFont typeface="Arial" panose="020B0604020202020204" pitchFamily="34" charset="0"/>
              <a:buChar char="•"/>
            </a:pP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900" dirty="0">
                <a:latin typeface="MASSILIA VF"/>
              </a:rPr>
              <a:t>Atoms, elements, compounds, mixtures, reactants, products, chemical reactions, conservation of mass, periodic table, metals, non-metals, </a:t>
            </a:r>
            <a:r>
              <a:rPr lang="en-US" sz="900">
                <a:latin typeface="MASSILIA VF"/>
              </a:rPr>
              <a:t>recycle</a:t>
            </a:r>
            <a:r>
              <a:rPr lang="en-US" sz="900" dirty="0">
                <a:latin typeface="MASSILIA VF"/>
              </a:rPr>
              <a:t>, re-use, reduce. </a:t>
            </a:r>
            <a:endParaRPr lang="en-US" sz="90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GB" sz="1100" u="sng" dirty="0">
                <a:latin typeface="Calibri"/>
                <a:ea typeface="Calibri"/>
                <a:cs typeface="Calibri"/>
              </a:rPr>
              <a:t>Making connections </a:t>
            </a:r>
            <a:endParaRPr lang="en-US" sz="1100">
              <a:latin typeface="Calibri"/>
              <a:ea typeface="Calibri"/>
              <a:cs typeface="Calibri"/>
            </a:endParaRPr>
          </a:p>
          <a:p>
            <a:r>
              <a:rPr lang="en-GB" sz="1100" b="1" dirty="0">
                <a:latin typeface="Calibri"/>
                <a:ea typeface="Calibri"/>
                <a:cs typeface="Calibri"/>
              </a:rPr>
              <a:t>Geography year 8 - </a:t>
            </a:r>
            <a:r>
              <a:rPr lang="en-GB" sz="1100" dirty="0">
                <a:latin typeface="Calibri"/>
                <a:ea typeface="Calibri"/>
                <a:cs typeface="Calibri"/>
              </a:rPr>
              <a:t>Sustainable cities. </a:t>
            </a:r>
            <a:endParaRPr lang="en-US" sz="1100" dirty="0">
              <a:latin typeface="Calibri"/>
              <a:ea typeface="Calibri"/>
              <a:cs typeface="Calibri"/>
            </a:endParaRPr>
          </a:p>
          <a:p>
            <a:endParaRPr lang="en-US" sz="1100" dirty="0">
              <a:latin typeface="Calibri"/>
              <a:ea typeface="Calibri"/>
              <a:cs typeface="Calibri"/>
            </a:endParaRPr>
          </a:p>
          <a:p>
            <a:r>
              <a:rPr lang="en-GB" sz="1100" u="sng" dirty="0">
                <a:solidFill>
                  <a:srgbClr val="000000"/>
                </a:solidFill>
                <a:latin typeface="Calibri"/>
                <a:ea typeface="Calibri"/>
                <a:cs typeface="Calibri"/>
              </a:rPr>
              <a:t>Authentic context </a:t>
            </a:r>
            <a:endParaRPr lang="en-US" sz="1100" u="sng" dirty="0">
              <a:solidFill>
                <a:srgbClr val="000000"/>
              </a:solidFill>
              <a:latin typeface="Calibri"/>
              <a:ea typeface="Calibri"/>
              <a:cs typeface="Calibri"/>
            </a:endParaRPr>
          </a:p>
          <a:p>
            <a:r>
              <a:rPr lang="en-GB" sz="1100" dirty="0">
                <a:solidFill>
                  <a:srgbClr val="000000"/>
                </a:solidFill>
                <a:latin typeface="Calibri"/>
                <a:ea typeface="Calibri"/>
                <a:cs typeface="Calibri"/>
              </a:rPr>
              <a:t>Council recycling, paper mill,  Tata Steel, Anglesey aluminium, Port Talbot  </a:t>
            </a:r>
            <a:endParaRPr lang="en-US" sz="1100">
              <a:solidFill>
                <a:srgbClr val="000000"/>
              </a:solidFill>
              <a:latin typeface="Calibri"/>
              <a:ea typeface="Calibri"/>
              <a:cs typeface="Calibri"/>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193</cp:revision>
  <dcterms:created xsi:type="dcterms:W3CDTF">2024-02-26T09:08:58Z</dcterms:created>
  <dcterms:modified xsi:type="dcterms:W3CDTF">2024-07-02T08:35:38Z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