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D4AD6-D6EB-4C5A-07AC-2C3F2383FAA7}" v="57" dt="2024-07-02T11:10:07.0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BE6C78AC-E01F-5F70-F127-C378C9430D29}"/>
    <pc:docChg chg="modSld">
      <pc:chgData name="Catrin Davies" userId="S::catrin.davies@connahsquayhs.org.uk::8fe6a0ed-85a2-4afc-b2fd-0bd0e468fc41" providerId="AD" clId="Web-{BE6C78AC-E01F-5F70-F127-C378C9430D29}" dt="2024-06-20T11:07:22.216" v="34" actId="20577"/>
      <pc:docMkLst>
        <pc:docMk/>
      </pc:docMkLst>
      <pc:sldChg chg="modSp">
        <pc:chgData name="Catrin Davies" userId="S::catrin.davies@connahsquayhs.org.uk::8fe6a0ed-85a2-4afc-b2fd-0bd0e468fc41" providerId="AD" clId="Web-{BE6C78AC-E01F-5F70-F127-C378C9430D29}" dt="2024-06-20T11:07:22.216" v="34" actId="20577"/>
        <pc:sldMkLst>
          <pc:docMk/>
          <pc:sldMk cId="1981651252" sldId="278"/>
        </pc:sldMkLst>
        <pc:spChg chg="mod">
          <ac:chgData name="Catrin Davies" userId="S::catrin.davies@connahsquayhs.org.uk::8fe6a0ed-85a2-4afc-b2fd-0bd0e468fc41" providerId="AD" clId="Web-{BE6C78AC-E01F-5F70-F127-C378C9430D29}" dt="2024-06-20T11:07:22.216" v="34" actId="20577"/>
          <ac:spMkLst>
            <pc:docMk/>
            <pc:sldMk cId="1981651252" sldId="278"/>
            <ac:spMk id="2" creationId="{B77F1C2E-7359-4E67-E2F1-060331D23AB7}"/>
          </ac:spMkLst>
        </pc:spChg>
      </pc:sldChg>
    </pc:docChg>
  </pc:docChgLst>
  <pc:docChgLst>
    <pc:chgData name="Kelly Davis" userId="S::kelly.davis@connahsquayhs.org.uk::096ba659-84af-4938-bb69-cbee8d6cfa26" providerId="AD" clId="Web-{C561ECFA-9C94-8D39-E10F-D69092321CB0}"/>
    <pc:docChg chg="modSld">
      <pc:chgData name="Kelly Davis" userId="S::kelly.davis@connahsquayhs.org.uk::096ba659-84af-4938-bb69-cbee8d6cfa26" providerId="AD" clId="Web-{C561ECFA-9C94-8D39-E10F-D69092321CB0}" dt="2024-05-28T19:49:31.733" v="13"/>
      <pc:docMkLst>
        <pc:docMk/>
      </pc:docMkLst>
      <pc:sldChg chg="addSp modSp">
        <pc:chgData name="Kelly Davis" userId="S::kelly.davis@connahsquayhs.org.uk::096ba659-84af-4938-bb69-cbee8d6cfa26" providerId="AD" clId="Web-{C561ECFA-9C94-8D39-E10F-D69092321CB0}" dt="2024-05-28T19:49:31.733" v="13"/>
        <pc:sldMkLst>
          <pc:docMk/>
          <pc:sldMk cId="1981651252" sldId="278"/>
        </pc:sldMkLst>
        <pc:spChg chg="mod">
          <ac:chgData name="Kelly Davis" userId="S::kelly.davis@connahsquayhs.org.uk::096ba659-84af-4938-bb69-cbee8d6cfa26" providerId="AD" clId="Web-{C561ECFA-9C94-8D39-E10F-D69092321CB0}" dt="2024-05-28T19:48:46.073" v="3" actId="20577"/>
          <ac:spMkLst>
            <pc:docMk/>
            <pc:sldMk cId="1981651252" sldId="278"/>
            <ac:spMk id="2" creationId="{B77F1C2E-7359-4E67-E2F1-060331D23AB7}"/>
          </ac:spMkLst>
        </pc:spChg>
        <pc:spChg chg="mod">
          <ac:chgData name="Kelly Davis" userId="S::kelly.davis@connahsquayhs.org.uk::096ba659-84af-4938-bb69-cbee8d6cfa26" providerId="AD" clId="Web-{C561ECFA-9C94-8D39-E10F-D69092321CB0}" dt="2024-05-28T19:49:12.667" v="9" actId="20577"/>
          <ac:spMkLst>
            <pc:docMk/>
            <pc:sldMk cId="1981651252" sldId="278"/>
            <ac:spMk id="8" creationId="{D9F63377-DD1C-4BBD-5D28-6BF14622536D}"/>
          </ac:spMkLst>
        </pc:spChg>
        <pc:graphicFrameChg chg="add mod">
          <ac:chgData name="Kelly Davis" userId="S::kelly.davis@connahsquayhs.org.uk::096ba659-84af-4938-bb69-cbee8d6cfa26" providerId="AD" clId="Web-{C561ECFA-9C94-8D39-E10F-D69092321CB0}" dt="2024-05-28T19:49:31.733" v="13"/>
          <ac:graphicFrameMkLst>
            <pc:docMk/>
            <pc:sldMk cId="1981651252" sldId="278"/>
            <ac:graphicFrameMk id="11" creationId="{C5EC2308-8AC8-BEA2-B551-AB8A86AF7F43}"/>
          </ac:graphicFrameMkLst>
        </pc:graphicFrameChg>
      </pc:sldChg>
      <pc:sldChg chg="modSp">
        <pc:chgData name="Kelly Davis" userId="S::kelly.davis@connahsquayhs.org.uk::096ba659-84af-4938-bb69-cbee8d6cfa26" providerId="AD" clId="Web-{C561ECFA-9C94-8D39-E10F-D69092321CB0}" dt="2024-05-28T19:48:54.745" v="6" actId="20577"/>
        <pc:sldMkLst>
          <pc:docMk/>
          <pc:sldMk cId="2458432041" sldId="280"/>
        </pc:sldMkLst>
        <pc:spChg chg="mod">
          <ac:chgData name="Kelly Davis" userId="S::kelly.davis@connahsquayhs.org.uk::096ba659-84af-4938-bb69-cbee8d6cfa26" providerId="AD" clId="Web-{C561ECFA-9C94-8D39-E10F-D69092321CB0}" dt="2024-05-28T19:48:54.745" v="6" actId="20577"/>
          <ac:spMkLst>
            <pc:docMk/>
            <pc:sldMk cId="2458432041" sldId="280"/>
            <ac:spMk id="2" creationId="{92C753A5-51E1-7A44-E9A0-95DE87F723AA}"/>
          </ac:spMkLst>
        </pc:spChg>
      </pc:sldChg>
      <pc:sldChg chg="modSp">
        <pc:chgData name="Kelly Davis" userId="S::kelly.davis@connahsquayhs.org.uk::096ba659-84af-4938-bb69-cbee8d6cfa26" providerId="AD" clId="Web-{C561ECFA-9C94-8D39-E10F-D69092321CB0}" dt="2024-05-28T19:49:29.436" v="12" actId="20577"/>
        <pc:sldMkLst>
          <pc:docMk/>
          <pc:sldMk cId="632769890" sldId="284"/>
        </pc:sldMkLst>
        <pc:spChg chg="mod">
          <ac:chgData name="Kelly Davis" userId="S::kelly.davis@connahsquayhs.org.uk::096ba659-84af-4938-bb69-cbee8d6cfa26" providerId="AD" clId="Web-{C561ECFA-9C94-8D39-E10F-D69092321CB0}" dt="2024-05-28T19:49:29.436" v="12" actId="20577"/>
          <ac:spMkLst>
            <pc:docMk/>
            <pc:sldMk cId="632769890" sldId="284"/>
            <ac:spMk id="11" creationId="{73CA8E55-50A9-4198-412B-A239F349004B}"/>
          </ac:spMkLst>
        </pc:spChg>
      </pc:sldChg>
      <pc:sldChg chg="modSp">
        <pc:chgData name="Kelly Davis" userId="S::kelly.davis@connahsquayhs.org.uk::096ba659-84af-4938-bb69-cbee8d6cfa26" providerId="AD" clId="Web-{C561ECFA-9C94-8D39-E10F-D69092321CB0}" dt="2024-05-28T19:48:36.510" v="1" actId="20577"/>
        <pc:sldMkLst>
          <pc:docMk/>
          <pc:sldMk cId="3948252949" sldId="286"/>
        </pc:sldMkLst>
        <pc:spChg chg="mod">
          <ac:chgData name="Kelly Davis" userId="S::kelly.davis@connahsquayhs.org.uk::096ba659-84af-4938-bb69-cbee8d6cfa26" providerId="AD" clId="Web-{C561ECFA-9C94-8D39-E10F-D69092321CB0}" dt="2024-05-28T19:48:33.307" v="0" actId="20577"/>
          <ac:spMkLst>
            <pc:docMk/>
            <pc:sldMk cId="3948252949" sldId="286"/>
            <ac:spMk id="2" creationId="{00000000-0000-0000-0000-000000000000}"/>
          </ac:spMkLst>
        </pc:spChg>
        <pc:spChg chg="mod">
          <ac:chgData name="Kelly Davis" userId="S::kelly.davis@connahsquayhs.org.uk::096ba659-84af-4938-bb69-cbee8d6cfa26" providerId="AD" clId="Web-{C561ECFA-9C94-8D39-E10F-D69092321CB0}" dt="2024-05-28T19:48:36.510" v="1"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BDAEB60E-0E74-979D-59AD-314A336D7779}"/>
    <pc:docChg chg="modSld">
      <pc:chgData name="Catrin Davies" userId="S::catrin.davies@connahsquayhs.org.uk::8fe6a0ed-85a2-4afc-b2fd-0bd0e468fc41" providerId="AD" clId="Web-{BDAEB60E-0E74-979D-59AD-314A336D7779}" dt="2024-06-19T15:23:22.662" v="1" actId="20577"/>
      <pc:docMkLst>
        <pc:docMk/>
      </pc:docMkLst>
      <pc:sldChg chg="modSp">
        <pc:chgData name="Catrin Davies" userId="S::catrin.davies@connahsquayhs.org.uk::8fe6a0ed-85a2-4afc-b2fd-0bd0e468fc41" providerId="AD" clId="Web-{BDAEB60E-0E74-979D-59AD-314A336D7779}" dt="2024-06-19T15:23:22.662" v="1" actId="20577"/>
        <pc:sldMkLst>
          <pc:docMk/>
          <pc:sldMk cId="632769890" sldId="284"/>
        </pc:sldMkLst>
        <pc:spChg chg="mod">
          <ac:chgData name="Catrin Davies" userId="S::catrin.davies@connahsquayhs.org.uk::8fe6a0ed-85a2-4afc-b2fd-0bd0e468fc41" providerId="AD" clId="Web-{BDAEB60E-0E74-979D-59AD-314A336D7779}" dt="2024-06-19T15:23:22.662" v="1" actId="20577"/>
          <ac:spMkLst>
            <pc:docMk/>
            <pc:sldMk cId="632769890" sldId="284"/>
            <ac:spMk id="9" creationId="{E5C5155A-67AA-9F8F-5734-B567AC294D97}"/>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36B101A5-75B4-CF24-29B8-17356F749B46}"/>
    <pc:docChg chg="modSld">
      <pc:chgData name="Catrin Davies" userId="S::catrin.davies@connahsquayhs.org.uk::8fe6a0ed-85a2-4afc-b2fd-0bd0e468fc41" providerId="AD" clId="Web-{36B101A5-75B4-CF24-29B8-17356F749B46}" dt="2024-06-20T10:28:14.454" v="548" actId="20577"/>
      <pc:docMkLst>
        <pc:docMk/>
      </pc:docMkLst>
      <pc:sldChg chg="modSp">
        <pc:chgData name="Catrin Davies" userId="S::catrin.davies@connahsquayhs.org.uk::8fe6a0ed-85a2-4afc-b2fd-0bd0e468fc41" providerId="AD" clId="Web-{36B101A5-75B4-CF24-29B8-17356F749B46}" dt="2024-06-20T10:22:33.300" v="163" actId="20577"/>
        <pc:sldMkLst>
          <pc:docMk/>
          <pc:sldMk cId="1981651252" sldId="278"/>
        </pc:sldMkLst>
        <pc:spChg chg="mod">
          <ac:chgData name="Catrin Davies" userId="S::catrin.davies@connahsquayhs.org.uk::8fe6a0ed-85a2-4afc-b2fd-0bd0e468fc41" providerId="AD" clId="Web-{36B101A5-75B4-CF24-29B8-17356F749B46}" dt="2024-06-20T10:05:14.025" v="113" actId="20577"/>
          <ac:spMkLst>
            <pc:docMk/>
            <pc:sldMk cId="1981651252" sldId="278"/>
            <ac:spMk id="2" creationId="{B77F1C2E-7359-4E67-E2F1-060331D23AB7}"/>
          </ac:spMkLst>
        </pc:spChg>
        <pc:spChg chg="mod">
          <ac:chgData name="Catrin Davies" userId="S::catrin.davies@connahsquayhs.org.uk::8fe6a0ed-85a2-4afc-b2fd-0bd0e468fc41" providerId="AD" clId="Web-{36B101A5-75B4-CF24-29B8-17356F749B46}" dt="2024-06-20T10:22:33.300" v="163" actId="20577"/>
          <ac:spMkLst>
            <pc:docMk/>
            <pc:sldMk cId="1981651252" sldId="278"/>
            <ac:spMk id="7" creationId="{2E5624FB-155B-4395-46B6-A4D8F5D58C9A}"/>
          </ac:spMkLst>
        </pc:spChg>
      </pc:sldChg>
      <pc:sldChg chg="modSp">
        <pc:chgData name="Catrin Davies" userId="S::catrin.davies@connahsquayhs.org.uk::8fe6a0ed-85a2-4afc-b2fd-0bd0e468fc41" providerId="AD" clId="Web-{36B101A5-75B4-CF24-29B8-17356F749B46}" dt="2024-06-20T10:28:14.454" v="548" actId="20577"/>
        <pc:sldMkLst>
          <pc:docMk/>
          <pc:sldMk cId="632769890" sldId="284"/>
        </pc:sldMkLst>
        <pc:spChg chg="mod">
          <ac:chgData name="Catrin Davies" userId="S::catrin.davies@connahsquayhs.org.uk::8fe6a0ed-85a2-4afc-b2fd-0bd0e468fc41" providerId="AD" clId="Web-{36B101A5-75B4-CF24-29B8-17356F749B46}" dt="2024-06-20T10:24:30.618" v="307" actId="20577"/>
          <ac:spMkLst>
            <pc:docMk/>
            <pc:sldMk cId="632769890" sldId="284"/>
            <ac:spMk id="2" creationId="{7E6C883F-1227-F311-38A5-B4E17D09B7AB}"/>
          </ac:spMkLst>
        </pc:spChg>
        <pc:spChg chg="mod">
          <ac:chgData name="Catrin Davies" userId="S::catrin.davies@connahsquayhs.org.uk::8fe6a0ed-85a2-4afc-b2fd-0bd0e468fc41" providerId="AD" clId="Web-{36B101A5-75B4-CF24-29B8-17356F749B46}" dt="2024-06-20T10:27:00.795" v="470" actId="20577"/>
          <ac:spMkLst>
            <pc:docMk/>
            <pc:sldMk cId="632769890" sldId="284"/>
            <ac:spMk id="4" creationId="{235860F6-C416-1E2E-120E-314D539F4A7E}"/>
          </ac:spMkLst>
        </pc:spChg>
        <pc:spChg chg="mod">
          <ac:chgData name="Catrin Davies" userId="S::catrin.davies@connahsquayhs.org.uk::8fe6a0ed-85a2-4afc-b2fd-0bd0e468fc41" providerId="AD" clId="Web-{36B101A5-75B4-CF24-29B8-17356F749B46}" dt="2024-06-20T10:28:10.407" v="546" actId="20577"/>
          <ac:spMkLst>
            <pc:docMk/>
            <pc:sldMk cId="632769890" sldId="284"/>
            <ac:spMk id="10" creationId="{59B49D29-3501-5F1D-BF03-49B083B72B1A}"/>
          </ac:spMkLst>
        </pc:spChg>
        <pc:spChg chg="mod">
          <ac:chgData name="Catrin Davies" userId="S::catrin.davies@connahsquayhs.org.uk::8fe6a0ed-85a2-4afc-b2fd-0bd0e468fc41" providerId="AD" clId="Web-{36B101A5-75B4-CF24-29B8-17356F749B46}" dt="2024-06-20T10:28:14.454" v="548" actId="20577"/>
          <ac:spMkLst>
            <pc:docMk/>
            <pc:sldMk cId="632769890" sldId="284"/>
            <ac:spMk id="11" creationId="{73CA8E55-50A9-4198-412B-A239F349004B}"/>
          </ac:spMkLst>
        </pc:spChg>
      </pc:sldChg>
    </pc:docChg>
  </pc:docChgLst>
  <pc:docChgLst>
    <pc:chgData name="Guest User" userId="S::urn:spo:anon#b7bb364891cb2434083c2e386bd6495f816d60c18db720a83a960510e404a47d::" providerId="AD" clId="Web-{481D4AD6-D6EB-4C5A-07AC-2C3F2383FAA7}"/>
    <pc:docChg chg="modSld">
      <pc:chgData name="Guest User" userId="S::urn:spo:anon#b7bb364891cb2434083c2e386bd6495f816d60c18db720a83a960510e404a47d::" providerId="AD" clId="Web-{481D4AD6-D6EB-4C5A-07AC-2C3F2383FAA7}" dt="2024-07-02T11:10:07.067" v="59" actId="20577"/>
      <pc:docMkLst>
        <pc:docMk/>
      </pc:docMkLst>
      <pc:sldChg chg="modSp">
        <pc:chgData name="Guest User" userId="S::urn:spo:anon#b7bb364891cb2434083c2e386bd6495f816d60c18db720a83a960510e404a47d::" providerId="AD" clId="Web-{481D4AD6-D6EB-4C5A-07AC-2C3F2383FAA7}" dt="2024-07-02T11:10:07.067" v="59" actId="20577"/>
        <pc:sldMkLst>
          <pc:docMk/>
          <pc:sldMk cId="2744657230" sldId="279"/>
        </pc:sldMkLst>
        <pc:spChg chg="mod">
          <ac:chgData name="Guest User" userId="S::urn:spo:anon#b7bb364891cb2434083c2e386bd6495f816d60c18db720a83a960510e404a47d::" providerId="AD" clId="Web-{481D4AD6-D6EB-4C5A-07AC-2C3F2383FAA7}" dt="2024-07-02T11:04:49.090" v="2" actId="20577"/>
          <ac:spMkLst>
            <pc:docMk/>
            <pc:sldMk cId="2744657230" sldId="279"/>
            <ac:spMk id="2" creationId="{C65EE8F8-148F-B99E-40FA-43CE497387F7}"/>
          </ac:spMkLst>
        </pc:spChg>
        <pc:spChg chg="mod">
          <ac:chgData name="Guest User" userId="S::urn:spo:anon#b7bb364891cb2434083c2e386bd6495f816d60c18db720a83a960510e404a47d::" providerId="AD" clId="Web-{481D4AD6-D6EB-4C5A-07AC-2C3F2383FAA7}" dt="2024-07-02T11:06:41.202" v="18" actId="20577"/>
          <ac:spMkLst>
            <pc:docMk/>
            <pc:sldMk cId="2744657230" sldId="279"/>
            <ac:spMk id="4" creationId="{74C831F6-864D-BABA-AF92-E2DAAB3A976C}"/>
          </ac:spMkLst>
        </pc:spChg>
        <pc:spChg chg="mod">
          <ac:chgData name="Guest User" userId="S::urn:spo:anon#b7bb364891cb2434083c2e386bd6495f816d60c18db720a83a960510e404a47d::" providerId="AD" clId="Web-{481D4AD6-D6EB-4C5A-07AC-2C3F2383FAA7}" dt="2024-07-02T11:08:32.049" v="33" actId="20577"/>
          <ac:spMkLst>
            <pc:docMk/>
            <pc:sldMk cId="2744657230" sldId="279"/>
            <ac:spMk id="6" creationId="{BBFAC2B0-088A-A742-E984-08816EB2A534}"/>
          </ac:spMkLst>
        </pc:spChg>
        <pc:spChg chg="mod">
          <ac:chgData name="Guest User" userId="S::urn:spo:anon#b7bb364891cb2434083c2e386bd6495f816d60c18db720a83a960510e404a47d::" providerId="AD" clId="Web-{481D4AD6-D6EB-4C5A-07AC-2C3F2383FAA7}" dt="2024-07-02T11:08:56.503" v="38" actId="20577"/>
          <ac:spMkLst>
            <pc:docMk/>
            <pc:sldMk cId="2744657230" sldId="279"/>
            <ac:spMk id="9" creationId="{FAC0EE1F-6170-8836-2429-E17EDAC6A750}"/>
          </ac:spMkLst>
        </pc:spChg>
        <pc:spChg chg="mod">
          <ac:chgData name="Guest User" userId="S::urn:spo:anon#b7bb364891cb2434083c2e386bd6495f816d60c18db720a83a960510e404a47d::" providerId="AD" clId="Web-{481D4AD6-D6EB-4C5A-07AC-2C3F2383FAA7}" dt="2024-07-02T11:10:07.067" v="59" actId="20577"/>
          <ac:spMkLst>
            <pc:docMk/>
            <pc:sldMk cId="2744657230" sldId="279"/>
            <ac:spMk id="11" creationId="{BE434E36-C7AA-5216-328F-AB4594226D84}"/>
          </ac:spMkLst>
        </pc:spChg>
      </pc:sldChg>
    </pc:docChg>
  </pc:docChgLst>
  <pc:docChgLst>
    <pc:chgData name="Catrin Davies" userId="S::catrin.davies@connahsquayhs.org.uk::8fe6a0ed-85a2-4afc-b2fd-0bd0e468fc41" providerId="AD" clId="Web-{E6B9F08A-1A10-9421-B6AB-88C8EAFC8747}"/>
    <pc:docChg chg="addSld modSld">
      <pc:chgData name="Catrin Davies" userId="S::catrin.davies@connahsquayhs.org.uk::8fe6a0ed-85a2-4afc-b2fd-0bd0e468fc41" providerId="AD" clId="Web-{E6B9F08A-1A10-9421-B6AB-88C8EAFC8747}" dt="2024-06-14T15:46:40.756" v="99" actId="20577"/>
      <pc:docMkLst>
        <pc:docMk/>
      </pc:docMkLst>
      <pc:sldChg chg="delSp modSp">
        <pc:chgData name="Catrin Davies" userId="S::catrin.davies@connahsquayhs.org.uk::8fe6a0ed-85a2-4afc-b2fd-0bd0e468fc41" providerId="AD" clId="Web-{E6B9F08A-1A10-9421-B6AB-88C8EAFC8747}" dt="2024-06-14T15:40:05.290" v="45"/>
        <pc:sldMkLst>
          <pc:docMk/>
          <pc:sldMk cId="1981651252" sldId="278"/>
        </pc:sldMkLst>
        <pc:spChg chg="mod">
          <ac:chgData name="Catrin Davies" userId="S::catrin.davies@connahsquayhs.org.uk::8fe6a0ed-85a2-4afc-b2fd-0bd0e468fc41" providerId="AD" clId="Web-{E6B9F08A-1A10-9421-B6AB-88C8EAFC8747}" dt="2024-06-14T15:40:03.040" v="44"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E6B9F08A-1A10-9421-B6AB-88C8EAFC8747}" dt="2024-06-14T15:40:05.290" v="45"/>
          <ac:graphicFrameMkLst>
            <pc:docMk/>
            <pc:sldMk cId="1981651252" sldId="278"/>
            <ac:graphicFrameMk id="11" creationId="{C5EC2308-8AC8-BEA2-B551-AB8A86AF7F43}"/>
          </ac:graphicFrameMkLst>
        </pc:graphicFrameChg>
      </pc:sldChg>
      <pc:sldChg chg="modSp">
        <pc:chgData name="Catrin Davies" userId="S::catrin.davies@connahsquayhs.org.uk::8fe6a0ed-85a2-4afc-b2fd-0bd0e468fc41" providerId="AD" clId="Web-{E6B9F08A-1A10-9421-B6AB-88C8EAFC8747}" dt="2024-06-14T15:38:51.647" v="18"/>
        <pc:sldMkLst>
          <pc:docMk/>
          <pc:sldMk cId="2458432041" sldId="280"/>
        </pc:sldMkLst>
        <pc:spChg chg="mod">
          <ac:chgData name="Catrin Davies" userId="S::catrin.davies@connahsquayhs.org.uk::8fe6a0ed-85a2-4afc-b2fd-0bd0e468fc41" providerId="AD" clId="Web-{E6B9F08A-1A10-9421-B6AB-88C8EAFC8747}" dt="2024-06-14T15:38:12.912" v="11" actId="20577"/>
          <ac:spMkLst>
            <pc:docMk/>
            <pc:sldMk cId="2458432041" sldId="280"/>
            <ac:spMk id="2" creationId="{92C753A5-51E1-7A44-E9A0-95DE87F723AA}"/>
          </ac:spMkLst>
        </pc:spChg>
        <pc:spChg chg="mod">
          <ac:chgData name="Catrin Davies" userId="S::catrin.davies@connahsquayhs.org.uk::8fe6a0ed-85a2-4afc-b2fd-0bd0e468fc41" providerId="AD" clId="Web-{E6B9F08A-1A10-9421-B6AB-88C8EAFC8747}" dt="2024-06-14T15:37:50.302" v="5" actId="20577"/>
          <ac:spMkLst>
            <pc:docMk/>
            <pc:sldMk cId="2458432041" sldId="280"/>
            <ac:spMk id="3" creationId="{4DCACD9D-747D-8730-D752-62E05D93C009}"/>
          </ac:spMkLst>
        </pc:spChg>
        <pc:spChg chg="mod">
          <ac:chgData name="Catrin Davies" userId="S::catrin.davies@connahsquayhs.org.uk::8fe6a0ed-85a2-4afc-b2fd-0bd0e468fc41" providerId="AD" clId="Web-{E6B9F08A-1A10-9421-B6AB-88C8EAFC8747}" dt="2024-06-14T15:38:48.194" v="17" actId="20577"/>
          <ac:spMkLst>
            <pc:docMk/>
            <pc:sldMk cId="2458432041" sldId="280"/>
            <ac:spMk id="5" creationId="{B21294D3-126A-E4A2-9988-FAF78C7B7328}"/>
          </ac:spMkLst>
        </pc:spChg>
        <pc:spChg chg="mod">
          <ac:chgData name="Catrin Davies" userId="S::catrin.davies@connahsquayhs.org.uk::8fe6a0ed-85a2-4afc-b2fd-0bd0e468fc41" providerId="AD" clId="Web-{E6B9F08A-1A10-9421-B6AB-88C8EAFC8747}" dt="2024-06-14T15:38:51.647" v="18"/>
          <ac:spMkLst>
            <pc:docMk/>
            <pc:sldMk cId="2458432041" sldId="280"/>
            <ac:spMk id="6" creationId="{25C07CEA-84F6-8C26-6F95-D4919D0C9E00}"/>
          </ac:spMkLst>
        </pc:spChg>
      </pc:sldChg>
      <pc:sldChg chg="addSp delSp modSp">
        <pc:chgData name="Catrin Davies" userId="S::catrin.davies@connahsquayhs.org.uk::8fe6a0ed-85a2-4afc-b2fd-0bd0e468fc41" providerId="AD" clId="Web-{E6B9F08A-1A10-9421-B6AB-88C8EAFC8747}" dt="2024-06-14T15:46:40.756" v="99" actId="20577"/>
        <pc:sldMkLst>
          <pc:docMk/>
          <pc:sldMk cId="3785915959" sldId="282"/>
        </pc:sldMkLst>
        <pc:spChg chg="mod">
          <ac:chgData name="Catrin Davies" userId="S::catrin.davies@connahsquayhs.org.uk::8fe6a0ed-85a2-4afc-b2fd-0bd0e468fc41" providerId="AD" clId="Web-{E6B9F08A-1A10-9421-B6AB-88C8EAFC8747}" dt="2024-06-14T15:44:40.095" v="72" actId="20577"/>
          <ac:spMkLst>
            <pc:docMk/>
            <pc:sldMk cId="3785915959" sldId="282"/>
            <ac:spMk id="2" creationId="{FF1F1BCE-76F1-3B00-C414-643188F0671E}"/>
          </ac:spMkLst>
        </pc:spChg>
        <pc:spChg chg="mod">
          <ac:chgData name="Catrin Davies" userId="S::catrin.davies@connahsquayhs.org.uk::8fe6a0ed-85a2-4afc-b2fd-0bd0e468fc41" providerId="AD" clId="Web-{E6B9F08A-1A10-9421-B6AB-88C8EAFC8747}" dt="2024-06-14T15:46:40.756" v="99" actId="20577"/>
          <ac:spMkLst>
            <pc:docMk/>
            <pc:sldMk cId="3785915959" sldId="282"/>
            <ac:spMk id="4" creationId="{F5F439B9-3B25-1165-7EFF-B0C4845E1093}"/>
          </ac:spMkLst>
        </pc:spChg>
        <pc:spChg chg="mod">
          <ac:chgData name="Catrin Davies" userId="S::catrin.davies@connahsquayhs.org.uk::8fe6a0ed-85a2-4afc-b2fd-0bd0e468fc41" providerId="AD" clId="Web-{E6B9F08A-1A10-9421-B6AB-88C8EAFC8747}" dt="2024-06-14T15:46:31.053" v="97" actId="20577"/>
          <ac:spMkLst>
            <pc:docMk/>
            <pc:sldMk cId="3785915959" sldId="282"/>
            <ac:spMk id="6" creationId="{D4E2F972-71C4-0D1E-4E4D-CE4124B29869}"/>
          </ac:spMkLst>
        </pc:spChg>
        <pc:graphicFrameChg chg="add del mod modGraphic">
          <ac:chgData name="Catrin Davies" userId="S::catrin.davies@connahsquayhs.org.uk::8fe6a0ed-85a2-4afc-b2fd-0bd0e468fc41" providerId="AD" clId="Web-{E6B9F08A-1A10-9421-B6AB-88C8EAFC8747}" dt="2024-06-14T15:46:10.693" v="95"/>
          <ac:graphicFrameMkLst>
            <pc:docMk/>
            <pc:sldMk cId="3785915959" sldId="282"/>
            <ac:graphicFrameMk id="10" creationId="{EF8FEE63-9B0F-9F7A-AD75-E10B2E3D8A07}"/>
          </ac:graphicFrameMkLst>
        </pc:graphicFrameChg>
        <pc:graphicFrameChg chg="add del mod modGraphic">
          <ac:chgData name="Catrin Davies" userId="S::catrin.davies@connahsquayhs.org.uk::8fe6a0ed-85a2-4afc-b2fd-0bd0e468fc41" providerId="AD" clId="Web-{E6B9F08A-1A10-9421-B6AB-88C8EAFC8747}" dt="2024-06-14T15:46:09.083" v="94"/>
          <ac:graphicFrameMkLst>
            <pc:docMk/>
            <pc:sldMk cId="3785915959" sldId="282"/>
            <ac:graphicFrameMk id="12" creationId="{FA3F1E45-3609-B98C-F99B-0D87714C41D8}"/>
          </ac:graphicFrameMkLst>
        </pc:graphicFrameChg>
      </pc:sldChg>
      <pc:sldChg chg="modSp add">
        <pc:chgData name="Catrin Davies" userId="S::catrin.davies@connahsquayhs.org.uk::8fe6a0ed-85a2-4afc-b2fd-0bd0e468fc41" providerId="AD" clId="Web-{E6B9F08A-1A10-9421-B6AB-88C8EAFC8747}" dt="2024-06-14T15:42:44.639" v="67" actId="20577"/>
        <pc:sldMkLst>
          <pc:docMk/>
          <pc:sldMk cId="976385483" sldId="287"/>
        </pc:sldMkLst>
        <pc:spChg chg="mod">
          <ac:chgData name="Catrin Davies" userId="S::catrin.davies@connahsquayhs.org.uk::8fe6a0ed-85a2-4afc-b2fd-0bd0e468fc41" providerId="AD" clId="Web-{E6B9F08A-1A10-9421-B6AB-88C8EAFC8747}" dt="2024-06-14T15:41:33.824" v="56" actId="20577"/>
          <ac:spMkLst>
            <pc:docMk/>
            <pc:sldMk cId="976385483" sldId="287"/>
            <ac:spMk id="2" creationId="{FF1F1BCE-76F1-3B00-C414-643188F0671E}"/>
          </ac:spMkLst>
        </pc:spChg>
        <pc:spChg chg="mod">
          <ac:chgData name="Catrin Davies" userId="S::catrin.davies@connahsquayhs.org.uk::8fe6a0ed-85a2-4afc-b2fd-0bd0e468fc41" providerId="AD" clId="Web-{E6B9F08A-1A10-9421-B6AB-88C8EAFC8747}" dt="2024-06-14T15:41:59.684" v="59" actId="20577"/>
          <ac:spMkLst>
            <pc:docMk/>
            <pc:sldMk cId="976385483" sldId="287"/>
            <ac:spMk id="4" creationId="{F5F439B9-3B25-1165-7EFF-B0C4845E1093}"/>
          </ac:spMkLst>
        </pc:spChg>
        <pc:spChg chg="mod">
          <ac:chgData name="Catrin Davies" userId="S::catrin.davies@connahsquayhs.org.uk::8fe6a0ed-85a2-4afc-b2fd-0bd0e468fc41" providerId="AD" clId="Web-{E6B9F08A-1A10-9421-B6AB-88C8EAFC8747}" dt="2024-06-14T15:42:44.639" v="67" actId="20577"/>
          <ac:spMkLst>
            <pc:docMk/>
            <pc:sldMk cId="976385483" sldId="287"/>
            <ac:spMk id="6" creationId="{D4E2F972-71C4-0D1E-4E4D-CE4124B298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t>Water</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7500" lnSpcReduction="20000"/>
          </a:bodyPr>
          <a:lstStyle/>
          <a:p>
            <a:r>
              <a:rPr lang="en-GB" dirty="0">
                <a:solidFill>
                  <a:srgbClr val="1F1F1F"/>
                </a:solidFill>
                <a:latin typeface="Arial"/>
                <a:ea typeface="Calibri"/>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i="1" dirty="0">
                <a:solidFill>
                  <a:srgbClr val="0360A6"/>
                </a:solidFill>
                <a:latin typeface="Arial"/>
                <a:ea typeface="Calibri"/>
                <a:cs typeface="Arial"/>
              </a:rPr>
              <a:t>models</a:t>
            </a:r>
            <a:r>
              <a:rPr lang="en-GB" dirty="0">
                <a:solidFill>
                  <a:srgbClr val="1F1F1F"/>
                </a:solidFill>
                <a:latin typeface="Arial"/>
                <a:ea typeface="Calibri"/>
                <a:cs typeface="Arial"/>
              </a:rPr>
              <a:t> will also help them make sense of its complexity. With evidence derived from observations, new theories can be developed, and existing ideas may be refined or challenged.</a:t>
            </a:r>
            <a:endParaRPr lang="en-US" dirty="0"/>
          </a:p>
          <a:p>
            <a:r>
              <a:rPr lang="en-GB" dirty="0">
                <a:solidFill>
                  <a:srgbClr val="1F1F1F"/>
                </a:solidFill>
                <a:latin typeface="Arial"/>
                <a:ea typeface="Calibri"/>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GB" dirty="0"/>
          </a:p>
          <a:p>
            <a:endParaRPr lang="en-GB" sz="1100" dirty="0">
              <a:latin typeface="Calibri"/>
              <a:ea typeface="Calibri"/>
              <a:cs typeface="Calibri"/>
            </a:endParaRP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200" dirty="0">
              <a:solidFill>
                <a:srgbClr val="1F1F1F"/>
              </a:solidFill>
              <a:latin typeface="Arial"/>
              <a:cs typeface="Arial"/>
            </a:endParaRPr>
          </a:p>
          <a:p>
            <a:r>
              <a:rPr lang="en-US" sz="1200" dirty="0">
                <a:solidFill>
                  <a:srgbClr val="1F1F1F"/>
                </a:solidFill>
                <a:latin typeface="Arial"/>
                <a:cs typeface="Arial"/>
              </a:rPr>
              <a:t>Being curious and searching for answers is essential to understanding and predicting phenomena.</a:t>
            </a:r>
            <a:endParaRPr lang="en-US" sz="1600"/>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200" dirty="0">
              <a:solidFill>
                <a:srgbClr val="1F1F1F"/>
              </a:solidFill>
              <a:latin typeface="Arial"/>
              <a:cs typeface="Arial"/>
            </a:endParaRPr>
          </a:p>
          <a:p>
            <a:r>
              <a:rPr lang="en-US" sz="1200" dirty="0">
                <a:solidFill>
                  <a:srgbClr val="1F1F1F"/>
                </a:solidFill>
                <a:latin typeface="Arial"/>
                <a:cs typeface="Arial"/>
              </a:rPr>
              <a:t>Matter and the way it behaves defines our universe and shapes our lives.</a:t>
            </a:r>
            <a:endParaRPr lang="en-US" sz="1200" dirty="0"/>
          </a:p>
          <a:p>
            <a:endParaRPr lang="en-US" sz="105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b="0" i="0">
                <a:solidFill>
                  <a:srgbClr val="1F1F1F"/>
                </a:solidFill>
                <a:latin typeface="Arial"/>
                <a:ea typeface="Arial"/>
                <a:cs typeface="Arial"/>
              </a:rPr>
              <a:t>The universe and all living things are made up of </a:t>
            </a:r>
            <a:r>
              <a:rPr lang="en-US" b="0" i="1">
                <a:solidFill>
                  <a:srgbClr val="0360A6"/>
                </a:solidFill>
                <a:latin typeface="Arial"/>
                <a:ea typeface="Arial"/>
                <a:cs typeface="Arial"/>
              </a:rPr>
              <a:t>matter</a:t>
            </a:r>
            <a:r>
              <a:rPr lang="en-US" b="0" i="0">
                <a:solidFill>
                  <a:srgbClr val="1F1F1F"/>
                </a:solidFill>
                <a:latin typeface="Arial"/>
                <a:ea typeface="Arial"/>
                <a:cs typeface="Arial"/>
              </a:rPr>
              <a:t>. The behaviour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85000" lnSpcReduction="10000"/>
          </a:bodyPr>
          <a:lstStyle/>
          <a:p>
            <a:r>
              <a:rPr lang="en-GB" sz="1200" b="1" u="sng" dirty="0">
                <a:solidFill>
                  <a:srgbClr val="000000"/>
                </a:solidFill>
                <a:latin typeface="Arial"/>
                <a:ea typeface="Calibri"/>
                <a:cs typeface="Calibri"/>
              </a:rPr>
              <a:t>Ethically informed citizens.</a:t>
            </a:r>
            <a:endParaRPr lang="en-US" sz="1200" b="1" u="sng">
              <a:latin typeface="Arial"/>
              <a:ea typeface="Calibri"/>
              <a:cs typeface="Calibri"/>
            </a:endParaRPr>
          </a:p>
          <a:p>
            <a:pPr marL="285750" indent="-285750">
              <a:buFont typeface="Arial"/>
              <a:buChar char="•"/>
            </a:pPr>
            <a:r>
              <a:rPr lang="en-GB" sz="1200" dirty="0">
                <a:solidFill>
                  <a:srgbClr val="1F1F1F"/>
                </a:solidFill>
                <a:latin typeface="Arial"/>
                <a:ea typeface="Calibri"/>
                <a:cs typeface="Arial"/>
              </a:rPr>
              <a:t>They will be given the opportunity to find, evaluate and use evidence to inform their conclusions. </a:t>
            </a:r>
            <a:endParaRPr lang="en-GB" sz="1200">
              <a:latin typeface="Arial"/>
              <a:cs typeface="Arial"/>
            </a:endParaRPr>
          </a:p>
          <a:p>
            <a:pPr marL="285750" indent="-285750">
              <a:buFont typeface="Arial"/>
              <a:buChar char="•"/>
            </a:pPr>
            <a:r>
              <a:rPr lang="en-GB" sz="1200" dirty="0">
                <a:solidFill>
                  <a:srgbClr val="1F1F1F"/>
                </a:solidFill>
                <a:latin typeface="Arial"/>
                <a:ea typeface="Calibri"/>
                <a:cs typeface="Arial"/>
              </a:rPr>
              <a:t>Engage with contemporary issues based upon their knowledge and values</a:t>
            </a:r>
            <a:endParaRPr lang="en-GB" sz="1200">
              <a:latin typeface="Arial"/>
              <a:cs typeface="Arial"/>
            </a:endParaRPr>
          </a:p>
          <a:p>
            <a:endParaRPr lang="en-GB" sz="1200" dirty="0">
              <a:solidFill>
                <a:srgbClr val="000000"/>
              </a:solidFill>
              <a:latin typeface="Arial"/>
              <a:ea typeface="Calibri"/>
              <a:cs typeface="Calibri"/>
            </a:endParaRPr>
          </a:p>
          <a:p>
            <a:r>
              <a:rPr lang="en-GB" sz="1200" b="1" u="sng" dirty="0">
                <a:solidFill>
                  <a:srgbClr val="000000"/>
                </a:solidFill>
                <a:latin typeface="Arial"/>
                <a:ea typeface="Calibri"/>
                <a:cs typeface="Calibri"/>
              </a:rPr>
              <a:t>Ambitious and capable learners.</a:t>
            </a:r>
            <a:endParaRPr lang="en-GB" sz="1200" b="1" u="sng">
              <a:latin typeface="Arial"/>
              <a:ea typeface="Calibri"/>
              <a:cs typeface="Calibri"/>
            </a:endParaRPr>
          </a:p>
          <a:p>
            <a:pPr marL="285750" indent="-285750">
              <a:buChar char="•"/>
            </a:pPr>
            <a:r>
              <a:rPr lang="en-GB" sz="1200" dirty="0">
                <a:solidFill>
                  <a:srgbClr val="000000"/>
                </a:solidFill>
                <a:latin typeface="Arial"/>
                <a:ea typeface="Calibri"/>
                <a:cs typeface="Calibri"/>
              </a:rPr>
              <a:t>They will </a:t>
            </a:r>
            <a:r>
              <a:rPr lang="en-GB" sz="1200" dirty="0">
                <a:solidFill>
                  <a:srgbClr val="1F1F1F"/>
                </a:solidFill>
                <a:latin typeface="Arial"/>
                <a:ea typeface="Calibri"/>
                <a:cs typeface="Arial"/>
              </a:rPr>
              <a:t>set themselves high standards and seek and enjoy challenge</a:t>
            </a:r>
            <a:endParaRPr lang="en-GB" sz="1200">
              <a:latin typeface="Arial"/>
              <a:ea typeface="Calibri"/>
              <a:cs typeface="Calibri"/>
            </a:endParaRPr>
          </a:p>
          <a:p>
            <a:pPr marL="285750" indent="-285750">
              <a:buChar char="•"/>
            </a:pPr>
            <a:r>
              <a:rPr lang="en-GB" sz="1200" dirty="0">
                <a:solidFill>
                  <a:srgbClr val="1F1F1F"/>
                </a:solidFill>
                <a:latin typeface="Arial"/>
                <a:ea typeface="Calibri"/>
                <a:cs typeface="Arial"/>
              </a:rPr>
              <a:t>Build up a body of knowledge and have the skills to connect and apply that knowledge in different contexts.</a:t>
            </a:r>
            <a:endParaRPr lang="en-GB" sz="1200">
              <a:latin typeface="Arial"/>
              <a:ea typeface="Calibri"/>
              <a:cs typeface="Calibri"/>
            </a:endParaRPr>
          </a:p>
          <a:p>
            <a:pPr marL="285750" indent="-285750">
              <a:buChar char="•"/>
            </a:pPr>
            <a:r>
              <a:rPr lang="en-GB" sz="1200" dirty="0">
                <a:solidFill>
                  <a:srgbClr val="1F1F1F"/>
                </a:solidFill>
                <a:latin typeface="Arial"/>
                <a:ea typeface="Calibri"/>
                <a:cs typeface="Arial"/>
              </a:rPr>
              <a:t>Demonstrate the ability to question and enjoy solving problems.</a:t>
            </a:r>
            <a:endParaRPr lang="en-GB" sz="1200">
              <a:latin typeface="Arial"/>
              <a:ea typeface="Calibri"/>
              <a:cs typeface="Calibri"/>
            </a:endParaRPr>
          </a:p>
          <a:p>
            <a:r>
              <a:rPr lang="en-GB" sz="1100" dirty="0">
                <a:solidFill>
                  <a:srgbClr val="000000"/>
                </a:solidFill>
                <a:latin typeface="Calibri"/>
                <a:ea typeface="Calibri"/>
                <a:cs typeface="Calibri"/>
              </a:rPr>
              <a:t>  </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900" dirty="0">
                <a:latin typeface="MASSILIA VF"/>
              </a:rPr>
              <a:t>Literacy - </a:t>
            </a:r>
            <a:r>
              <a:rPr lang="en-GB" sz="1100" dirty="0">
                <a:solidFill>
                  <a:srgbClr val="000000"/>
                </a:solidFill>
                <a:latin typeface="Calibri"/>
                <a:ea typeface="Calibri"/>
                <a:cs typeface="Calibri"/>
              </a:rPr>
              <a:t>Spelling of key scientific vocabulary of high importance. Regular spelling test as homework on satchel one.  Reading skills – Comprehension activities.  Opportunity to develop extended piece of writing “saving water”. </a:t>
            </a:r>
            <a:endParaRPr lang="en-US" dirty="0">
              <a:ea typeface="Calibri"/>
              <a:cs typeface="Calibri"/>
            </a:endParaRPr>
          </a:p>
          <a:p>
            <a:endParaRPr lang="en-GB" sz="1100" dirty="0">
              <a:solidFill>
                <a:srgbClr val="000000"/>
              </a:solidFill>
              <a:latin typeface="Calibri"/>
              <a:ea typeface="Calibri"/>
              <a:cs typeface="Calibri"/>
            </a:endParaRPr>
          </a:p>
          <a:p>
            <a:r>
              <a:rPr lang="en-GB" sz="1100" dirty="0">
                <a:solidFill>
                  <a:srgbClr val="000000"/>
                </a:solidFill>
                <a:latin typeface="Calibri"/>
                <a:ea typeface="Calibri"/>
                <a:cs typeface="Calibri"/>
              </a:rPr>
              <a:t>Numeracy - Opportunity to gather and analyse and display data.</a:t>
            </a:r>
          </a:p>
          <a:p>
            <a:endParaRPr lang="en-GB" sz="1100" dirty="0">
              <a:solidFill>
                <a:srgbClr val="000000"/>
              </a:solidFill>
              <a:latin typeface="Calibri"/>
              <a:ea typeface="Calibri"/>
              <a:cs typeface="Calibri"/>
            </a:endParaRPr>
          </a:p>
          <a:p>
            <a:r>
              <a:rPr lang="en-GB" sz="1100" dirty="0">
                <a:solidFill>
                  <a:srgbClr val="000000"/>
                </a:solidFill>
                <a:latin typeface="Calibri"/>
                <a:ea typeface="Calibri"/>
                <a:cs typeface="Calibri"/>
              </a:rPr>
              <a:t>DCF - Opportunity to research international water demand and consumption </a:t>
            </a:r>
          </a:p>
          <a:p>
            <a:endParaRPr lang="en-GB" sz="1100" dirty="0">
              <a:solidFill>
                <a:srgbClr val="000000"/>
              </a:solidFill>
              <a:latin typeface="Calibri"/>
              <a:ea typeface="Calibri"/>
              <a:cs typeface="Calibri"/>
            </a:endParaRPr>
          </a:p>
          <a:p>
            <a:endParaRPr lang="en-GB" sz="11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200" b="1" dirty="0">
                <a:solidFill>
                  <a:schemeClr val="tx1"/>
                </a:solidFill>
                <a:latin typeface="Calibri"/>
                <a:ea typeface="Calibri"/>
                <a:cs typeface="Calibri"/>
              </a:rPr>
              <a:t>Creativity and innovation</a:t>
            </a:r>
          </a:p>
          <a:p>
            <a:r>
              <a:rPr lang="en-US" sz="1200" dirty="0">
                <a:solidFill>
                  <a:schemeClr val="tx1"/>
                </a:solidFill>
                <a:latin typeface="Calibri"/>
                <a:ea typeface="Calibri"/>
                <a:cs typeface="Calibri"/>
              </a:rPr>
              <a:t>Learners should be given space to be curious and inquisitive, and to generate many ideas with regards to best ways to separate substances. .</a:t>
            </a:r>
          </a:p>
          <a:p>
            <a:r>
              <a:rPr lang="en-US" sz="1200" b="1" dirty="0">
                <a:solidFill>
                  <a:schemeClr val="tx1"/>
                </a:solidFill>
                <a:latin typeface="Calibri"/>
                <a:ea typeface="Calibri"/>
                <a:cs typeface="Arial"/>
              </a:rPr>
              <a:t>Critical thinking and problem-solving</a:t>
            </a:r>
            <a:endParaRPr lang="en-US" sz="1200" b="1" dirty="0">
              <a:solidFill>
                <a:schemeClr val="tx1"/>
              </a:solidFill>
              <a:latin typeface="Calibri"/>
              <a:ea typeface="Calibri"/>
              <a:cs typeface="Calibri"/>
            </a:endParaRPr>
          </a:p>
          <a:p>
            <a:r>
              <a:rPr lang="en-US" sz="1200" dirty="0">
                <a:solidFill>
                  <a:schemeClr val="tx1"/>
                </a:solidFill>
                <a:latin typeface="Calibri"/>
                <a:ea typeface="Calibri"/>
                <a:cs typeface="Arial"/>
              </a:rPr>
              <a:t>Learners should be supported to ask meaningful questions, and to evaluate information, evidence and situations. They should be able to </a:t>
            </a:r>
            <a:r>
              <a:rPr lang="en-US" sz="1200" dirty="0" err="1">
                <a:solidFill>
                  <a:schemeClr val="tx1"/>
                </a:solidFill>
                <a:latin typeface="Calibri"/>
                <a:ea typeface="Calibri"/>
                <a:cs typeface="Arial"/>
              </a:rPr>
              <a:t>analyse</a:t>
            </a:r>
            <a:r>
              <a:rPr lang="en-US" sz="1200" dirty="0">
                <a:solidFill>
                  <a:schemeClr val="tx1"/>
                </a:solidFill>
                <a:latin typeface="Calibri"/>
                <a:ea typeface="Calibri"/>
                <a:cs typeface="Arial"/>
              </a:rPr>
              <a:t> and justify possible solutions, </a:t>
            </a:r>
            <a:r>
              <a:rPr lang="en-US" sz="1200" dirty="0" err="1">
                <a:solidFill>
                  <a:schemeClr val="tx1"/>
                </a:solidFill>
                <a:latin typeface="Calibri"/>
                <a:ea typeface="Calibri"/>
                <a:cs typeface="Arial"/>
              </a:rPr>
              <a:t>recognising</a:t>
            </a:r>
            <a:r>
              <a:rPr lang="en-US" sz="1200" dirty="0">
                <a:solidFill>
                  <a:schemeClr val="tx1"/>
                </a:solidFill>
                <a:latin typeface="Calibri"/>
                <a:ea typeface="Calibri"/>
                <a:cs typeface="Arial"/>
              </a:rPr>
              <a:t> potential issues and problems. </a:t>
            </a:r>
            <a:endParaRPr lang="en-US" sz="1200" dirty="0">
              <a:solidFill>
                <a:schemeClr val="tx1"/>
              </a:solidFill>
              <a:latin typeface="Calibri"/>
              <a:ea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marL="285750" indent="-285750">
              <a:buFont typeface="Arial"/>
              <a:buChar char="•"/>
            </a:pPr>
            <a:r>
              <a:rPr lang="en-GB" sz="1100" dirty="0">
                <a:latin typeface="Calibri"/>
                <a:ea typeface="Calibri"/>
                <a:cs typeface="Calibri"/>
              </a:rPr>
              <a:t>Create authentic contexts for learning</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Encourage learners to take responsibility for their own learning</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Support social and emotional development and positive relationships</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Encourage collaboration</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Sustained pupil effort to reach high but achievable targets</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Employing a broad repertoire of teaching approaches</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Promote problem solving, creative and critical thinking</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Build on previous knowledge and experience to engage interest</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Focus on the 4 purposes</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Use assessment for learning to accelerate progress</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Make connections within and across areas of learning an experience</a:t>
            </a:r>
            <a:endParaRPr lang="en-US" sz="1100" dirty="0">
              <a:latin typeface="Calibri"/>
              <a:ea typeface="Calibri"/>
              <a:cs typeface="Calibri"/>
            </a:endParaRPr>
          </a:p>
          <a:p>
            <a:pPr marL="285750" indent="-285750">
              <a:buFont typeface="Arial"/>
              <a:buChar char="•"/>
            </a:pPr>
            <a:r>
              <a:rPr lang="en-GB" sz="1100" dirty="0">
                <a:latin typeface="Calibri"/>
                <a:ea typeface="Calibri"/>
                <a:cs typeface="Calibri"/>
              </a:rPr>
              <a:t>Reinforce cross curricular responsibilities, literacy, numeracy and digital competence </a:t>
            </a:r>
            <a:endParaRPr lang="en-US" sz="1100" dirty="0">
              <a:latin typeface="Calibri"/>
              <a:ea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solidFill>
                  <a:srgbClr val="1F1F1F"/>
                </a:solidFill>
                <a:latin typeface="Arial"/>
                <a:cs typeface="Arial"/>
              </a:rPr>
              <a:t>The development of skills-related resilience and self-efficacy become important to enable learning through a ‘trial and improve’ approach as shown in the investigations for radiation, change of state and cooling curves. Through this, learners develop their application of skills, as well as resilience as they understand the benefit of failure in heating and cooling to discover new ways of doing things. Over time, there is an increased independence in learning, including interdependence in peer group learning. </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dirty="0">
                <a:solidFill>
                  <a:srgbClr val="1F1F1F"/>
                </a:solidFill>
                <a:latin typeface="Arial"/>
                <a:cs typeface="Arial"/>
              </a:rPr>
              <a:t>Progression in "water" is demonstrated by learners exploring and experiencing increasingly complex ideas and concepts that sit within the statements of what matters such as investigating solubility, filtration, and chromatography. Progression of learning is not linear but cyclical with learners revisiting existing knowledge, linking this with their new learning, and adjusting schema in light of new discovery.</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solidFill>
                  <a:srgbClr val="1F1F1F"/>
                </a:solidFill>
                <a:latin typeface="Arial"/>
                <a:cs typeface="Arial"/>
              </a:rPr>
              <a:t>Progression in "water" includes the development of a deep understanding of the learning expressed within all the statements of what matters. Investigative skill such as those demonstrated in the filtration and evaporation </a:t>
            </a:r>
            <a:r>
              <a:rPr lang="en-US" sz="1100" dirty="0" err="1">
                <a:solidFill>
                  <a:srgbClr val="1F1F1F"/>
                </a:solidFill>
                <a:latin typeface="Arial"/>
                <a:cs typeface="Arial"/>
              </a:rPr>
              <a:t>practicals</a:t>
            </a:r>
            <a:r>
              <a:rPr lang="en-US" sz="1100" dirty="0">
                <a:solidFill>
                  <a:srgbClr val="1F1F1F"/>
                </a:solidFill>
                <a:latin typeface="Arial"/>
                <a:cs typeface="Arial"/>
              </a:rPr>
              <a:t> and knowledge of particle theory and how this links to separation techniques can be developed within the context of one statement of what matters and can be applied in others. Iterative approaches to problem-solving from computer science and design and technology can also be beneficial to this topic. </a:t>
            </a:r>
            <a:endParaRPr lang="en-US" sz="1100" dirty="0">
              <a:solidFill>
                <a:srgbClr val="000000"/>
              </a:solidFill>
              <a:latin typeface="Arial"/>
              <a:cs typeface="Arial"/>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solidFill>
                  <a:srgbClr val="1F1F1F"/>
                </a:solidFill>
                <a:latin typeface="Arial"/>
                <a:cs typeface="Arial"/>
              </a:rPr>
              <a:t>Investigation, exploration, analysis, problem-solving, and design are key skills required as learners work along the continuum of learning in "water". As a learner makes progress, there is increasing sophistication in the way in which they apply prior learning in states of matter, explore and investigate problems and the resulting formulation of creative solutions. There is a refinement and increasing accuracy in what learners are able to do and produce both in the physical and digital environments.</a:t>
            </a:r>
            <a:endParaRPr lang="en-US" sz="1100" dirty="0">
              <a:solidFill>
                <a:srgbClr val="000000"/>
              </a:solidFill>
              <a:latin typeface="Arial"/>
              <a:cs typeface="Arial"/>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solidFill>
                  <a:srgbClr val="1F1F1F"/>
                </a:solidFill>
                <a:latin typeface="Arial"/>
                <a:cs typeface="Arial"/>
              </a:rPr>
              <a:t>As learners progress across the continuum they will increasingly be able to make links between current learning such as separation techniques and other experiences and knowledge developed within and beyond this such as how particle size affects those techniques.  Learners will develop the capacity </a:t>
            </a:r>
            <a:r>
              <a:rPr lang="en-US" sz="1100">
                <a:solidFill>
                  <a:srgbClr val="1F1F1F"/>
                </a:solidFill>
                <a:latin typeface="Arial"/>
                <a:cs typeface="Arial"/>
              </a:rPr>
              <a:t>to apply their learning of "water"</a:t>
            </a:r>
            <a:r>
              <a:rPr lang="en-US" sz="1100" dirty="0">
                <a:solidFill>
                  <a:srgbClr val="1F1F1F"/>
                </a:solidFill>
                <a:latin typeface="Arial"/>
                <a:cs typeface="Arial"/>
              </a:rPr>
              <a:t> to inform their thinking and action beyond the classroom.</a:t>
            </a:r>
            <a:endParaRPr lang="en-US" sz="1100" dirty="0">
              <a:solidFill>
                <a:srgbClr val="000000"/>
              </a:solidFill>
              <a:latin typeface="Arial"/>
              <a:cs typeface="Arial"/>
            </a:endParaRP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solidFill>
                  <a:srgbClr val="1F1F1F"/>
                </a:solidFill>
                <a:latin typeface="Arial"/>
                <a:cs typeface="Arial"/>
              </a:rPr>
              <a:t>I can ask questions and use my experience to suggest simple methods of inquiry.</a:t>
            </a:r>
            <a:endParaRPr lang="en-US" dirty="0"/>
          </a:p>
          <a:p>
            <a:r>
              <a:rPr lang="en-US" dirty="0">
                <a:solidFill>
                  <a:srgbClr val="1F1F1F"/>
                </a:solidFill>
                <a:latin typeface="Arial"/>
                <a:cs typeface="Arial"/>
              </a:rPr>
              <a:t>I can </a:t>
            </a:r>
            <a:r>
              <a:rPr lang="en-US" dirty="0" err="1">
                <a:solidFill>
                  <a:srgbClr val="1F1F1F"/>
                </a:solidFill>
                <a:latin typeface="Arial"/>
                <a:cs typeface="Arial"/>
              </a:rPr>
              <a:t>recognise</a:t>
            </a:r>
            <a:r>
              <a:rPr lang="en-US" dirty="0">
                <a:solidFill>
                  <a:srgbClr val="1F1F1F"/>
                </a:solidFill>
                <a:latin typeface="Arial"/>
                <a:cs typeface="Arial"/>
              </a:rPr>
              <a:t> patterns from my observations and investigations and can communicate my findings.</a:t>
            </a:r>
            <a:endParaRPr lang="en-US" dirty="0"/>
          </a:p>
          <a:p>
            <a:r>
              <a:rPr lang="en-US" dirty="0">
                <a:solidFill>
                  <a:srgbClr val="1F1F1F"/>
                </a:solidFill>
                <a:latin typeface="Arial"/>
                <a:cs typeface="Arial"/>
              </a:rPr>
              <a:t>I can use my </a:t>
            </a:r>
            <a:r>
              <a:rPr lang="en-US" i="1" dirty="0">
                <a:solidFill>
                  <a:srgbClr val="0360A6"/>
                </a:solidFill>
                <a:latin typeface="Arial"/>
                <a:cs typeface="Arial"/>
              </a:rPr>
              <a:t>knowledge</a:t>
            </a:r>
            <a:r>
              <a:rPr lang="en-US" dirty="0">
                <a:solidFill>
                  <a:srgbClr val="1F1F1F"/>
                </a:solidFill>
                <a:latin typeface="Arial"/>
                <a:cs typeface="Arial"/>
              </a:rPr>
              <a:t> and understanding to predict effects as part of my scientific exploration.</a:t>
            </a:r>
            <a:endParaRPr lang="en-US" dirty="0"/>
          </a:p>
          <a:p>
            <a:r>
              <a:rPr lang="en-US" sz="1200" dirty="0">
                <a:solidFill>
                  <a:srgbClr val="1F1F1F"/>
                </a:solidFill>
                <a:latin typeface="Arial"/>
                <a:cs typeface="Arial"/>
              </a:rPr>
              <a:t>I can observe and describe ways in which materials change when they are mixed together</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600" dirty="0">
                <a:solidFill>
                  <a:srgbClr val="1F1F1F"/>
                </a:solidFill>
                <a:latin typeface="Arial"/>
                <a:cs typeface="Arial"/>
              </a:rPr>
              <a:t> I can identify questions that can be investigated scientifically and suggest suitable methods of inquiry.</a:t>
            </a:r>
            <a:endParaRPr lang="en-US" sz="1600">
              <a:latin typeface="Arial"/>
              <a:cs typeface="Arial"/>
            </a:endParaRPr>
          </a:p>
          <a:p>
            <a:pPr>
              <a:buFont typeface="Arial" panose="020B0604020202020204" pitchFamily="34" charset="0"/>
              <a:buChar char="•"/>
            </a:pPr>
            <a:r>
              <a:rPr lang="en-US" sz="1600" dirty="0">
                <a:solidFill>
                  <a:srgbClr val="1F1F1F"/>
                </a:solidFill>
                <a:latin typeface="Arial"/>
                <a:cs typeface="Arial"/>
              </a:rPr>
              <a:t>I can suggest conclusions as a result of carrying out my inquiries.</a:t>
            </a:r>
            <a:endParaRPr lang="en-US" sz="1600">
              <a:latin typeface="Arial"/>
              <a:cs typeface="Arial"/>
            </a:endParaRPr>
          </a:p>
          <a:p>
            <a:pPr>
              <a:buFont typeface="Arial" panose="020B0604020202020204" pitchFamily="34" charset="0"/>
              <a:buChar char="•"/>
            </a:pPr>
            <a:r>
              <a:rPr lang="en-US" sz="1600" dirty="0">
                <a:solidFill>
                  <a:srgbClr val="1F1F1F"/>
                </a:solidFill>
                <a:latin typeface="Arial"/>
                <a:cs typeface="Arial"/>
              </a:rPr>
              <a:t>I can evaluate methods to suggest improvements</a:t>
            </a:r>
            <a:endParaRPr lang="en-US" sz="1600" dirty="0"/>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sz="1600" dirty="0">
                <a:solidFill>
                  <a:srgbClr val="1F1F1F"/>
                </a:solidFill>
                <a:latin typeface="Arial"/>
                <a:cs typeface="Arial"/>
              </a:rPr>
              <a:t> I can research, devise and use suitable methods of inquiry to investigate my scientific questions.</a:t>
            </a:r>
            <a:endParaRPr lang="en-US" sz="1600">
              <a:latin typeface="Arial"/>
              <a:cs typeface="Arial"/>
            </a:endParaRPr>
          </a:p>
          <a:p>
            <a:pPr>
              <a:buFont typeface="Arial" panose="020B0604020202020204" pitchFamily="34" charset="0"/>
              <a:buChar char="•"/>
            </a:pPr>
            <a:r>
              <a:rPr lang="en-US" sz="1600" dirty="0">
                <a:solidFill>
                  <a:srgbClr val="1F1F1F"/>
                </a:solidFill>
                <a:latin typeface="Arial"/>
                <a:cs typeface="Arial"/>
              </a:rPr>
              <a:t>I can use my findings to draw valid conclusions.</a:t>
            </a:r>
            <a:endParaRPr lang="en-US" sz="1600">
              <a:latin typeface="Arial"/>
              <a:cs typeface="Arial"/>
            </a:endParaRPr>
          </a:p>
          <a:p>
            <a:pPr>
              <a:buFont typeface="Arial" panose="020B0604020202020204" pitchFamily="34" charset="0"/>
              <a:buChar char="•"/>
            </a:pPr>
            <a:r>
              <a:rPr lang="en-US" sz="1600" dirty="0">
                <a:solidFill>
                  <a:srgbClr val="1F1F1F"/>
                </a:solidFill>
                <a:latin typeface="Arial"/>
                <a:cs typeface="Arial"/>
              </a:rPr>
              <a:t>I can evaluate and identify ways of improving the reliability of data, taking anomalies into account.</a:t>
            </a:r>
            <a:endParaRPr lang="en-US" sz="1600">
              <a:latin typeface="Arial"/>
              <a:cs typeface="Arial"/>
            </a:endParaRPr>
          </a:p>
          <a:p>
            <a:pPr>
              <a:buFont typeface="Arial" panose="020B0604020202020204" pitchFamily="34" charset="0"/>
              <a:buChar char="•"/>
            </a:pPr>
            <a:endParaRPr lang="en-US" sz="1600" dirty="0">
              <a:solidFill>
                <a:srgbClr val="1F1F1F"/>
              </a:solidFill>
              <a:latin typeface="Arial"/>
              <a:cs typeface="Arial"/>
            </a:endParaRPr>
          </a:p>
          <a:p>
            <a:pPr>
              <a:buFont typeface="Arial" panose="020B0604020202020204" pitchFamily="34" charset="0"/>
              <a:buChar char="•"/>
            </a:pPr>
            <a:r>
              <a:rPr lang="en-US" sz="1600" dirty="0">
                <a:solidFill>
                  <a:srgbClr val="1F1F1F"/>
                </a:solidFill>
                <a:latin typeface="Arial"/>
                <a:cs typeface="Arial"/>
              </a:rPr>
              <a:t>I can use a range of </a:t>
            </a:r>
            <a:r>
              <a:rPr lang="en-US" sz="1600" i="1" dirty="0">
                <a:solidFill>
                  <a:srgbClr val="0360A6"/>
                </a:solidFill>
                <a:latin typeface="Arial"/>
                <a:cs typeface="Arial"/>
              </a:rPr>
              <a:t>models</a:t>
            </a:r>
            <a:r>
              <a:rPr lang="en-US" sz="1600" dirty="0">
                <a:solidFill>
                  <a:srgbClr val="1F1F1F"/>
                </a:solidFill>
                <a:latin typeface="Arial"/>
                <a:cs typeface="Arial"/>
              </a:rPr>
              <a:t> to explain and make predictions</a:t>
            </a:r>
          </a:p>
          <a:p>
            <a:pPr>
              <a:buFont typeface="Arial" panose="020B0604020202020204" pitchFamily="34" charset="0"/>
              <a:buChar char="•"/>
            </a:pPr>
            <a:endParaRPr lang="en-US" sz="1600" dirty="0">
              <a:solidFill>
                <a:srgbClr val="1F1F1F"/>
              </a:solidFill>
              <a:latin typeface="Arial"/>
              <a:cs typeface="Arial"/>
            </a:endParaRPr>
          </a:p>
          <a:p>
            <a:pPr>
              <a:buFont typeface="Arial" panose="020B0604020202020204" pitchFamily="34" charset="0"/>
              <a:buChar char="•"/>
            </a:pPr>
            <a:endParaRPr lang="en-US" sz="900" dirty="0">
              <a:solidFill>
                <a:srgbClr val="1F1F1F"/>
              </a:solidFill>
              <a:latin typeface="Arial"/>
              <a:cs typeface="Arial"/>
            </a:endParaRPr>
          </a:p>
          <a:p>
            <a:pPr>
              <a:buFont typeface="Arial" panose="020B0604020202020204" pitchFamily="34" charset="0"/>
              <a:buChar char="•"/>
            </a:pPr>
            <a:endParaRPr lang="en-US" sz="900" dirty="0">
              <a:solidFill>
                <a:srgbClr val="1F1F1F"/>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dirty="0">
                <a:solidFill>
                  <a:srgbClr val="1F1F1F"/>
                </a:solidFill>
                <a:latin typeface="Arial"/>
                <a:cs typeface="Arial"/>
              </a:rPr>
              <a:t>I can </a:t>
            </a:r>
            <a:r>
              <a:rPr lang="en-US" sz="1600" err="1">
                <a:solidFill>
                  <a:srgbClr val="1F1F1F"/>
                </a:solidFill>
                <a:latin typeface="Arial"/>
                <a:cs typeface="Arial"/>
              </a:rPr>
              <a:t>recognise</a:t>
            </a:r>
            <a:r>
              <a:rPr lang="en-US" sz="1600" dirty="0">
                <a:solidFill>
                  <a:srgbClr val="1F1F1F"/>
                </a:solidFill>
                <a:latin typeface="Arial"/>
                <a:cs typeface="Arial"/>
              </a:rPr>
              <a:t> patterns from my observations and investigations and can communicate my findings.</a:t>
            </a:r>
          </a:p>
          <a:p>
            <a:r>
              <a:rPr lang="en-US" sz="1600" dirty="0">
                <a:solidFill>
                  <a:srgbClr val="1F1F1F"/>
                </a:solidFill>
                <a:latin typeface="Arial"/>
                <a:cs typeface="Arial"/>
              </a:rPr>
              <a:t>I can use my </a:t>
            </a:r>
            <a:r>
              <a:rPr lang="en-US" sz="1600" i="1" dirty="0">
                <a:solidFill>
                  <a:srgbClr val="0360A6"/>
                </a:solidFill>
                <a:latin typeface="Arial"/>
                <a:cs typeface="Arial"/>
              </a:rPr>
              <a:t>knowledge</a:t>
            </a:r>
            <a:r>
              <a:rPr lang="en-US" sz="1600" dirty="0">
                <a:solidFill>
                  <a:srgbClr val="1F1F1F"/>
                </a:solidFill>
                <a:latin typeface="Arial"/>
                <a:cs typeface="Arial"/>
              </a:rPr>
              <a:t> and understanding to predict effects as part of my scientific exploration.</a:t>
            </a:r>
            <a:endParaRPr lang="en-US" sz="1600">
              <a:latin typeface="Arial"/>
              <a:cs typeface="Arial"/>
            </a:endParaRPr>
          </a:p>
          <a:p>
            <a:r>
              <a:rPr lang="en-US" sz="1600" dirty="0">
                <a:solidFill>
                  <a:srgbClr val="1F1F1F"/>
                </a:solidFill>
                <a:latin typeface="Arial"/>
                <a:cs typeface="Arial"/>
              </a:rPr>
              <a:t>I can explore and describe the properties of materials and justify their uses.</a:t>
            </a:r>
            <a:endParaRPr lang="en-US" sz="1600">
              <a:latin typeface="Arial"/>
              <a:cs typeface="Arial"/>
            </a:endParaRPr>
          </a:p>
          <a:p>
            <a:r>
              <a:rPr lang="en-US" sz="1600" dirty="0">
                <a:solidFill>
                  <a:srgbClr val="1F1F1F"/>
                </a:solidFill>
                <a:latin typeface="Arial"/>
                <a:cs typeface="Arial"/>
              </a:rPr>
              <a:t>I can observe and describe ways in which materials change when they are mixed together.</a:t>
            </a:r>
            <a:endParaRPr lang="en-US" sz="1600" dirty="0"/>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600" dirty="0">
                <a:solidFill>
                  <a:srgbClr val="1F1F1F"/>
                </a:solidFill>
                <a:latin typeface="Arial"/>
                <a:cs typeface="Arial"/>
              </a:rPr>
              <a:t>I can </a:t>
            </a:r>
            <a:r>
              <a:rPr lang="en-US" sz="1600" dirty="0" err="1">
                <a:solidFill>
                  <a:srgbClr val="1F1F1F"/>
                </a:solidFill>
                <a:latin typeface="Arial"/>
                <a:cs typeface="Arial"/>
              </a:rPr>
              <a:t>recognise</a:t>
            </a:r>
            <a:r>
              <a:rPr lang="en-US" sz="1600" dirty="0">
                <a:solidFill>
                  <a:srgbClr val="1F1F1F"/>
                </a:solidFill>
                <a:latin typeface="Arial"/>
                <a:cs typeface="Arial"/>
              </a:rPr>
              <a:t> that changes in materials affect their properties and uses under different conditions</a:t>
            </a:r>
            <a:endParaRPr lang="en-US" sz="16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sz="1600" dirty="0">
                <a:solidFill>
                  <a:srgbClr val="1F1F1F"/>
                </a:solidFill>
                <a:latin typeface="Arial"/>
                <a:cs typeface="Arial"/>
              </a:rPr>
              <a:t> I can use different methods to </a:t>
            </a:r>
            <a:r>
              <a:rPr lang="en-US" sz="1600" dirty="0" err="1">
                <a:solidFill>
                  <a:srgbClr val="1F1F1F"/>
                </a:solidFill>
                <a:latin typeface="Arial"/>
                <a:cs typeface="Arial"/>
              </a:rPr>
              <a:t>analyse</a:t>
            </a:r>
            <a:r>
              <a:rPr lang="en-US" sz="1600" dirty="0">
                <a:solidFill>
                  <a:srgbClr val="1F1F1F"/>
                </a:solidFill>
                <a:latin typeface="Arial"/>
                <a:cs typeface="Arial"/>
              </a:rPr>
              <a:t> materials in order to understand their composition.</a:t>
            </a:r>
            <a:endParaRPr lang="en-US" sz="1600">
              <a:latin typeface="Arial"/>
              <a:cs typeface="Arial"/>
            </a:endParaRPr>
          </a:p>
          <a:p>
            <a:pPr>
              <a:buFont typeface="Arial" panose="020B0604020202020204" pitchFamily="34" charset="0"/>
              <a:buChar char="•"/>
            </a:pPr>
            <a:r>
              <a:rPr lang="en-US" sz="1600" dirty="0">
                <a:solidFill>
                  <a:srgbClr val="1F1F1F"/>
                </a:solidFill>
                <a:latin typeface="Arial"/>
                <a:cs typeface="Arial"/>
              </a:rPr>
              <a:t>I can describe how various materials need different techniques in order to separate and refine them</a:t>
            </a:r>
            <a:endParaRPr lang="en-US" sz="16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976385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Learners will have some basic knowledge of  the different separating techniques such as filtration from KS2. They may also be able to identify alternative separating techniques such as evaporation from KS2. </a:t>
            </a:r>
            <a:endParaRPr lang="en-US" sz="12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solidFill>
                  <a:schemeClr val="tx1"/>
                </a:solidFill>
                <a:latin typeface="MASSILIA VF"/>
              </a:rPr>
              <a:t>Understanding of solubility and the effect of temperature on solubility. </a:t>
            </a:r>
            <a:endParaRPr lang="en-US" sz="1200">
              <a:solidFill>
                <a:schemeClr val="tx1"/>
              </a:solidFill>
            </a:endParaRPr>
          </a:p>
          <a:p>
            <a:r>
              <a:rPr lang="en-US" sz="1200" dirty="0">
                <a:solidFill>
                  <a:schemeClr val="tx1"/>
                </a:solidFill>
                <a:latin typeface="MASSILIA VF"/>
              </a:rPr>
              <a:t>Dissolving</a:t>
            </a:r>
            <a:endParaRPr lang="en-US" sz="1200">
              <a:solidFill>
                <a:schemeClr val="tx1"/>
              </a:solidFill>
            </a:endParaRPr>
          </a:p>
          <a:p>
            <a:r>
              <a:rPr lang="en-US" sz="1200" dirty="0">
                <a:solidFill>
                  <a:schemeClr val="tx1"/>
                </a:solidFill>
                <a:latin typeface="MASSILIA VF"/>
              </a:rPr>
              <a:t>Filtration</a:t>
            </a:r>
          </a:p>
          <a:p>
            <a:r>
              <a:rPr lang="en-US" sz="1200" dirty="0">
                <a:solidFill>
                  <a:schemeClr val="tx1"/>
                </a:solidFill>
                <a:latin typeface="MASSILIA VF"/>
              </a:rPr>
              <a:t>How to separate rock salt using techniques such as dissolving, filtration and evaporation. </a:t>
            </a:r>
          </a:p>
          <a:p>
            <a:r>
              <a:rPr lang="en-US" sz="1200" dirty="0">
                <a:solidFill>
                  <a:schemeClr val="tx1"/>
                </a:solidFill>
                <a:latin typeface="MASSILIA VF"/>
              </a:rPr>
              <a:t>Process of distillation.</a:t>
            </a:r>
          </a:p>
          <a:p>
            <a:r>
              <a:rPr lang="en-US" sz="1200" dirty="0">
                <a:solidFill>
                  <a:schemeClr val="tx1"/>
                </a:solidFill>
                <a:latin typeface="MASSILIA VF"/>
              </a:rPr>
              <a:t>Process of chromatography. </a:t>
            </a:r>
          </a:p>
          <a:p>
            <a:endParaRPr lang="en-US" sz="1200" dirty="0">
              <a:latin typeface="MASSILIA VF"/>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dirty="0">
                <a:latin typeface="MASSILIA VF"/>
              </a:rPr>
              <a:t>To be able to use and apply scientific knowledge correctly to different contexts.</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a:t>
            </a:r>
            <a:r>
              <a:rPr lang="en-US" sz="900" dirty="0" err="1">
                <a:latin typeface="MASSILIA VF"/>
              </a:rPr>
              <a:t>analyse</a:t>
            </a:r>
            <a:r>
              <a:rPr lang="en-US" sz="900" dirty="0">
                <a:latin typeface="MASSILIA VF"/>
              </a:rPr>
              <a:t> and interpret data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produce accurately and precisely written scientific reports using tier 3 vocabulary </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latin typeface="MASSILIA VF"/>
              </a:rPr>
              <a:t>To be able to correctly display scientific data in the most appropriate format.</a:t>
            </a: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Dissolving, particles, filtration, soluble, solubility, solute, solvent, distillation, chromatography, evaporation, separate. </a:t>
            </a:r>
            <a:endParaRPr lang="en-US"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b="1" dirty="0">
                <a:solidFill>
                  <a:schemeClr val="tx1"/>
                </a:solidFill>
                <a:latin typeface="Calibri"/>
                <a:ea typeface="Calibri"/>
                <a:cs typeface="Calibri"/>
              </a:rPr>
              <a:t>Maths Year 8 &amp; 9</a:t>
            </a:r>
            <a:endParaRPr lang="en-US" sz="1100">
              <a:solidFill>
                <a:schemeClr val="tx1"/>
              </a:solidFill>
              <a:latin typeface="Calibri"/>
              <a:ea typeface="Calibri"/>
              <a:cs typeface="Calibri"/>
            </a:endParaRPr>
          </a:p>
          <a:p>
            <a:r>
              <a:rPr lang="en-GB" sz="1100" dirty="0">
                <a:solidFill>
                  <a:schemeClr val="tx1"/>
                </a:solidFill>
                <a:latin typeface="Calibri"/>
                <a:ea typeface="Calibri"/>
                <a:cs typeface="Calibri"/>
              </a:rPr>
              <a:t>Statistics</a:t>
            </a:r>
            <a:endParaRPr lang="en-US" sz="1100">
              <a:solidFill>
                <a:schemeClr val="tx1"/>
              </a:solidFill>
              <a:latin typeface="Calibri"/>
              <a:ea typeface="Calibri"/>
              <a:cs typeface="Calibri"/>
            </a:endParaRPr>
          </a:p>
          <a:p>
            <a:r>
              <a:rPr lang="en-GB" sz="1100" dirty="0">
                <a:solidFill>
                  <a:schemeClr val="tx1"/>
                </a:solidFill>
                <a:latin typeface="Calibri"/>
                <a:ea typeface="Calibri"/>
                <a:cs typeface="Calibri"/>
              </a:rPr>
              <a:t>Presenting and analysing data</a:t>
            </a:r>
            <a:endParaRPr lang="en-US" sz="1100">
              <a:solidFill>
                <a:schemeClr val="tx1"/>
              </a:solidFill>
              <a:latin typeface="Calibri"/>
              <a:ea typeface="Calibri"/>
              <a:cs typeface="Calibri"/>
            </a:endParaRPr>
          </a:p>
          <a:p>
            <a:r>
              <a:rPr lang="en-GB" sz="1100" dirty="0">
                <a:solidFill>
                  <a:schemeClr val="tx1"/>
                </a:solidFill>
                <a:latin typeface="Calibri"/>
                <a:ea typeface="Calibri"/>
                <a:cs typeface="Calibri"/>
              </a:rPr>
              <a:t>Local water treatment, Welsh Water supply,</a:t>
            </a:r>
            <a:endParaRPr lang="en-US" sz="1100">
              <a:solidFill>
                <a:schemeClr val="tx1"/>
              </a:solidFill>
              <a:latin typeface="Calibri"/>
              <a:ea typeface="Calibri"/>
              <a:cs typeface="Calibri"/>
            </a:endParaRPr>
          </a:p>
          <a:p>
            <a:endParaRPr lang="en-GB" sz="1100" dirty="0">
              <a:solidFill>
                <a:schemeClr val="tx1"/>
              </a:solidFill>
              <a:latin typeface="Calibri"/>
              <a:ea typeface="Calibri"/>
              <a:cs typeface="Calibri"/>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207</cp:revision>
  <dcterms:created xsi:type="dcterms:W3CDTF">2024-02-26T09:08:58Z</dcterms:created>
  <dcterms:modified xsi:type="dcterms:W3CDTF">2024-07-02T11:10:15Z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