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AF8FBE-A9F2-E8FA-892F-FC771CB8D732}" v="3" dt="2024-07-02T15:34:49.961"/>
    <p1510:client id="{6AF2633E-72B1-5F95-F7FA-2E773711BC31}" v="6" dt="2024-07-01T20:19:44.373"/>
    <p1510:client id="{850AF57C-57B6-BBA8-BE04-14EE651E739C}" v="613" dt="2024-07-02T12:14:53.472"/>
    <p1510:client id="{B556C0B4-E351-4EC0-A2D8-D8DC0748D627}" v="219" dt="2024-07-01T20:18:37.9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2BAF8FBE-A9F2-E8FA-892F-FC771CB8D732}"/>
    <pc:docChg chg="modSld">
      <pc:chgData name="Catrin Davies" userId="S::catrin.davies@connahsquayhs.org.uk::8fe6a0ed-85a2-4afc-b2fd-0bd0e468fc41" providerId="AD" clId="Web-{2BAF8FBE-A9F2-E8FA-892F-FC771CB8D732}" dt="2024-07-02T15:34:49.961" v="2" actId="20577"/>
      <pc:docMkLst>
        <pc:docMk/>
      </pc:docMkLst>
      <pc:sldChg chg="modSp">
        <pc:chgData name="Catrin Davies" userId="S::catrin.davies@connahsquayhs.org.uk::8fe6a0ed-85a2-4afc-b2fd-0bd0e468fc41" providerId="AD" clId="Web-{2BAF8FBE-A9F2-E8FA-892F-FC771CB8D732}" dt="2024-07-02T15:34:49.961" v="2" actId="20577"/>
        <pc:sldMkLst>
          <pc:docMk/>
          <pc:sldMk cId="632769890" sldId="284"/>
        </pc:sldMkLst>
        <pc:spChg chg="mod">
          <ac:chgData name="Catrin Davies" userId="S::catrin.davies@connahsquayhs.org.uk::8fe6a0ed-85a2-4afc-b2fd-0bd0e468fc41" providerId="AD" clId="Web-{2BAF8FBE-A9F2-E8FA-892F-FC771CB8D732}" dt="2024-07-02T15:34:49.961" v="2" actId="20577"/>
          <ac:spMkLst>
            <pc:docMk/>
            <pc:sldMk cId="632769890" sldId="284"/>
            <ac:spMk id="9" creationId="{E5C5155A-67AA-9F8F-5734-B567AC294D97}"/>
          </ac:spMkLst>
        </pc:spChg>
      </pc:sldChg>
    </pc:docChg>
  </pc:docChgLst>
  <pc:docChgLst>
    <pc:chgData name="Catrin Davies" userId="S::catrin.davies@connahsquayhs.org.uk::8fe6a0ed-85a2-4afc-b2fd-0bd0e468fc41" providerId="AD" clId="Web-{91BFBF7F-AF8E-7859-0C3A-C22E791FAA4F}"/>
    <pc:docChg chg="modSld">
      <pc:chgData name="Catrin Davies" userId="S::catrin.davies@connahsquayhs.org.uk::8fe6a0ed-85a2-4afc-b2fd-0bd0e468fc41" providerId="AD" clId="Web-{91BFBF7F-AF8E-7859-0C3A-C22E791FAA4F}" dt="2024-06-25T12:32:16.040" v="9"/>
      <pc:docMkLst>
        <pc:docMk/>
      </pc:docMkLst>
      <pc:sldChg chg="modSp">
        <pc:chgData name="Catrin Davies" userId="S::catrin.davies@connahsquayhs.org.uk::8fe6a0ed-85a2-4afc-b2fd-0bd0e468fc41" providerId="AD" clId="Web-{91BFBF7F-AF8E-7859-0C3A-C22E791FAA4F}" dt="2024-06-25T12:32:16.040" v="9"/>
        <pc:sldMkLst>
          <pc:docMk/>
          <pc:sldMk cId="2458432041" sldId="280"/>
        </pc:sldMkLst>
        <pc:spChg chg="mod">
          <ac:chgData name="Catrin Davies" userId="S::catrin.davies@connahsquayhs.org.uk::8fe6a0ed-85a2-4afc-b2fd-0bd0e468fc41" providerId="AD" clId="Web-{91BFBF7F-AF8E-7859-0C3A-C22E791FAA4F}" dt="2024-06-25T12:31:52.320" v="5"/>
          <ac:spMkLst>
            <pc:docMk/>
            <pc:sldMk cId="2458432041" sldId="280"/>
            <ac:spMk id="2" creationId="{92C753A5-51E1-7A44-E9A0-95DE87F723AA}"/>
          </ac:spMkLst>
        </pc:spChg>
        <pc:spChg chg="mod">
          <ac:chgData name="Catrin Davies" userId="S::catrin.davies@connahsquayhs.org.uk::8fe6a0ed-85a2-4afc-b2fd-0bd0e468fc41" providerId="AD" clId="Web-{91BFBF7F-AF8E-7859-0C3A-C22E791FAA4F}" dt="2024-06-25T12:31:47.805" v="4" actId="20577"/>
          <ac:spMkLst>
            <pc:docMk/>
            <pc:sldMk cId="2458432041" sldId="280"/>
            <ac:spMk id="3" creationId="{4DCACD9D-747D-8730-D752-62E05D93C009}"/>
          </ac:spMkLst>
        </pc:spChg>
        <pc:spChg chg="mod">
          <ac:chgData name="Catrin Davies" userId="S::catrin.davies@connahsquayhs.org.uk::8fe6a0ed-85a2-4afc-b2fd-0bd0e468fc41" providerId="AD" clId="Web-{91BFBF7F-AF8E-7859-0C3A-C22E791FAA4F}" dt="2024-06-25T12:32:12.774" v="8" actId="20577"/>
          <ac:spMkLst>
            <pc:docMk/>
            <pc:sldMk cId="2458432041" sldId="280"/>
            <ac:spMk id="5" creationId="{B21294D3-126A-E4A2-9988-FAF78C7B7328}"/>
          </ac:spMkLst>
        </pc:spChg>
        <pc:spChg chg="mod">
          <ac:chgData name="Catrin Davies" userId="S::catrin.davies@connahsquayhs.org.uk::8fe6a0ed-85a2-4afc-b2fd-0bd0e468fc41" providerId="AD" clId="Web-{91BFBF7F-AF8E-7859-0C3A-C22E791FAA4F}" dt="2024-06-25T12:32:16.040" v="9"/>
          <ac:spMkLst>
            <pc:docMk/>
            <pc:sldMk cId="2458432041" sldId="280"/>
            <ac:spMk id="6" creationId="{25C07CEA-84F6-8C26-6F95-D4919D0C9E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10415067-3E00-3110-DCAF-8FAFBDD2A53A}"/>
    <pc:docChg chg="modSld">
      <pc:chgData name="Catrin Davies" userId="S::catrin.davies@connahsquayhs.org.uk::8fe6a0ed-85a2-4afc-b2fd-0bd0e468fc41" providerId="AD" clId="Web-{10415067-3E00-3110-DCAF-8FAFBDD2A53A}" dt="2024-06-25T12:19:40.745" v="0" actId="20577"/>
      <pc:docMkLst>
        <pc:docMk/>
      </pc:docMkLst>
      <pc:sldChg chg="modSp">
        <pc:chgData name="Catrin Davies" userId="S::catrin.davies@connahsquayhs.org.uk::8fe6a0ed-85a2-4afc-b2fd-0bd0e468fc41" providerId="AD" clId="Web-{10415067-3E00-3110-DCAF-8FAFBDD2A53A}" dt="2024-06-25T12:19:40.745" v="0" actId="20577"/>
        <pc:sldMkLst>
          <pc:docMk/>
          <pc:sldMk cId="632769890" sldId="284"/>
        </pc:sldMkLst>
        <pc:spChg chg="mod">
          <ac:chgData name="Catrin Davies" userId="S::catrin.davies@connahsquayhs.org.uk::8fe6a0ed-85a2-4afc-b2fd-0bd0e468fc41" providerId="AD" clId="Web-{10415067-3E00-3110-DCAF-8FAFBDD2A53A}" dt="2024-06-25T12:19:40.745" v="0" actId="20577"/>
          <ac:spMkLst>
            <pc:docMk/>
            <pc:sldMk cId="632769890" sldId="284"/>
            <ac:spMk id="9" creationId="{E5C5155A-67AA-9F8F-5734-B567AC294D97}"/>
          </ac:spMkLst>
        </pc:spChg>
      </pc:sldChg>
    </pc:docChg>
  </pc:docChgLst>
  <pc:docChgLst>
    <pc:chgData name="Catrin Davies" userId="S::catrin.davies@connahsquayhs.org.uk::8fe6a0ed-85a2-4afc-b2fd-0bd0e468fc41" providerId="AD" clId="Web-{3DAE628C-8717-944D-916E-85AD121D8CEA}"/>
    <pc:docChg chg="addSld modSld">
      <pc:chgData name="Catrin Davies" userId="S::catrin.davies@connahsquayhs.org.uk::8fe6a0ed-85a2-4afc-b2fd-0bd0e468fc41" providerId="AD" clId="Web-{3DAE628C-8717-944D-916E-85AD121D8CEA}" dt="2024-06-28T13:55:50.101" v="63" actId="20577"/>
      <pc:docMkLst>
        <pc:docMk/>
      </pc:docMkLst>
      <pc:sldChg chg="delSp modSp">
        <pc:chgData name="Catrin Davies" userId="S::catrin.davies@connahsquayhs.org.uk::8fe6a0ed-85a2-4afc-b2fd-0bd0e468fc41" providerId="AD" clId="Web-{3DAE628C-8717-944D-916E-85AD121D8CEA}" dt="2024-06-28T10:01:48.640" v="25"/>
        <pc:sldMkLst>
          <pc:docMk/>
          <pc:sldMk cId="1981651252" sldId="278"/>
        </pc:sldMkLst>
        <pc:spChg chg="mod">
          <ac:chgData name="Catrin Davies" userId="S::catrin.davies@connahsquayhs.org.uk::8fe6a0ed-85a2-4afc-b2fd-0bd0e468fc41" providerId="AD" clId="Web-{3DAE628C-8717-944D-916E-85AD121D8CEA}" dt="2024-06-28T10:01:45.108" v="22" actId="20577"/>
          <ac:spMkLst>
            <pc:docMk/>
            <pc:sldMk cId="1981651252" sldId="278"/>
            <ac:spMk id="4" creationId="{DF4B6647-26ED-AE4F-C7C6-F118FCC94D72}"/>
          </ac:spMkLst>
        </pc:spChg>
        <pc:graphicFrameChg chg="del mod modGraphic">
          <ac:chgData name="Catrin Davies" userId="S::catrin.davies@connahsquayhs.org.uk::8fe6a0ed-85a2-4afc-b2fd-0bd0e468fc41" providerId="AD" clId="Web-{3DAE628C-8717-944D-916E-85AD121D8CEA}" dt="2024-06-28T10:01:48.640" v="25"/>
          <ac:graphicFrameMkLst>
            <pc:docMk/>
            <pc:sldMk cId="1981651252" sldId="278"/>
            <ac:graphicFrameMk id="11" creationId="{49E9FA3E-C0A0-0581-5414-73FD681F92E0}"/>
          </ac:graphicFrameMkLst>
        </pc:graphicFrameChg>
      </pc:sldChg>
      <pc:sldChg chg="delSp modSp">
        <pc:chgData name="Catrin Davies" userId="S::catrin.davies@connahsquayhs.org.uk::8fe6a0ed-85a2-4afc-b2fd-0bd0e468fc41" providerId="AD" clId="Web-{3DAE628C-8717-944D-916E-85AD121D8CEA}" dt="2024-06-28T13:52:02.891" v="51" actId="20577"/>
        <pc:sldMkLst>
          <pc:docMk/>
          <pc:sldMk cId="3785915959" sldId="282"/>
        </pc:sldMkLst>
        <pc:spChg chg="mod">
          <ac:chgData name="Catrin Davies" userId="S::catrin.davies@connahsquayhs.org.uk::8fe6a0ed-85a2-4afc-b2fd-0bd0e468fc41" providerId="AD" clId="Web-{3DAE628C-8717-944D-916E-85AD121D8CEA}" dt="2024-06-28T13:50:55.358" v="32" actId="20577"/>
          <ac:spMkLst>
            <pc:docMk/>
            <pc:sldMk cId="3785915959" sldId="282"/>
            <ac:spMk id="2" creationId="{FF1F1BCE-76F1-3B00-C414-643188F0671E}"/>
          </ac:spMkLst>
        </pc:spChg>
        <pc:spChg chg="mod">
          <ac:chgData name="Catrin Davies" userId="S::catrin.davies@connahsquayhs.org.uk::8fe6a0ed-85a2-4afc-b2fd-0bd0e468fc41" providerId="AD" clId="Web-{3DAE628C-8717-944D-916E-85AD121D8CEA}" dt="2024-06-28T13:51:49.438" v="47" actId="20577"/>
          <ac:spMkLst>
            <pc:docMk/>
            <pc:sldMk cId="3785915959" sldId="282"/>
            <ac:spMk id="4" creationId="{F5F439B9-3B25-1165-7EFF-B0C4845E1093}"/>
          </ac:spMkLst>
        </pc:spChg>
        <pc:spChg chg="mod">
          <ac:chgData name="Catrin Davies" userId="S::catrin.davies@connahsquayhs.org.uk::8fe6a0ed-85a2-4afc-b2fd-0bd0e468fc41" providerId="AD" clId="Web-{3DAE628C-8717-944D-916E-85AD121D8CEA}" dt="2024-06-28T13:52:02.891" v="51" actId="20577"/>
          <ac:spMkLst>
            <pc:docMk/>
            <pc:sldMk cId="3785915959" sldId="282"/>
            <ac:spMk id="6" creationId="{D4E2F972-71C4-0D1E-4E4D-CE4124B29869}"/>
          </ac:spMkLst>
        </pc:spChg>
        <pc:picChg chg="del">
          <ac:chgData name="Catrin Davies" userId="S::catrin.davies@connahsquayhs.org.uk::8fe6a0ed-85a2-4afc-b2fd-0bd0e468fc41" providerId="AD" clId="Web-{3DAE628C-8717-944D-916E-85AD121D8CEA}" dt="2024-06-28T10:02:07.032" v="27"/>
          <ac:picMkLst>
            <pc:docMk/>
            <pc:sldMk cId="3785915959" sldId="282"/>
            <ac:picMk id="9" creationId="{111C0CA2-DA34-62F5-F6E0-2F7A60B34A63}"/>
          </ac:picMkLst>
        </pc:picChg>
        <pc:picChg chg="del mod">
          <ac:chgData name="Catrin Davies" userId="S::catrin.davies@connahsquayhs.org.uk::8fe6a0ed-85a2-4afc-b2fd-0bd0e468fc41" providerId="AD" clId="Web-{3DAE628C-8717-944D-916E-85AD121D8CEA}" dt="2024-06-28T13:51:23.812" v="39"/>
          <ac:picMkLst>
            <pc:docMk/>
            <pc:sldMk cId="3785915959" sldId="282"/>
            <ac:picMk id="10" creationId="{5322686E-80C2-BF19-4D9B-EA769E0AAEBB}"/>
          </ac:picMkLst>
        </pc:picChg>
      </pc:sldChg>
      <pc:sldChg chg="delSp modSp add replId">
        <pc:chgData name="Catrin Davies" userId="S::catrin.davies@connahsquayhs.org.uk::8fe6a0ed-85a2-4afc-b2fd-0bd0e468fc41" providerId="AD" clId="Web-{3DAE628C-8717-944D-916E-85AD121D8CEA}" dt="2024-06-28T13:55:50.101" v="63" actId="20577"/>
        <pc:sldMkLst>
          <pc:docMk/>
          <pc:sldMk cId="3171552145" sldId="287"/>
        </pc:sldMkLst>
        <pc:spChg chg="mod">
          <ac:chgData name="Catrin Davies" userId="S::catrin.davies@connahsquayhs.org.uk::8fe6a0ed-85a2-4afc-b2fd-0bd0e468fc41" providerId="AD" clId="Web-{3DAE628C-8717-944D-916E-85AD121D8CEA}" dt="2024-06-28T13:54:41.849" v="55" actId="20577"/>
          <ac:spMkLst>
            <pc:docMk/>
            <pc:sldMk cId="3171552145" sldId="287"/>
            <ac:spMk id="2" creationId="{FF1F1BCE-76F1-3B00-C414-643188F0671E}"/>
          </ac:spMkLst>
        </pc:spChg>
        <pc:spChg chg="mod">
          <ac:chgData name="Catrin Davies" userId="S::catrin.davies@connahsquayhs.org.uk::8fe6a0ed-85a2-4afc-b2fd-0bd0e468fc41" providerId="AD" clId="Web-{3DAE628C-8717-944D-916E-85AD121D8CEA}" dt="2024-06-28T13:55:44.866" v="62" actId="20577"/>
          <ac:spMkLst>
            <pc:docMk/>
            <pc:sldMk cId="3171552145" sldId="287"/>
            <ac:spMk id="4" creationId="{F5F439B9-3B25-1165-7EFF-B0C4845E1093}"/>
          </ac:spMkLst>
        </pc:spChg>
        <pc:spChg chg="mod">
          <ac:chgData name="Catrin Davies" userId="S::catrin.davies@connahsquayhs.org.uk::8fe6a0ed-85a2-4afc-b2fd-0bd0e468fc41" providerId="AD" clId="Web-{3DAE628C-8717-944D-916E-85AD121D8CEA}" dt="2024-06-28T13:55:50.101" v="63" actId="20577"/>
          <ac:spMkLst>
            <pc:docMk/>
            <pc:sldMk cId="3171552145" sldId="287"/>
            <ac:spMk id="6" creationId="{D4E2F972-71C4-0D1E-4E4D-CE4124B29869}"/>
          </ac:spMkLst>
        </pc:spChg>
        <pc:picChg chg="del mod">
          <ac:chgData name="Catrin Davies" userId="S::catrin.davies@connahsquayhs.org.uk::8fe6a0ed-85a2-4afc-b2fd-0bd0e468fc41" providerId="AD" clId="Web-{3DAE628C-8717-944D-916E-85AD121D8CEA}" dt="2024-06-28T13:55:35.538" v="61"/>
          <ac:picMkLst>
            <pc:docMk/>
            <pc:sldMk cId="3171552145" sldId="287"/>
            <ac:picMk id="9" creationId="{111C0CA2-DA34-62F5-F6E0-2F7A60B34A63}"/>
          </ac:picMkLst>
        </pc:picChg>
        <pc:picChg chg="del">
          <ac:chgData name="Catrin Davies" userId="S::catrin.davies@connahsquayhs.org.uk::8fe6a0ed-85a2-4afc-b2fd-0bd0e468fc41" providerId="AD" clId="Web-{3DAE628C-8717-944D-916E-85AD121D8CEA}" dt="2024-06-28T10:02:11.767" v="29"/>
          <ac:picMkLst>
            <pc:docMk/>
            <pc:sldMk cId="3171552145" sldId="287"/>
            <ac:picMk id="10" creationId="{5322686E-80C2-BF19-4D9B-EA769E0AAEBB}"/>
          </ac:picMkLst>
        </pc:picChg>
      </pc:sldChg>
    </pc:docChg>
  </pc:docChgLst>
  <pc:docChgLst>
    <pc:chgData clId="Web-{C224D44C-33A8-99D1-DF31-D632406EBC11}"/>
    <pc:docChg chg="modSld">
      <pc:chgData name="" userId="" providerId="" clId="Web-{C224D44C-33A8-99D1-DF31-D632406EBC11}" dt="2024-05-28T17:39:13.923" v="0" actId="20577"/>
      <pc:docMkLst>
        <pc:docMk/>
      </pc:docMkLst>
      <pc:sldChg chg="modSp">
        <pc:chgData name="" userId="" providerId="" clId="Web-{C224D44C-33A8-99D1-DF31-D632406EBC11}" dt="2024-05-28T17:39:13.923" v="0" actId="20577"/>
        <pc:sldMkLst>
          <pc:docMk/>
          <pc:sldMk cId="3948252949" sldId="286"/>
        </pc:sldMkLst>
        <pc:spChg chg="mod">
          <ac:chgData name="" userId="" providerId="" clId="Web-{C224D44C-33A8-99D1-DF31-D632406EBC11}" dt="2024-05-28T17:39:13.923" v="0" actId="20577"/>
          <ac:spMkLst>
            <pc:docMk/>
            <pc:sldMk cId="3948252949" sldId="286"/>
            <ac:spMk id="2" creationId="{00000000-0000-0000-0000-000000000000}"/>
          </ac:spMkLst>
        </pc:spChg>
      </pc:sldChg>
    </pc:docChg>
  </pc:docChgLst>
  <pc:docChgLst>
    <pc:chgData name="Catrin Davies" userId="S::catrin.davies@connahsquayhs.org.uk::8fe6a0ed-85a2-4afc-b2fd-0bd0e468fc41" providerId="AD" clId="Web-{B556C0B4-E351-4EC0-A2D8-D8DC0748D627}"/>
    <pc:docChg chg="modSld">
      <pc:chgData name="Catrin Davies" userId="S::catrin.davies@connahsquayhs.org.uk::8fe6a0ed-85a2-4afc-b2fd-0bd0e468fc41" providerId="AD" clId="Web-{B556C0B4-E351-4EC0-A2D8-D8DC0748D627}" dt="2024-07-01T20:18:37.918" v="218" actId="20577"/>
      <pc:docMkLst>
        <pc:docMk/>
      </pc:docMkLst>
      <pc:sldChg chg="modSp">
        <pc:chgData name="Catrin Davies" userId="S::catrin.davies@connahsquayhs.org.uk::8fe6a0ed-85a2-4afc-b2fd-0bd0e468fc41" providerId="AD" clId="Web-{B556C0B4-E351-4EC0-A2D8-D8DC0748D627}" dt="2024-07-01T20:18:37.918" v="218" actId="20577"/>
        <pc:sldMkLst>
          <pc:docMk/>
          <pc:sldMk cId="1981651252" sldId="278"/>
        </pc:sldMkLst>
        <pc:spChg chg="mod">
          <ac:chgData name="Catrin Davies" userId="S::catrin.davies@connahsquayhs.org.uk::8fe6a0ed-85a2-4afc-b2fd-0bd0e468fc41" providerId="AD" clId="Web-{B556C0B4-E351-4EC0-A2D8-D8DC0748D627}" dt="2024-07-01T20:17:51.666" v="165" actId="20577"/>
          <ac:spMkLst>
            <pc:docMk/>
            <pc:sldMk cId="1981651252" sldId="278"/>
            <ac:spMk id="2" creationId="{B77F1C2E-7359-4E67-E2F1-060331D23AB7}"/>
          </ac:spMkLst>
        </pc:spChg>
        <pc:spChg chg="mod">
          <ac:chgData name="Catrin Davies" userId="S::catrin.davies@connahsquayhs.org.uk::8fe6a0ed-85a2-4afc-b2fd-0bd0e468fc41" providerId="AD" clId="Web-{B556C0B4-E351-4EC0-A2D8-D8DC0748D627}" dt="2024-07-01T20:18:37.918" v="218" actId="20577"/>
          <ac:spMkLst>
            <pc:docMk/>
            <pc:sldMk cId="1981651252" sldId="278"/>
            <ac:spMk id="7" creationId="{2E5624FB-155B-4395-46B6-A4D8F5D58C9A}"/>
          </ac:spMkLst>
        </pc:spChg>
      </pc:sldChg>
    </pc:docChg>
  </pc:docChgLst>
  <pc:docChgLst>
    <pc:chgData name="Kelly Davis" userId="S::kelly.davis@connahsquayhs.org.uk::096ba659-84af-4938-bb69-cbee8d6cfa26" providerId="AD" clId="Web-{C224D44C-33A8-99D1-DF31-D632406EBC11}"/>
    <pc:docChg chg="modSld">
      <pc:chgData name="Kelly Davis" userId="S::kelly.davis@connahsquayhs.org.uk::096ba659-84af-4938-bb69-cbee8d6cfa26" providerId="AD" clId="Web-{C224D44C-33A8-99D1-DF31-D632406EBC11}" dt="2024-05-28T17:42:03.739" v="33" actId="1076"/>
      <pc:docMkLst>
        <pc:docMk/>
      </pc:docMkLst>
      <pc:sldChg chg="addSp modSp">
        <pc:chgData name="Kelly Davis" userId="S::kelly.davis@connahsquayhs.org.uk::096ba659-84af-4938-bb69-cbee8d6cfa26" providerId="AD" clId="Web-{C224D44C-33A8-99D1-DF31-D632406EBC11}" dt="2024-05-28T17:40:34.316" v="27"/>
        <pc:sldMkLst>
          <pc:docMk/>
          <pc:sldMk cId="1981651252" sldId="278"/>
        </pc:sldMkLst>
        <pc:spChg chg="mod">
          <ac:chgData name="Kelly Davis" userId="S::kelly.davis@connahsquayhs.org.uk::096ba659-84af-4938-bb69-cbee8d6cfa26" providerId="AD" clId="Web-{C224D44C-33A8-99D1-DF31-D632406EBC11}" dt="2024-05-28T17:39:45.377" v="14" actId="20577"/>
          <ac:spMkLst>
            <pc:docMk/>
            <pc:sldMk cId="1981651252" sldId="278"/>
            <ac:spMk id="2" creationId="{B77F1C2E-7359-4E67-E2F1-060331D23AB7}"/>
          </ac:spMkLst>
        </pc:spChg>
        <pc:spChg chg="mod">
          <ac:chgData name="Kelly Davis" userId="S::kelly.davis@connahsquayhs.org.uk::096ba659-84af-4938-bb69-cbee8d6cfa26" providerId="AD" clId="Web-{C224D44C-33A8-99D1-DF31-D632406EBC11}" dt="2024-05-28T17:40:14.440" v="22" actId="20577"/>
          <ac:spMkLst>
            <pc:docMk/>
            <pc:sldMk cId="1981651252" sldId="278"/>
            <ac:spMk id="8" creationId="{D9F63377-DD1C-4BBD-5D28-6BF14622536D}"/>
          </ac:spMkLst>
        </pc:spChg>
        <pc:graphicFrameChg chg="add mod">
          <ac:chgData name="Kelly Davis" userId="S::kelly.davis@connahsquayhs.org.uk::096ba659-84af-4938-bb69-cbee8d6cfa26" providerId="AD" clId="Web-{C224D44C-33A8-99D1-DF31-D632406EBC11}" dt="2024-05-28T17:40:34.316" v="27"/>
          <ac:graphicFrameMkLst>
            <pc:docMk/>
            <pc:sldMk cId="1981651252" sldId="278"/>
            <ac:graphicFrameMk id="11" creationId="{49E9FA3E-C0A0-0581-5414-73FD681F92E0}"/>
          </ac:graphicFrameMkLst>
        </pc:graphicFrameChg>
      </pc:sldChg>
      <pc:sldChg chg="modSp">
        <pc:chgData name="Kelly Davis" userId="S::kelly.davis@connahsquayhs.org.uk::096ba659-84af-4938-bb69-cbee8d6cfa26" providerId="AD" clId="Web-{C224D44C-33A8-99D1-DF31-D632406EBC11}" dt="2024-05-28T17:39:54.471" v="17" actId="20577"/>
        <pc:sldMkLst>
          <pc:docMk/>
          <pc:sldMk cId="2458432041" sldId="280"/>
        </pc:sldMkLst>
        <pc:spChg chg="mod">
          <ac:chgData name="Kelly Davis" userId="S::kelly.davis@connahsquayhs.org.uk::096ba659-84af-4938-bb69-cbee8d6cfa26" providerId="AD" clId="Web-{C224D44C-33A8-99D1-DF31-D632406EBC11}" dt="2024-05-28T17:39:54.471" v="17" actId="20577"/>
          <ac:spMkLst>
            <pc:docMk/>
            <pc:sldMk cId="2458432041" sldId="280"/>
            <ac:spMk id="2" creationId="{92C753A5-51E1-7A44-E9A0-95DE87F723AA}"/>
          </ac:spMkLst>
        </pc:spChg>
      </pc:sldChg>
      <pc:sldChg chg="addSp modSp">
        <pc:chgData name="Kelly Davis" userId="S::kelly.davis@connahsquayhs.org.uk::096ba659-84af-4938-bb69-cbee8d6cfa26" providerId="AD" clId="Web-{C224D44C-33A8-99D1-DF31-D632406EBC11}" dt="2024-05-28T17:42:03.739" v="33" actId="1076"/>
        <pc:sldMkLst>
          <pc:docMk/>
          <pc:sldMk cId="3785915959" sldId="282"/>
        </pc:sldMkLst>
        <pc:picChg chg="add mod">
          <ac:chgData name="Kelly Davis" userId="S::kelly.davis@connahsquayhs.org.uk::096ba659-84af-4938-bb69-cbee8d6cfa26" providerId="AD" clId="Web-{C224D44C-33A8-99D1-DF31-D632406EBC11}" dt="2024-05-28T17:41:37.520" v="30" actId="1076"/>
          <ac:picMkLst>
            <pc:docMk/>
            <pc:sldMk cId="3785915959" sldId="282"/>
            <ac:picMk id="9" creationId="{111C0CA2-DA34-62F5-F6E0-2F7A60B34A63}"/>
          </ac:picMkLst>
        </pc:picChg>
        <pc:picChg chg="add mod">
          <ac:chgData name="Kelly Davis" userId="S::kelly.davis@connahsquayhs.org.uk::096ba659-84af-4938-bb69-cbee8d6cfa26" providerId="AD" clId="Web-{C224D44C-33A8-99D1-DF31-D632406EBC11}" dt="2024-05-28T17:42:03.739" v="33" actId="1076"/>
          <ac:picMkLst>
            <pc:docMk/>
            <pc:sldMk cId="3785915959" sldId="282"/>
            <ac:picMk id="10" creationId="{5322686E-80C2-BF19-4D9B-EA769E0AAEBB}"/>
          </ac:picMkLst>
        </pc:picChg>
      </pc:sldChg>
      <pc:sldChg chg="modSp">
        <pc:chgData name="Kelly Davis" userId="S::kelly.davis@connahsquayhs.org.uk::096ba659-84af-4938-bb69-cbee8d6cfa26" providerId="AD" clId="Web-{C224D44C-33A8-99D1-DF31-D632406EBC11}" dt="2024-05-28T17:40:31.050" v="26" actId="20577"/>
        <pc:sldMkLst>
          <pc:docMk/>
          <pc:sldMk cId="632769890" sldId="284"/>
        </pc:sldMkLst>
        <pc:spChg chg="mod">
          <ac:chgData name="Kelly Davis" userId="S::kelly.davis@connahsquayhs.org.uk::096ba659-84af-4938-bb69-cbee8d6cfa26" providerId="AD" clId="Web-{C224D44C-33A8-99D1-DF31-D632406EBC11}" dt="2024-05-28T17:40:31.050" v="26" actId="20577"/>
          <ac:spMkLst>
            <pc:docMk/>
            <pc:sldMk cId="632769890" sldId="284"/>
            <ac:spMk id="11" creationId="{73CA8E55-50A9-4198-412B-A239F349004B}"/>
          </ac:spMkLst>
        </pc:spChg>
      </pc:sldChg>
      <pc:sldChg chg="modSp">
        <pc:chgData name="Kelly Davis" userId="S::kelly.davis@connahsquayhs.org.uk::096ba659-84af-4938-bb69-cbee8d6cfa26" providerId="AD" clId="Web-{C224D44C-33A8-99D1-DF31-D632406EBC11}" dt="2024-05-28T17:39:33.736" v="12" actId="20577"/>
        <pc:sldMkLst>
          <pc:docMk/>
          <pc:sldMk cId="3948252949" sldId="286"/>
        </pc:sldMkLst>
        <pc:spChg chg="mod">
          <ac:chgData name="Kelly Davis" userId="S::kelly.davis@connahsquayhs.org.uk::096ba659-84af-4938-bb69-cbee8d6cfa26" providerId="AD" clId="Web-{C224D44C-33A8-99D1-DF31-D632406EBC11}" dt="2024-05-28T17:39:33.736" v="12"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850AF57C-57B6-BBA8-BE04-14EE651E739C}"/>
    <pc:docChg chg="modSld">
      <pc:chgData name="Catrin Davies" userId="S::catrin.davies@connahsquayhs.org.uk::8fe6a0ed-85a2-4afc-b2fd-0bd0e468fc41" providerId="AD" clId="Web-{850AF57C-57B6-BBA8-BE04-14EE651E739C}" dt="2024-07-02T12:14:47.566" v="620" actId="20577"/>
      <pc:docMkLst>
        <pc:docMk/>
      </pc:docMkLst>
      <pc:sldChg chg="modSp">
        <pc:chgData name="Catrin Davies" userId="S::catrin.davies@connahsquayhs.org.uk::8fe6a0ed-85a2-4afc-b2fd-0bd0e468fc41" providerId="AD" clId="Web-{850AF57C-57B6-BBA8-BE04-14EE651E739C}" dt="2024-07-02T12:14:18.753" v="618" actId="20577"/>
        <pc:sldMkLst>
          <pc:docMk/>
          <pc:sldMk cId="1981651252" sldId="278"/>
        </pc:sldMkLst>
        <pc:spChg chg="mod">
          <ac:chgData name="Catrin Davies" userId="S::catrin.davies@connahsquayhs.org.uk::8fe6a0ed-85a2-4afc-b2fd-0bd0e468fc41" providerId="AD" clId="Web-{850AF57C-57B6-BBA8-BE04-14EE651E739C}" dt="2024-07-02T11:51:52.348" v="486" actId="20577"/>
          <ac:spMkLst>
            <pc:docMk/>
            <pc:sldMk cId="1981651252" sldId="278"/>
            <ac:spMk id="2" creationId="{B77F1C2E-7359-4E67-E2F1-060331D23AB7}"/>
          </ac:spMkLst>
        </pc:spChg>
        <pc:spChg chg="mod">
          <ac:chgData name="Catrin Davies" userId="S::catrin.davies@connahsquayhs.org.uk::8fe6a0ed-85a2-4afc-b2fd-0bd0e468fc41" providerId="AD" clId="Web-{850AF57C-57B6-BBA8-BE04-14EE651E739C}" dt="2024-07-02T11:51:59.942" v="488" actId="20577"/>
          <ac:spMkLst>
            <pc:docMk/>
            <pc:sldMk cId="1981651252" sldId="278"/>
            <ac:spMk id="4" creationId="{DF4B6647-26ED-AE4F-C7C6-F118FCC94D72}"/>
          </ac:spMkLst>
        </pc:spChg>
        <pc:spChg chg="mod">
          <ac:chgData name="Catrin Davies" userId="S::catrin.davies@connahsquayhs.org.uk::8fe6a0ed-85a2-4afc-b2fd-0bd0e468fc41" providerId="AD" clId="Web-{850AF57C-57B6-BBA8-BE04-14EE651E739C}" dt="2024-07-02T12:14:18.753" v="618" actId="20577"/>
          <ac:spMkLst>
            <pc:docMk/>
            <pc:sldMk cId="1981651252" sldId="278"/>
            <ac:spMk id="7" creationId="{2E5624FB-155B-4395-46B6-A4D8F5D58C9A}"/>
          </ac:spMkLst>
        </pc:spChg>
        <pc:spChg chg="mod">
          <ac:chgData name="Catrin Davies" userId="S::catrin.davies@connahsquayhs.org.uk::8fe6a0ed-85a2-4afc-b2fd-0bd0e468fc41" providerId="AD" clId="Web-{850AF57C-57B6-BBA8-BE04-14EE651E739C}" dt="2024-07-02T11:52:04.489" v="490" actId="20577"/>
          <ac:spMkLst>
            <pc:docMk/>
            <pc:sldMk cId="1981651252" sldId="278"/>
            <ac:spMk id="8" creationId="{D9F63377-DD1C-4BBD-5D28-6BF14622536D}"/>
          </ac:spMkLst>
        </pc:spChg>
      </pc:sldChg>
      <pc:sldChg chg="modSp">
        <pc:chgData name="Catrin Davies" userId="S::catrin.davies@connahsquayhs.org.uk::8fe6a0ed-85a2-4afc-b2fd-0bd0e468fc41" providerId="AD" clId="Web-{850AF57C-57B6-BBA8-BE04-14EE651E739C}" dt="2024-07-02T11:51:37.207" v="484" actId="20577"/>
        <pc:sldMkLst>
          <pc:docMk/>
          <pc:sldMk cId="2744657230" sldId="279"/>
        </pc:sldMkLst>
        <pc:spChg chg="mod">
          <ac:chgData name="Catrin Davies" userId="S::catrin.davies@connahsquayhs.org.uk::8fe6a0ed-85a2-4afc-b2fd-0bd0e468fc41" providerId="AD" clId="Web-{850AF57C-57B6-BBA8-BE04-14EE651E739C}" dt="2024-07-02T11:49:45.798" v="369" actId="20577"/>
          <ac:spMkLst>
            <pc:docMk/>
            <pc:sldMk cId="2744657230" sldId="279"/>
            <ac:spMk id="2" creationId="{C65EE8F8-148F-B99E-40FA-43CE497387F7}"/>
          </ac:spMkLst>
        </pc:spChg>
        <pc:spChg chg="mod">
          <ac:chgData name="Catrin Davies" userId="S::catrin.davies@connahsquayhs.org.uk::8fe6a0ed-85a2-4afc-b2fd-0bd0e468fc41" providerId="AD" clId="Web-{850AF57C-57B6-BBA8-BE04-14EE651E739C}" dt="2024-07-02T11:51:29.191" v="482" actId="20577"/>
          <ac:spMkLst>
            <pc:docMk/>
            <pc:sldMk cId="2744657230" sldId="279"/>
            <ac:spMk id="4" creationId="{74C831F6-864D-BABA-AF92-E2DAAB3A976C}"/>
          </ac:spMkLst>
        </pc:spChg>
        <pc:spChg chg="mod">
          <ac:chgData name="Catrin Davies" userId="S::catrin.davies@connahsquayhs.org.uk::8fe6a0ed-85a2-4afc-b2fd-0bd0e468fc41" providerId="AD" clId="Web-{850AF57C-57B6-BBA8-BE04-14EE651E739C}" dt="2024-07-02T11:51:37.207" v="484" actId="20577"/>
          <ac:spMkLst>
            <pc:docMk/>
            <pc:sldMk cId="2744657230" sldId="279"/>
            <ac:spMk id="6" creationId="{BBFAC2B0-088A-A742-E984-08816EB2A534}"/>
          </ac:spMkLst>
        </pc:spChg>
        <pc:spChg chg="mod">
          <ac:chgData name="Catrin Davies" userId="S::catrin.davies@connahsquayhs.org.uk::8fe6a0ed-85a2-4afc-b2fd-0bd0e468fc41" providerId="AD" clId="Web-{850AF57C-57B6-BBA8-BE04-14EE651E739C}" dt="2024-07-02T11:43:32.821" v="281" actId="20577"/>
          <ac:spMkLst>
            <pc:docMk/>
            <pc:sldMk cId="2744657230" sldId="279"/>
            <ac:spMk id="9" creationId="{FAC0EE1F-6170-8836-2429-E17EDAC6A750}"/>
          </ac:spMkLst>
        </pc:spChg>
        <pc:spChg chg="mod">
          <ac:chgData name="Catrin Davies" userId="S::catrin.davies@connahsquayhs.org.uk::8fe6a0ed-85a2-4afc-b2fd-0bd0e468fc41" providerId="AD" clId="Web-{850AF57C-57B6-BBA8-BE04-14EE651E739C}" dt="2024-07-02T11:38:36.018" v="118" actId="20577"/>
          <ac:spMkLst>
            <pc:docMk/>
            <pc:sldMk cId="2744657230" sldId="279"/>
            <ac:spMk id="11" creationId="{BE434E36-C7AA-5216-328F-AB4594226D84}"/>
          </ac:spMkLst>
        </pc:spChg>
      </pc:sldChg>
      <pc:sldChg chg="modSp">
        <pc:chgData name="Catrin Davies" userId="S::catrin.davies@connahsquayhs.org.uk::8fe6a0ed-85a2-4afc-b2fd-0bd0e468fc41" providerId="AD" clId="Web-{850AF57C-57B6-BBA8-BE04-14EE651E739C}" dt="2024-07-02T11:35:33.170" v="1" actId="20577"/>
        <pc:sldMkLst>
          <pc:docMk/>
          <pc:sldMk cId="2458432041" sldId="280"/>
        </pc:sldMkLst>
        <pc:spChg chg="mod">
          <ac:chgData name="Catrin Davies" userId="S::catrin.davies@connahsquayhs.org.uk::8fe6a0ed-85a2-4afc-b2fd-0bd0e468fc41" providerId="AD" clId="Web-{850AF57C-57B6-BBA8-BE04-14EE651E739C}" dt="2024-07-02T11:35:33.170" v="1" actId="20577"/>
          <ac:spMkLst>
            <pc:docMk/>
            <pc:sldMk cId="2458432041" sldId="280"/>
            <ac:spMk id="2" creationId="{92C753A5-51E1-7A44-E9A0-95DE87F723AA}"/>
          </ac:spMkLst>
        </pc:spChg>
      </pc:sldChg>
      <pc:sldChg chg="modSp">
        <pc:chgData name="Catrin Davies" userId="S::catrin.davies@connahsquayhs.org.uk::8fe6a0ed-85a2-4afc-b2fd-0bd0e468fc41" providerId="AD" clId="Web-{850AF57C-57B6-BBA8-BE04-14EE651E739C}" dt="2024-07-02T12:14:47.566" v="620" actId="20577"/>
        <pc:sldMkLst>
          <pc:docMk/>
          <pc:sldMk cId="632769890" sldId="284"/>
        </pc:sldMkLst>
        <pc:spChg chg="mod">
          <ac:chgData name="Catrin Davies" userId="S::catrin.davies@connahsquayhs.org.uk::8fe6a0ed-85a2-4afc-b2fd-0bd0e468fc41" providerId="AD" clId="Web-{850AF57C-57B6-BBA8-BE04-14EE651E739C}" dt="2024-07-02T12:14:32.784" v="619" actId="20577"/>
          <ac:spMkLst>
            <pc:docMk/>
            <pc:sldMk cId="632769890" sldId="284"/>
            <ac:spMk id="2" creationId="{7E6C883F-1227-F311-38A5-B4E17D09B7AB}"/>
          </ac:spMkLst>
        </pc:spChg>
        <pc:spChg chg="mod">
          <ac:chgData name="Catrin Davies" userId="S::catrin.davies@connahsquayhs.org.uk::8fe6a0ed-85a2-4afc-b2fd-0bd0e468fc41" providerId="AD" clId="Web-{850AF57C-57B6-BBA8-BE04-14EE651E739C}" dt="2024-07-02T12:05:50.288" v="493" actId="20577"/>
          <ac:spMkLst>
            <pc:docMk/>
            <pc:sldMk cId="632769890" sldId="284"/>
            <ac:spMk id="4" creationId="{235860F6-C416-1E2E-120E-314D539F4A7E}"/>
          </ac:spMkLst>
        </pc:spChg>
        <pc:spChg chg="mod">
          <ac:chgData name="Catrin Davies" userId="S::catrin.davies@connahsquayhs.org.uk::8fe6a0ed-85a2-4afc-b2fd-0bd0e468fc41" providerId="AD" clId="Web-{850AF57C-57B6-BBA8-BE04-14EE651E739C}" dt="2024-07-02T12:14:47.566" v="620" actId="20577"/>
          <ac:spMkLst>
            <pc:docMk/>
            <pc:sldMk cId="632769890" sldId="284"/>
            <ac:spMk id="10" creationId="{59B49D29-3501-5F1D-BF03-49B083B72B1A}"/>
          </ac:spMkLst>
        </pc:spChg>
        <pc:spChg chg="mod">
          <ac:chgData name="Catrin Davies" userId="S::catrin.davies@connahsquayhs.org.uk::8fe6a0ed-85a2-4afc-b2fd-0bd0e468fc41" providerId="AD" clId="Web-{850AF57C-57B6-BBA8-BE04-14EE651E739C}" dt="2024-07-02T12:05:57.304" v="495"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EA2C99DC-2399-6809-0441-5B517BA1A632}"/>
    <pc:docChg chg="modSld">
      <pc:chgData name="Catrin Davies" userId="S::catrin.davies@connahsquayhs.org.uk::8fe6a0ed-85a2-4afc-b2fd-0bd0e468fc41" providerId="AD" clId="Web-{EA2C99DC-2399-6809-0441-5B517BA1A632}" dt="2024-06-28T14:15:13.254" v="131" actId="20577"/>
      <pc:docMkLst>
        <pc:docMk/>
      </pc:docMkLst>
      <pc:sldChg chg="modSp">
        <pc:chgData name="Catrin Davies" userId="S::catrin.davies@connahsquayhs.org.uk::8fe6a0ed-85a2-4afc-b2fd-0bd0e468fc41" providerId="AD" clId="Web-{EA2C99DC-2399-6809-0441-5B517BA1A632}" dt="2024-06-28T14:15:13.254" v="131" actId="20577"/>
        <pc:sldMkLst>
          <pc:docMk/>
          <pc:sldMk cId="632769890" sldId="284"/>
        </pc:sldMkLst>
        <pc:spChg chg="mod">
          <ac:chgData name="Catrin Davies" userId="S::catrin.davies@connahsquayhs.org.uk::8fe6a0ed-85a2-4afc-b2fd-0bd0e468fc41" providerId="AD" clId="Web-{EA2C99DC-2399-6809-0441-5B517BA1A632}" dt="2024-06-28T14:13:42.407" v="56" actId="20577"/>
          <ac:spMkLst>
            <pc:docMk/>
            <pc:sldMk cId="632769890" sldId="284"/>
            <ac:spMk id="2" creationId="{7E6C883F-1227-F311-38A5-B4E17D09B7AB}"/>
          </ac:spMkLst>
        </pc:spChg>
        <pc:spChg chg="mod">
          <ac:chgData name="Catrin Davies" userId="S::catrin.davies@connahsquayhs.org.uk::8fe6a0ed-85a2-4afc-b2fd-0bd0e468fc41" providerId="AD" clId="Web-{EA2C99DC-2399-6809-0441-5B517BA1A632}" dt="2024-06-28T14:14:17.611" v="89" actId="20577"/>
          <ac:spMkLst>
            <pc:docMk/>
            <pc:sldMk cId="632769890" sldId="284"/>
            <ac:spMk id="4" creationId="{235860F6-C416-1E2E-120E-314D539F4A7E}"/>
          </ac:spMkLst>
        </pc:spChg>
        <pc:spChg chg="mod">
          <ac:chgData name="Catrin Davies" userId="S::catrin.davies@connahsquayhs.org.uk::8fe6a0ed-85a2-4afc-b2fd-0bd0e468fc41" providerId="AD" clId="Web-{EA2C99DC-2399-6809-0441-5B517BA1A632}" dt="2024-06-28T14:13:21.985" v="30" actId="20577"/>
          <ac:spMkLst>
            <pc:docMk/>
            <pc:sldMk cId="632769890" sldId="284"/>
            <ac:spMk id="10" creationId="{59B49D29-3501-5F1D-BF03-49B083B72B1A}"/>
          </ac:spMkLst>
        </pc:spChg>
        <pc:spChg chg="mod">
          <ac:chgData name="Catrin Davies" userId="S::catrin.davies@connahsquayhs.org.uk::8fe6a0ed-85a2-4afc-b2fd-0bd0e468fc41" providerId="AD" clId="Web-{EA2C99DC-2399-6809-0441-5B517BA1A632}" dt="2024-06-28T14:15:13.254" v="131"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6AF2633E-72B1-5F95-F7FA-2E773711BC31}"/>
    <pc:docChg chg="modSld">
      <pc:chgData name="Catrin Davies" userId="S::catrin.davies@connahsquayhs.org.uk::8fe6a0ed-85a2-4afc-b2fd-0bd0e468fc41" providerId="AD" clId="Web-{6AF2633E-72B1-5F95-F7FA-2E773711BC31}" dt="2024-07-01T20:19:44.373" v="5" actId="20577"/>
      <pc:docMkLst>
        <pc:docMk/>
      </pc:docMkLst>
      <pc:sldChg chg="modSp">
        <pc:chgData name="Catrin Davies" userId="S::catrin.davies@connahsquayhs.org.uk::8fe6a0ed-85a2-4afc-b2fd-0bd0e468fc41" providerId="AD" clId="Web-{6AF2633E-72B1-5F95-F7FA-2E773711BC31}" dt="2024-07-01T20:19:44.373" v="5" actId="20577"/>
        <pc:sldMkLst>
          <pc:docMk/>
          <pc:sldMk cId="1981651252" sldId="278"/>
        </pc:sldMkLst>
        <pc:spChg chg="mod">
          <ac:chgData name="Catrin Davies" userId="S::catrin.davies@connahsquayhs.org.uk::8fe6a0ed-85a2-4afc-b2fd-0bd0e468fc41" providerId="AD" clId="Web-{6AF2633E-72B1-5F95-F7FA-2E773711BC31}" dt="2024-07-01T20:19:42.576" v="4" actId="20577"/>
          <ac:spMkLst>
            <pc:docMk/>
            <pc:sldMk cId="1981651252" sldId="278"/>
            <ac:spMk id="2" creationId="{B77F1C2E-7359-4E67-E2F1-060331D23AB7}"/>
          </ac:spMkLst>
        </pc:spChg>
        <pc:spChg chg="mod">
          <ac:chgData name="Catrin Davies" userId="S::catrin.davies@connahsquayhs.org.uk::8fe6a0ed-85a2-4afc-b2fd-0bd0e468fc41" providerId="AD" clId="Web-{6AF2633E-72B1-5F95-F7FA-2E773711BC31}" dt="2024-07-01T20:19:44.373" v="5" actId="20577"/>
          <ac:spMkLst>
            <pc:docMk/>
            <pc:sldMk cId="1981651252" sldId="278"/>
            <ac:spMk id="7" creationId="{2E5624FB-155B-4395-46B6-A4D8F5D58C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Resistance of a Wire</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006758"/>
                </a:solidFill>
              </a:rPr>
              <a:t>Curriculum for Wales Scheme of Learning:</a:t>
            </a:r>
            <a:br>
              <a:rPr lang="en-US">
                <a:solidFill>
                  <a:srgbClr val="006758"/>
                </a:solidFill>
              </a:rPr>
            </a:br>
            <a:r>
              <a:rPr lang="en-US">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77500" lnSpcReduction="20000"/>
          </a:bodyPr>
          <a:lstStyle/>
          <a:p>
            <a:pPr algn="l"/>
            <a:r>
              <a:rPr lang="en-US" dirty="0">
                <a:latin typeface="MASSILIA VF"/>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US" i="1" dirty="0">
                <a:latin typeface="MASSILIA VF"/>
              </a:rPr>
              <a:t>models</a:t>
            </a:r>
            <a:r>
              <a:rPr lang="en-US" dirty="0">
                <a:latin typeface="MASSILIA VF"/>
              </a:rPr>
              <a:t> will also help them make sense of its complexity. With evidence derived from observations, new theories can be developed, and existing ideas may be refined or challenged.</a:t>
            </a:r>
          </a:p>
          <a:p>
            <a:pPr algn="l"/>
            <a:r>
              <a:rPr lang="en-US" dirty="0">
                <a:latin typeface="MASSILIA VF"/>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400">
              <a:latin typeface="MASSILIA VF"/>
            </a:endParaRPr>
          </a:p>
          <a:p>
            <a:r>
              <a:rPr lang="en-US" sz="1400">
                <a:latin typeface="MASSILIA VF"/>
              </a:rPr>
              <a:t>Being curious and searching for answers is essential to understanding and predicting phenomena.</a:t>
            </a:r>
            <a:endParaRPr lang="en-US">
              <a:latin typeface="MASSILIA VF"/>
            </a:endParaRPr>
          </a:p>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400">
              <a:latin typeface="MASSILIA VF"/>
            </a:endParaRPr>
          </a:p>
          <a:p>
            <a:r>
              <a:rPr lang="en-US" sz="1400">
                <a:latin typeface="MASSILIA VF"/>
              </a:rPr>
              <a:t>Forces and energy provide a foundation for understanding our universe. </a:t>
            </a:r>
            <a:endParaRPr lang="en-US">
              <a:latin typeface="MASSILIA VF"/>
            </a:endParaRPr>
          </a:p>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lnSpcReduction="10000"/>
          </a:bodyPr>
          <a:lstStyle/>
          <a:p>
            <a:r>
              <a:rPr lang="en-US" i="1"/>
              <a:t>Forces</a:t>
            </a:r>
            <a:r>
              <a:rPr lang="en-US"/>
              <a:t> and energy can be used to describe the behaviour of everything from the smallest building blocks of matter to the motion of planets and stars. Understanding forces and energy helps us to predict and control the behaviour of our environment. These ideas can be modelled and expressed formally, providing a consistent mathematical framework to describe physical systems. This has enabled some of society’s greatest scientific breakthroughs and engineering achievements. An understanding of forces and energy can help learners overcome future challenges and use our planet’s resources efficiently and sustainably, helping them become responsible citizens of Wales and the world.</a:t>
            </a:r>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US" sz="1200" u="sng" dirty="0">
                <a:solidFill>
                  <a:srgbClr val="000000"/>
                </a:solidFill>
                <a:latin typeface="MASSILIA VF"/>
                <a:ea typeface="Calibri"/>
                <a:cs typeface="Calibri"/>
              </a:rPr>
              <a:t>Ambitious, capable learners</a:t>
            </a:r>
            <a:endParaRPr lang="en-US" sz="1200" u="sng">
              <a:latin typeface="MASSILIA VF"/>
              <a:ea typeface="Calibri"/>
              <a:cs typeface="Arial"/>
            </a:endParaRPr>
          </a:p>
          <a:p>
            <a:r>
              <a:rPr lang="en-US" sz="1200" dirty="0">
                <a:solidFill>
                  <a:srgbClr val="1F1F1F"/>
                </a:solidFill>
                <a:latin typeface="MASSILIA VF"/>
                <a:cs typeface="Arial"/>
              </a:rPr>
              <a:t>Building up a body of knowledge and have the skills to connect and apply that knowledge in different contexts. </a:t>
            </a:r>
            <a:endParaRPr lang="en-US" sz="1200" u="sng">
              <a:latin typeface="MASSILIA VF"/>
              <a:cs typeface="Arial"/>
            </a:endParaRPr>
          </a:p>
          <a:p>
            <a:endParaRPr lang="en-US" sz="1200" u="sng" dirty="0">
              <a:solidFill>
                <a:srgbClr val="1F1F1F"/>
              </a:solidFill>
              <a:latin typeface="MASSILIA VF"/>
              <a:cs typeface="Arial"/>
            </a:endParaRPr>
          </a:p>
          <a:p>
            <a:endParaRPr lang="en-US" b="1">
              <a:solidFill>
                <a:srgbClr val="1F1F1F"/>
              </a:solidFill>
              <a:latin typeface="Arial"/>
              <a:ea typeface="Calibri"/>
              <a:cs typeface="Arial"/>
            </a:endParaRPr>
          </a:p>
          <a:p>
            <a:endParaRPr lang="en-US" sz="110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342900" indent="-342900">
              <a:buFont typeface="Arial,Sans-Serif" panose="020B0604020202020204" pitchFamily="34" charset="0"/>
              <a:buChar char="•"/>
            </a:pPr>
            <a:r>
              <a:rPr lang="en-US" sz="1200" dirty="0">
                <a:latin typeface="MASSILIA VF"/>
              </a:rPr>
              <a:t>Literacy - </a:t>
            </a:r>
            <a:r>
              <a:rPr lang="en-US" sz="1200" dirty="0">
                <a:latin typeface="MASSILIA VF"/>
                <a:ea typeface="Calibri"/>
                <a:cs typeface="Calibri"/>
              </a:rPr>
              <a:t>U</a:t>
            </a:r>
            <a:r>
              <a:rPr lang="en-GB" sz="1200" dirty="0">
                <a:solidFill>
                  <a:srgbClr val="000000"/>
                </a:solidFill>
                <a:latin typeface="MASSILIA VF"/>
                <a:ea typeface="Calibri"/>
                <a:cs typeface="Calibri"/>
              </a:rPr>
              <a:t>se varied, appropriate and precise vocabulary including area of learning and experience/discipline-specific words for different purposes. </a:t>
            </a:r>
            <a:endParaRPr lang="en-US" sz="1200">
              <a:solidFill>
                <a:srgbClr val="000000"/>
              </a:solidFill>
              <a:latin typeface="MASSILIA VF"/>
              <a:ea typeface="Calibri"/>
              <a:cs typeface="Calibri"/>
            </a:endParaRPr>
          </a:p>
          <a:p>
            <a:pPr marL="342900" indent="-342900">
              <a:buFont typeface="Arial,Sans-Serif" panose="020B0604020202020204" pitchFamily="34" charset="0"/>
              <a:buChar char="•"/>
            </a:pPr>
            <a:endParaRPr lang="en-GB" sz="1200" dirty="0">
              <a:solidFill>
                <a:srgbClr val="000000"/>
              </a:solidFill>
              <a:latin typeface="MASSILIA VF"/>
              <a:ea typeface="Calibri"/>
              <a:cs typeface="Calibri"/>
            </a:endParaRPr>
          </a:p>
          <a:p>
            <a:pPr marL="342900" indent="-342900">
              <a:buFont typeface="Arial,Sans-Serif" panose="020B0604020202020204" pitchFamily="34" charset="0"/>
              <a:buChar char="•"/>
            </a:pPr>
            <a:endParaRPr lang="en-GB" sz="1200" dirty="0">
              <a:solidFill>
                <a:srgbClr val="000000"/>
              </a:solidFill>
              <a:latin typeface="MASSILIA VF"/>
              <a:ea typeface="Calibri"/>
              <a:cs typeface="Calibri"/>
            </a:endParaRPr>
          </a:p>
          <a:p>
            <a:pPr marL="342900" indent="-342900">
              <a:buFont typeface="Arial,Sans-Serif" panose="020B0604020202020204" pitchFamily="34" charset="0"/>
              <a:buChar char="•"/>
            </a:pPr>
            <a:r>
              <a:rPr lang="en-GB" sz="1200" dirty="0">
                <a:solidFill>
                  <a:srgbClr val="000000"/>
                </a:solidFill>
                <a:latin typeface="MASSILIA VF"/>
                <a:ea typeface="Calibri"/>
                <a:cs typeface="Calibri"/>
              </a:rPr>
              <a:t>Numeracy -  Draw conclusions from data and recognise that some conclusions may be misleading or uncertain.    </a:t>
            </a:r>
            <a:endParaRPr lang="en-US" sz="1200">
              <a:solidFill>
                <a:srgbClr val="000000"/>
              </a:solidFill>
              <a:latin typeface="MASSILIA VF"/>
              <a:ea typeface="Calibri"/>
              <a:cs typeface="Calibri"/>
            </a:endParaRPr>
          </a:p>
          <a:p>
            <a:pPr marL="342900" indent="-342900">
              <a:buFont typeface="Arial,Sans-Serif" panose="020B0604020202020204" pitchFamily="34" charset="0"/>
              <a:buChar char="•"/>
            </a:pPr>
            <a:endParaRPr lang="en-GB" sz="1200" dirty="0">
              <a:solidFill>
                <a:srgbClr val="000000"/>
              </a:solidFill>
              <a:latin typeface="MASSILIA VF"/>
              <a:ea typeface="Calibri"/>
              <a:cs typeface="Calibri"/>
            </a:endParaRPr>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US" sz="1200" b="1" dirty="0">
                <a:solidFill>
                  <a:srgbClr val="1F1F1F"/>
                </a:solidFill>
                <a:latin typeface="MASSILIA VF"/>
                <a:cs typeface="Arial"/>
              </a:rPr>
              <a:t>Critical thinking and problem-solving</a:t>
            </a:r>
            <a:endParaRPr lang="en-US" sz="1200">
              <a:latin typeface="MASSILIA VF"/>
            </a:endParaRPr>
          </a:p>
          <a:p>
            <a:r>
              <a:rPr lang="en-US" sz="1200" dirty="0">
                <a:solidFill>
                  <a:srgbClr val="1F1F1F"/>
                </a:solidFill>
                <a:latin typeface="MASSILIA VF"/>
                <a:cs typeface="Arial"/>
              </a:rPr>
              <a:t>Learners should be supported to ask meaningful questions, and to evaluate information, evidence following practical activities. They will be given the opportunity to develop such skills during a scientific investigation into the resistance of a wire. </a:t>
            </a:r>
            <a:endParaRPr lang="en-US" sz="1200">
              <a:latin typeface="MASSILIA VF"/>
              <a:cs typeface="Arial"/>
            </a:endParaRPr>
          </a:p>
          <a:p>
            <a:endParaRPr lang="en-US" sz="1200" dirty="0">
              <a:solidFill>
                <a:srgbClr val="1F1F1F"/>
              </a:solidFill>
              <a:latin typeface="MASSILIA VF"/>
              <a:cs typeface="Arial"/>
            </a:endParaRPr>
          </a:p>
          <a:p>
            <a:r>
              <a:rPr lang="en-US" sz="1200" b="1" dirty="0">
                <a:solidFill>
                  <a:srgbClr val="1F1F1F"/>
                </a:solidFill>
                <a:latin typeface="MASSILIA VF"/>
                <a:cs typeface="Arial"/>
              </a:rPr>
              <a:t>Planning and </a:t>
            </a:r>
            <a:r>
              <a:rPr lang="en-US" sz="1200" b="1" err="1">
                <a:solidFill>
                  <a:srgbClr val="1F1F1F"/>
                </a:solidFill>
                <a:latin typeface="MASSILIA VF"/>
                <a:cs typeface="Arial"/>
              </a:rPr>
              <a:t>organising</a:t>
            </a:r>
            <a:endParaRPr lang="en-US" sz="1200">
              <a:latin typeface="MASSILIA VF"/>
            </a:endParaRPr>
          </a:p>
          <a:p>
            <a:r>
              <a:rPr lang="en-US" sz="1200" dirty="0">
                <a:solidFill>
                  <a:srgbClr val="1F1F1F"/>
                </a:solidFill>
                <a:latin typeface="MASSILIA VF"/>
                <a:cs typeface="Arial"/>
              </a:rPr>
              <a:t>When carrying out a practical investigation, they should be able to reflect and adapt, as well as manage time, people and resources. They should be able to check for accuracy when recording current by carrying out repeat readings to calculate a mean. </a:t>
            </a:r>
          </a:p>
          <a:p>
            <a:endParaRPr lang="en-US" sz="1200" dirty="0">
              <a:solidFill>
                <a:srgbClr val="1F1F1F"/>
              </a:solidFill>
              <a:latin typeface="MASSILIA VF"/>
              <a:cs typeface="Arial"/>
            </a:endParaRPr>
          </a:p>
          <a:p>
            <a:endParaRPr lang="en-US" b="1" dirty="0">
              <a:solidFill>
                <a:srgbClr val="1F1F1F"/>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Autofit/>
          </a:bodyPr>
          <a:lstStyle/>
          <a:p>
            <a:pPr marL="285750" indent="-285750">
              <a:buFont typeface="Arial"/>
              <a:buChar char="•"/>
            </a:pPr>
            <a:r>
              <a:rPr lang="en-US" sz="1200" dirty="0">
                <a:latin typeface="MASSILIA VF"/>
                <a:ea typeface="Calibri"/>
                <a:cs typeface="Calibri"/>
              </a:rPr>
              <a:t>Create authentic contexts for learning</a:t>
            </a:r>
          </a:p>
          <a:p>
            <a:pPr marL="285750" indent="-285750">
              <a:buFont typeface="Arial"/>
              <a:buChar char="•"/>
            </a:pPr>
            <a:r>
              <a:rPr lang="en-US" sz="1200" dirty="0">
                <a:latin typeface="MASSILIA VF"/>
                <a:ea typeface="Calibri"/>
                <a:cs typeface="Calibri"/>
              </a:rPr>
              <a:t>Encourage learners to take responsibility for their own learning</a:t>
            </a:r>
          </a:p>
          <a:p>
            <a:pPr marL="285750" indent="-285750">
              <a:buFont typeface="Arial"/>
              <a:buChar char="•"/>
            </a:pPr>
            <a:r>
              <a:rPr lang="en-US" sz="1200" dirty="0">
                <a:latin typeface="MASSILIA VF"/>
                <a:ea typeface="Calibri"/>
                <a:cs typeface="Calibri"/>
              </a:rPr>
              <a:t>Encourage collaboration</a:t>
            </a:r>
          </a:p>
          <a:p>
            <a:pPr marL="285750" indent="-285750">
              <a:buFont typeface="Arial"/>
              <a:buChar char="•"/>
            </a:pPr>
            <a:r>
              <a:rPr lang="en-US" sz="1200" dirty="0">
                <a:latin typeface="MASSILIA VF"/>
                <a:ea typeface="Calibri"/>
                <a:cs typeface="Calibri"/>
              </a:rPr>
              <a:t>Sustained pupil effort to reach high but achievable targets</a:t>
            </a:r>
          </a:p>
          <a:p>
            <a:pPr marL="285750" indent="-285750">
              <a:buFont typeface="Arial"/>
              <a:buChar char="•"/>
            </a:pPr>
            <a:r>
              <a:rPr lang="en-US" sz="1200" dirty="0">
                <a:latin typeface="MASSILIA VF"/>
                <a:ea typeface="Calibri"/>
                <a:cs typeface="Calibri"/>
              </a:rPr>
              <a:t>Employing a broad repertoire of teaching approaches</a:t>
            </a:r>
          </a:p>
          <a:p>
            <a:pPr marL="285750" indent="-285750">
              <a:buFont typeface="Arial"/>
              <a:buChar char="•"/>
            </a:pPr>
            <a:r>
              <a:rPr lang="en-US" sz="1200" dirty="0">
                <a:latin typeface="MASSILIA VF"/>
                <a:ea typeface="Calibri"/>
                <a:cs typeface="Calibri"/>
              </a:rPr>
              <a:t>Promote problem solving, creative and critical thinking</a:t>
            </a:r>
          </a:p>
          <a:p>
            <a:pPr marL="285750" indent="-285750">
              <a:buFont typeface="Arial"/>
              <a:buChar char="•"/>
            </a:pPr>
            <a:r>
              <a:rPr lang="en-US" sz="1200" dirty="0">
                <a:latin typeface="MASSILIA VF"/>
                <a:ea typeface="Calibri"/>
                <a:cs typeface="Calibri"/>
              </a:rPr>
              <a:t>Build on previous knowledge and experience to engage interest</a:t>
            </a:r>
          </a:p>
          <a:p>
            <a:pPr marL="285750" indent="-285750">
              <a:buFont typeface="Arial"/>
              <a:buChar char="•"/>
            </a:pPr>
            <a:r>
              <a:rPr lang="en-US" sz="1200" dirty="0">
                <a:latin typeface="MASSILIA VF"/>
                <a:ea typeface="Calibri"/>
                <a:cs typeface="Calibri"/>
              </a:rPr>
              <a:t>Use assessment for learning to accelerate progress</a:t>
            </a:r>
          </a:p>
          <a:p>
            <a:pPr marL="285750" indent="-285750">
              <a:buFont typeface="Arial"/>
              <a:buChar char="•"/>
            </a:pPr>
            <a:r>
              <a:rPr lang="en-US" sz="1200" dirty="0">
                <a:latin typeface="MASSILIA VF"/>
                <a:ea typeface="Calibri"/>
                <a:cs typeface="Calibri"/>
              </a:rPr>
              <a:t>Make connections within and across areas of learning an experience</a:t>
            </a:r>
          </a:p>
          <a:p>
            <a:endParaRPr lang="en-US" sz="1200" dirty="0">
              <a:solidFill>
                <a:srgbClr val="000000"/>
              </a:solidFill>
              <a:latin typeface="MASSILIA VF"/>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latin typeface="MASSILIA VF"/>
              </a:rPr>
              <a:t>Learners will be given opportunities to re-visit work from year 7 to build confidence before they progress onto more complex topics such as calculating resistance within the wire and explaining patterns within data using scientific knowledge and understanding. </a:t>
            </a:r>
            <a:endParaRPr lang="en-US" sz="12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latin typeface="MASSILIA VF"/>
              </a:rPr>
              <a:t>Learners will be given the opportunity to deepen the knowledge and understanding of electrical circuits from year 7. They will progress from simply being able to draw and construct electrical circuits to be able to create their own electrical circuits and collect relevant data to calculate the resistance of a wire. </a:t>
            </a:r>
            <a:endParaRPr lang="en-US" sz="12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cs typeface="Arial"/>
              </a:rPr>
              <a:t>Learners will develop their investigative skills during this topic and will then able to </a:t>
            </a:r>
            <a:r>
              <a:rPr lang="en-US" sz="1200" dirty="0" err="1">
                <a:solidFill>
                  <a:srgbClr val="1F1F1F"/>
                </a:solidFill>
                <a:latin typeface="MASSILIA VF"/>
                <a:cs typeface="Arial"/>
              </a:rPr>
              <a:t>analyse</a:t>
            </a:r>
            <a:r>
              <a:rPr lang="en-US" sz="1200" dirty="0">
                <a:solidFill>
                  <a:srgbClr val="1F1F1F"/>
                </a:solidFill>
                <a:latin typeface="MASSILIA VF"/>
                <a:cs typeface="Arial"/>
              </a:rPr>
              <a:t> and conclude their findings by also drawing on increased scientific knowledge and understanding. </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latin typeface="MASSILIA VF"/>
              </a:rPr>
              <a:t>They will refine the application of their numeracy skills during this topic as they progress to using more complex numeracy skills such as the re-arrangement of formulas to carry out calculations.  </a:t>
            </a:r>
            <a:endParaRPr lang="en-US" sz="12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latin typeface="MASSILIA VF"/>
              </a:rPr>
              <a:t>Learners will be able to transfer the  skills that they develop during their numeracy skills across to the topic. E.g. they will be expected to calculate means, plot data accurately on a graph, use formulas to calculate the resistance of a wire. Take a series of measurements during practical investigations and record data in a suitable format. </a:t>
            </a:r>
            <a:endParaRPr lang="en-US" sz="120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t>I can ask questions and use my experience to suggest simple methods of inquiry.</a:t>
            </a:r>
          </a:p>
          <a:p>
            <a:r>
              <a:rPr lang="en-US">
                <a:latin typeface="MASSILIA VF"/>
              </a:rPr>
              <a:t>I can </a:t>
            </a:r>
            <a:r>
              <a:rPr lang="en-US" err="1">
                <a:latin typeface="MASSILIA VF"/>
              </a:rPr>
              <a:t>recognise</a:t>
            </a:r>
            <a:r>
              <a:rPr lang="en-US">
                <a:latin typeface="MASSILIA VF"/>
              </a:rPr>
              <a:t> patterns from my observations and investigations and can communicate my findings.</a:t>
            </a:r>
          </a:p>
          <a:p>
            <a:r>
              <a:rPr lang="en-US">
                <a:latin typeface="MASSILIA VF"/>
              </a:rPr>
              <a:t>I can use my knowledge and understanding to predict effects as part of my scientific exploration.</a:t>
            </a:r>
          </a:p>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a:latin typeface="MASSILIA VF"/>
              </a:rPr>
              <a:t>I can identify questions that can be investigated scientifically and suggest suitable methods of inquiry.</a:t>
            </a:r>
            <a:endParaRPr lang="en-US"/>
          </a:p>
          <a:p>
            <a:r>
              <a:rPr lang="en-US">
                <a:latin typeface="MASSILIA VF"/>
              </a:rPr>
              <a:t>I can suggest conclusions as a result of carrying out my inquiries.</a:t>
            </a:r>
          </a:p>
          <a:p>
            <a:r>
              <a:rPr lang="en-US">
                <a:latin typeface="MASSILIA VF"/>
              </a:rPr>
              <a:t>I can evaluate methods to suggest improvements.</a:t>
            </a:r>
          </a:p>
          <a:p>
            <a:pPr marL="171450" indent="-171450">
              <a:buFont typeface="Arial" panose="020B0604020202020204" pitchFamily="34" charset="0"/>
              <a:buChar char="•"/>
            </a:pPr>
            <a:endParaRPr lang="en-US"/>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a:solidFill>
                  <a:srgbClr val="1F1F1F"/>
                </a:solidFill>
                <a:cs typeface="Arial"/>
              </a:rPr>
              <a:t>I can research, devise and use suitable methods of inquiry to investigate my scientific questions.</a:t>
            </a:r>
            <a:endParaRPr lang="en-US"/>
          </a:p>
          <a:p>
            <a:r>
              <a:rPr lang="en-US">
                <a:solidFill>
                  <a:srgbClr val="1F1F1F"/>
                </a:solidFill>
                <a:cs typeface="Arial"/>
              </a:rPr>
              <a:t>I can use my findings to draw valid conclusions.</a:t>
            </a:r>
            <a:endParaRPr lang="en-US"/>
          </a:p>
          <a:p>
            <a:r>
              <a:rPr lang="en-US">
                <a:solidFill>
                  <a:srgbClr val="1F1F1F"/>
                </a:solidFill>
                <a:cs typeface="Arial"/>
              </a:rPr>
              <a:t>I can evaluate and identify ways of improving the reliability of data, taking anomalies into account.</a:t>
            </a:r>
            <a:endParaRPr lang="en-US"/>
          </a:p>
          <a:p>
            <a:r>
              <a:rPr lang="en-US">
                <a:solidFill>
                  <a:srgbClr val="1F1F1F"/>
                </a:solidFill>
                <a:cs typeface="Arial"/>
              </a:rPr>
              <a:t>I can use a range of </a:t>
            </a:r>
            <a:r>
              <a:rPr lang="en-US" i="1">
                <a:solidFill>
                  <a:srgbClr val="0360A6"/>
                </a:solidFill>
                <a:cs typeface="Arial"/>
              </a:rPr>
              <a:t>models</a:t>
            </a:r>
            <a:r>
              <a:rPr lang="en-US">
                <a:solidFill>
                  <a:srgbClr val="1F1F1F"/>
                </a:solidFill>
                <a:cs typeface="Arial"/>
              </a:rPr>
              <a:t> to explain and make predictions.</a:t>
            </a:r>
            <a:endParaRPr lang="en-US"/>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latin typeface="MASSILIA VF"/>
              </a:rPr>
              <a:t>I can </a:t>
            </a:r>
            <a:r>
              <a:rPr lang="en-US" err="1">
                <a:latin typeface="MASSILIA VF"/>
              </a:rPr>
              <a:t>recognise</a:t>
            </a:r>
            <a:r>
              <a:rPr lang="en-US">
                <a:latin typeface="MASSILIA VF"/>
              </a:rPr>
              <a:t> patterns from my observations and investigations and can communicate my findings.</a:t>
            </a:r>
          </a:p>
          <a:p>
            <a:r>
              <a:rPr lang="en-US">
                <a:latin typeface="MASSILIA VF"/>
              </a:rPr>
              <a:t>I can use my knowledge and understanding to predict effects as part of my scientific exploration.</a:t>
            </a:r>
          </a:p>
          <a:p>
            <a:r>
              <a:rPr lang="en-US">
                <a:latin typeface="MASSILIA VF"/>
              </a:rPr>
              <a:t>I can explore and communicate the basic properties of light, sound, electricity and magnetism.</a:t>
            </a:r>
          </a:p>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a:latin typeface="MASSILIA VF"/>
              </a:rPr>
              <a:t>I can use a variety of simple models to describe the forces acting on an object.</a:t>
            </a:r>
          </a:p>
          <a:p>
            <a:pPr marL="171450" indent="-171450">
              <a:buFont typeface="Arial" panose="020B0604020202020204" pitchFamily="34" charset="0"/>
              <a:buChar char="•"/>
            </a:pPr>
            <a:r>
              <a:rPr lang="en-US">
                <a:latin typeface="MASSILIA VF"/>
              </a:rPr>
              <a:t>I can describe the factors that affect electrical circuits and this will enable me to change variables and predict what will happen.</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a:latin typeface="MASSILIA VF"/>
              </a:rPr>
              <a:t>I can explain the factors that affect current and describe the way in which it behaves in various circuits.</a:t>
            </a:r>
          </a:p>
          <a:p>
            <a:pPr marL="171450" indent="-171450">
              <a:buFont typeface="Arial" panose="020B0604020202020204" pitchFamily="34" charset="0"/>
              <a:buChar char="•"/>
            </a:pPr>
            <a:r>
              <a:rPr lang="en-US">
                <a:latin typeface="MASSILIA VF"/>
              </a:rPr>
              <a:t>I can design and create circuits that will perform a desired function.</a:t>
            </a:r>
          </a:p>
          <a:p>
            <a:pPr marL="171450" indent="-171450">
              <a:buFont typeface="Arial" panose="020B0604020202020204" pitchFamily="34" charset="0"/>
              <a:buChar char="•"/>
            </a:pPr>
            <a:endParaRPr lang="en-US"/>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171552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1200" dirty="0">
                <a:latin typeface="MASSILIA VF"/>
              </a:rPr>
              <a:t>Learners will build upon their </a:t>
            </a:r>
            <a:r>
              <a:rPr lang="en-US" sz="1200">
                <a:latin typeface="MASSILIA VF"/>
              </a:rPr>
              <a:t>knowledge</a:t>
            </a:r>
            <a:r>
              <a:rPr lang="en-US" sz="1200" dirty="0">
                <a:latin typeface="MASSILIA VF"/>
              </a:rPr>
              <a:t> of electrical circuits from their year 7 work.</a:t>
            </a:r>
            <a:r>
              <a:rPr lang="en-US" sz="900" dirty="0">
                <a:latin typeface="MASSILIA VF"/>
              </a:rPr>
              <a:t>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Electrical symbols.</a:t>
            </a:r>
            <a:endParaRPr lang="en-US" sz="1200" dirty="0"/>
          </a:p>
          <a:p>
            <a:r>
              <a:rPr lang="en-US" sz="1200" dirty="0">
                <a:latin typeface="MASSILIA VF"/>
              </a:rPr>
              <a:t>Building electrical circuits.</a:t>
            </a:r>
          </a:p>
          <a:p>
            <a:r>
              <a:rPr lang="en-US" sz="1200" dirty="0">
                <a:latin typeface="MASSILIA VF"/>
              </a:rPr>
              <a:t>Series and parallel circuits</a:t>
            </a:r>
          </a:p>
          <a:p>
            <a:r>
              <a:rPr lang="en-US" sz="1200" dirty="0">
                <a:latin typeface="MASSILIA VF"/>
              </a:rPr>
              <a:t>Investigating the resistance of a wire. </a:t>
            </a:r>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Autofit/>
          </a:bodyPr>
          <a:lstStyle/>
          <a:p>
            <a:pPr marL="171450" indent="-171450">
              <a:buFont typeface="Arial,Sans-Serif" panose="020B0604020202020204" pitchFamily="34" charset="0"/>
              <a:buChar char="•"/>
            </a:pPr>
            <a:r>
              <a:rPr lang="en-US" sz="1200" dirty="0">
                <a:latin typeface="MASSILIA VF"/>
                <a:cs typeface="Arial"/>
              </a:rPr>
              <a:t>To be able to use and apply scientific knowledge correctly to different contexts.</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a:t>
            </a:r>
            <a:r>
              <a:rPr lang="en-US" sz="1200" err="1">
                <a:latin typeface="MASSILIA VF"/>
                <a:cs typeface="Arial"/>
              </a:rPr>
              <a:t>analyse</a:t>
            </a:r>
            <a:r>
              <a:rPr lang="en-US" sz="1200" dirty="0">
                <a:latin typeface="MASSILIA VF"/>
                <a:cs typeface="Arial"/>
              </a:rPr>
              <a:t> and interpret data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produce accurately and precisely written scientific reports using tier 3 vocabulary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display scientific data in the most appropriate format.</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 panose="020B0604020202020204" pitchFamily="34" charset="0"/>
              <a:buChar char="•"/>
            </a:pPr>
            <a:endParaRPr lang="en-US" sz="12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MASSILIA VF"/>
              </a:rPr>
              <a:t>Electricity, current, voltage, ammeter, voltmeter, resistance, battery, resistor, cell, battery, series circuits, parallel circuits. </a:t>
            </a:r>
            <a:endParaRPr lang="en-US" sz="12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solidFill>
                  <a:srgbClr val="000000"/>
                </a:solidFill>
                <a:latin typeface="MASSILIA VF"/>
                <a:ea typeface="Calibri"/>
                <a:cs typeface="Calibri"/>
              </a:rPr>
              <a:t>Technology – Constructing circuits </a:t>
            </a:r>
          </a:p>
          <a:p>
            <a:r>
              <a:rPr lang="en-US" sz="1200" dirty="0">
                <a:solidFill>
                  <a:srgbClr val="000000"/>
                </a:solidFill>
                <a:latin typeface="MASSILIA VF"/>
                <a:ea typeface="Calibri"/>
                <a:cs typeface="Calibri"/>
              </a:rPr>
              <a:t>Real life context – Examples of when series and parallel circuits would be useful, e.g. Street lights operate on a parallel circuit. </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8</Slides>
  <Notes>0</Notes>
  <HiddenSlides>0</HiddenSlide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126</cp:revision>
  <dcterms:created xsi:type="dcterms:W3CDTF">2024-02-26T09:08:58Z</dcterms:created>
  <dcterms:modified xsi:type="dcterms:W3CDTF">2024-07-02T15:34:57Z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