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7"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042D02-8B96-6979-63E9-182A0311FB8D}" v="129" dt="2024-07-03T15:46:04.037"/>
    <p1510:client id="{59DD11FA-8438-3212-60C2-7A9696C1D92D}" v="25" dt="2024-07-02T15:26:30.940"/>
    <p1510:client id="{CF118793-8022-CC42-3D4F-D7356B68F81B}" v="141" dt="2024-07-04T12:06:22.977"/>
    <p1510:client id="{DC75E4D5-56DA-9701-A2EB-94511900B87B}" v="864" dt="2024-07-04T10:09:09.714"/>
    <p1510:client id="{DCD915D8-EFEF-4EC5-69E2-DE1911143D0C}" v="13" dt="2024-07-04T08:41:55.3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78731D47-CE37-00EF-05E4-14CB9F431C88}"/>
    <pc:docChg chg="modSld">
      <pc:chgData name="Catrin Davies" userId="S::catrin.davies@connahsquayhs.org.uk::8fe6a0ed-85a2-4afc-b2fd-0bd0e468fc41" providerId="AD" clId="Web-{78731D47-CE37-00EF-05E4-14CB9F431C88}" dt="2024-06-25T12:20:41.867" v="3" actId="20577"/>
      <pc:docMkLst>
        <pc:docMk/>
      </pc:docMkLst>
      <pc:sldChg chg="addSp delSp modSp">
        <pc:chgData name="Catrin Davies" userId="S::catrin.davies@connahsquayhs.org.uk::8fe6a0ed-85a2-4afc-b2fd-0bd0e468fc41" providerId="AD" clId="Web-{78731D47-CE37-00EF-05E4-14CB9F431C88}" dt="2024-06-25T12:20:41.867" v="3" actId="20577"/>
        <pc:sldMkLst>
          <pc:docMk/>
          <pc:sldMk cId="632769890" sldId="284"/>
        </pc:sldMkLst>
        <pc:spChg chg="mod">
          <ac:chgData name="Catrin Davies" userId="S::catrin.davies@connahsquayhs.org.uk::8fe6a0ed-85a2-4afc-b2fd-0bd0e468fc41" providerId="AD" clId="Web-{78731D47-CE37-00EF-05E4-14CB9F431C88}" dt="2024-06-25T12:20:41.867" v="3" actId="20577"/>
          <ac:spMkLst>
            <pc:docMk/>
            <pc:sldMk cId="632769890" sldId="284"/>
            <ac:spMk id="9" creationId="{E5C5155A-67AA-9F8F-5734-B567AC294D97}"/>
          </ac:spMkLst>
        </pc:spChg>
        <pc:spChg chg="add del mod">
          <ac:chgData name="Catrin Davies" userId="S::catrin.davies@connahsquayhs.org.uk::8fe6a0ed-85a2-4afc-b2fd-0bd0e468fc41" providerId="AD" clId="Web-{78731D47-CE37-00EF-05E4-14CB9F431C88}" dt="2024-06-25T12:20:39.211" v="2"/>
          <ac:spMkLst>
            <pc:docMk/>
            <pc:sldMk cId="632769890" sldId="284"/>
            <ac:spMk id="12" creationId="{0C872425-D21E-AED9-10CD-F7184EDA359E}"/>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DCD915D8-EFEF-4EC5-69E2-DE1911143D0C}"/>
    <pc:docChg chg="modSld">
      <pc:chgData name="Catrin Davies" userId="S::catrin.davies@connahsquayhs.org.uk::8fe6a0ed-85a2-4afc-b2fd-0bd0e468fc41" providerId="AD" clId="Web-{DCD915D8-EFEF-4EC5-69E2-DE1911143D0C}" dt="2024-07-04T08:41:55.350" v="12" actId="20577"/>
      <pc:docMkLst>
        <pc:docMk/>
      </pc:docMkLst>
      <pc:sldChg chg="modSp">
        <pc:chgData name="Catrin Davies" userId="S::catrin.davies@connahsquayhs.org.uk::8fe6a0ed-85a2-4afc-b2fd-0bd0e468fc41" providerId="AD" clId="Web-{DCD915D8-EFEF-4EC5-69E2-DE1911143D0C}" dt="2024-07-04T08:41:55.350" v="12" actId="20577"/>
        <pc:sldMkLst>
          <pc:docMk/>
          <pc:sldMk cId="3785915959" sldId="282"/>
        </pc:sldMkLst>
        <pc:spChg chg="mod">
          <ac:chgData name="Catrin Davies" userId="S::catrin.davies@connahsquayhs.org.uk::8fe6a0ed-85a2-4afc-b2fd-0bd0e468fc41" providerId="AD" clId="Web-{DCD915D8-EFEF-4EC5-69E2-DE1911143D0C}" dt="2024-07-04T08:41:55.350" v="12" actId="20577"/>
          <ac:spMkLst>
            <pc:docMk/>
            <pc:sldMk cId="3785915959" sldId="282"/>
            <ac:spMk id="2" creationId="{FF1F1BCE-76F1-3B00-C414-643188F0671E}"/>
          </ac:spMkLst>
        </pc:spChg>
        <pc:spChg chg="mod">
          <ac:chgData name="Catrin Davies" userId="S::catrin.davies@connahsquayhs.org.uk::8fe6a0ed-85a2-4afc-b2fd-0bd0e468fc41" providerId="AD" clId="Web-{DCD915D8-EFEF-4EC5-69E2-DE1911143D0C}" dt="2024-07-04T08:40:06.705" v="6" actId="20577"/>
          <ac:spMkLst>
            <pc:docMk/>
            <pc:sldMk cId="3785915959" sldId="282"/>
            <ac:spMk id="4" creationId="{F5F439B9-3B25-1165-7EFF-B0C4845E1093}"/>
          </ac:spMkLst>
        </pc:spChg>
        <pc:spChg chg="mod">
          <ac:chgData name="Catrin Davies" userId="S::catrin.davies@connahsquayhs.org.uk::8fe6a0ed-85a2-4afc-b2fd-0bd0e468fc41" providerId="AD" clId="Web-{DCD915D8-EFEF-4EC5-69E2-DE1911143D0C}" dt="2024-07-04T08:40:15.112" v="11" actId="20577"/>
          <ac:spMkLst>
            <pc:docMk/>
            <pc:sldMk cId="3785915959" sldId="282"/>
            <ac:spMk id="6" creationId="{D4E2F972-71C4-0D1E-4E4D-CE4124B29869}"/>
          </ac:spMkLst>
        </pc:spChg>
      </pc:sldChg>
    </pc:docChg>
  </pc:docChgLst>
  <pc:docChgLst>
    <pc:chgData name="Catrin Davies" userId="S::catrin.davies@connahsquayhs.org.uk::8fe6a0ed-85a2-4afc-b2fd-0bd0e468fc41" providerId="AD" clId="Web-{DF6BB638-FCBA-A2F5-0657-8D6610F1B5A1}"/>
    <pc:docChg chg="modSld">
      <pc:chgData name="Catrin Davies" userId="S::catrin.davies@connahsquayhs.org.uk::8fe6a0ed-85a2-4afc-b2fd-0bd0e468fc41" providerId="AD" clId="Web-{DF6BB638-FCBA-A2F5-0657-8D6610F1B5A1}" dt="2024-06-25T12:37:02.586" v="14"/>
      <pc:docMkLst>
        <pc:docMk/>
      </pc:docMkLst>
      <pc:sldChg chg="modSp">
        <pc:chgData name="Catrin Davies" userId="S::catrin.davies@connahsquayhs.org.uk::8fe6a0ed-85a2-4afc-b2fd-0bd0e468fc41" providerId="AD" clId="Web-{DF6BB638-FCBA-A2F5-0657-8D6610F1B5A1}" dt="2024-06-25T12:37:02.586" v="14"/>
        <pc:sldMkLst>
          <pc:docMk/>
          <pc:sldMk cId="2458432041" sldId="280"/>
        </pc:sldMkLst>
        <pc:spChg chg="mod">
          <ac:chgData name="Catrin Davies" userId="S::catrin.davies@connahsquayhs.org.uk::8fe6a0ed-85a2-4afc-b2fd-0bd0e468fc41" providerId="AD" clId="Web-{DF6BB638-FCBA-A2F5-0657-8D6610F1B5A1}" dt="2024-06-25T12:35:59.319" v="3" actId="20577"/>
          <ac:spMkLst>
            <pc:docMk/>
            <pc:sldMk cId="2458432041" sldId="280"/>
            <ac:spMk id="2" creationId="{92C753A5-51E1-7A44-E9A0-95DE87F723AA}"/>
          </ac:spMkLst>
        </pc:spChg>
        <pc:spChg chg="mod">
          <ac:chgData name="Catrin Davies" userId="S::catrin.davies@connahsquayhs.org.uk::8fe6a0ed-85a2-4afc-b2fd-0bd0e468fc41" providerId="AD" clId="Web-{DF6BB638-FCBA-A2F5-0657-8D6610F1B5A1}" dt="2024-06-25T12:36:33.742" v="6" actId="20577"/>
          <ac:spMkLst>
            <pc:docMk/>
            <pc:sldMk cId="2458432041" sldId="280"/>
            <ac:spMk id="3" creationId="{4DCACD9D-747D-8730-D752-62E05D93C009}"/>
          </ac:spMkLst>
        </pc:spChg>
        <pc:spChg chg="mod">
          <ac:chgData name="Catrin Davies" userId="S::catrin.davies@connahsquayhs.org.uk::8fe6a0ed-85a2-4afc-b2fd-0bd0e468fc41" providerId="AD" clId="Web-{DF6BB638-FCBA-A2F5-0657-8D6610F1B5A1}" dt="2024-06-25T12:36:58.961" v="13" actId="20577"/>
          <ac:spMkLst>
            <pc:docMk/>
            <pc:sldMk cId="2458432041" sldId="280"/>
            <ac:spMk id="5" creationId="{B21294D3-126A-E4A2-9988-FAF78C7B7328}"/>
          </ac:spMkLst>
        </pc:spChg>
        <pc:spChg chg="mod">
          <ac:chgData name="Catrin Davies" userId="S::catrin.davies@connahsquayhs.org.uk::8fe6a0ed-85a2-4afc-b2fd-0bd0e468fc41" providerId="AD" clId="Web-{DF6BB638-FCBA-A2F5-0657-8D6610F1B5A1}" dt="2024-06-25T12:37:02.586" v="14"/>
          <ac:spMkLst>
            <pc:docMk/>
            <pc:sldMk cId="2458432041" sldId="280"/>
            <ac:spMk id="6" creationId="{25C07CEA-84F6-8C26-6F95-D4919D0C9E00}"/>
          </ac:spMkLst>
        </pc:spChg>
      </pc:sldChg>
    </pc:docChg>
  </pc:docChgLst>
  <pc:docChgLst>
    <pc:chgData name="Catrin Davies" userId="S::catrin.davies@connahsquayhs.org.uk::8fe6a0ed-85a2-4afc-b2fd-0bd0e468fc41" providerId="AD" clId="Web-{59DD11FA-8438-3212-60C2-7A9696C1D92D}"/>
    <pc:docChg chg="modSld">
      <pc:chgData name="Catrin Davies" userId="S::catrin.davies@connahsquayhs.org.uk::8fe6a0ed-85a2-4afc-b2fd-0bd0e468fc41" providerId="AD" clId="Web-{59DD11FA-8438-3212-60C2-7A9696C1D92D}" dt="2024-07-02T15:26:30.940" v="23" actId="20577"/>
      <pc:docMkLst>
        <pc:docMk/>
      </pc:docMkLst>
      <pc:sldChg chg="modSp">
        <pc:chgData name="Catrin Davies" userId="S::catrin.davies@connahsquayhs.org.uk::8fe6a0ed-85a2-4afc-b2fd-0bd0e468fc41" providerId="AD" clId="Web-{59DD11FA-8438-3212-60C2-7A9696C1D92D}" dt="2024-07-02T15:25:32.814" v="14" actId="1076"/>
        <pc:sldMkLst>
          <pc:docMk/>
          <pc:sldMk cId="1981651252" sldId="278"/>
        </pc:sldMkLst>
        <pc:spChg chg="mod">
          <ac:chgData name="Catrin Davies" userId="S::catrin.davies@connahsquayhs.org.uk::8fe6a0ed-85a2-4afc-b2fd-0bd0e468fc41" providerId="AD" clId="Web-{59DD11FA-8438-3212-60C2-7A9696C1D92D}" dt="2024-07-02T15:25:05.532" v="13" actId="20577"/>
          <ac:spMkLst>
            <pc:docMk/>
            <pc:sldMk cId="1981651252" sldId="278"/>
            <ac:spMk id="4" creationId="{DF4B6647-26ED-AE4F-C7C6-F118FCC94D72}"/>
          </ac:spMkLst>
        </pc:spChg>
        <pc:spChg chg="mod">
          <ac:chgData name="Catrin Davies" userId="S::catrin.davies@connahsquayhs.org.uk::8fe6a0ed-85a2-4afc-b2fd-0bd0e468fc41" providerId="AD" clId="Web-{59DD11FA-8438-3212-60C2-7A9696C1D92D}" dt="2024-07-02T15:25:32.814" v="14" actId="1076"/>
          <ac:spMkLst>
            <pc:docMk/>
            <pc:sldMk cId="1981651252" sldId="278"/>
            <ac:spMk id="8" creationId="{D9F63377-DD1C-4BBD-5D28-6BF14622536D}"/>
          </ac:spMkLst>
        </pc:spChg>
      </pc:sldChg>
      <pc:sldChg chg="modSp">
        <pc:chgData name="Catrin Davies" userId="S::catrin.davies@connahsquayhs.org.uk::8fe6a0ed-85a2-4afc-b2fd-0bd0e468fc41" providerId="AD" clId="Web-{59DD11FA-8438-3212-60C2-7A9696C1D92D}" dt="2024-07-02T15:24:45.344" v="8" actId="20577"/>
        <pc:sldMkLst>
          <pc:docMk/>
          <pc:sldMk cId="2458432041" sldId="280"/>
        </pc:sldMkLst>
        <pc:spChg chg="mod">
          <ac:chgData name="Catrin Davies" userId="S::catrin.davies@connahsquayhs.org.uk::8fe6a0ed-85a2-4afc-b2fd-0bd0e468fc41" providerId="AD" clId="Web-{59DD11FA-8438-3212-60C2-7A9696C1D92D}" dt="2024-07-02T15:24:32.610" v="6" actId="20577"/>
          <ac:spMkLst>
            <pc:docMk/>
            <pc:sldMk cId="2458432041" sldId="280"/>
            <ac:spMk id="2" creationId="{92C753A5-51E1-7A44-E9A0-95DE87F723AA}"/>
          </ac:spMkLst>
        </pc:spChg>
        <pc:spChg chg="mod">
          <ac:chgData name="Catrin Davies" userId="S::catrin.davies@connahsquayhs.org.uk::8fe6a0ed-85a2-4afc-b2fd-0bd0e468fc41" providerId="AD" clId="Web-{59DD11FA-8438-3212-60C2-7A9696C1D92D}" dt="2024-07-02T15:24:45.344" v="8" actId="20577"/>
          <ac:spMkLst>
            <pc:docMk/>
            <pc:sldMk cId="2458432041" sldId="280"/>
            <ac:spMk id="6" creationId="{25C07CEA-84F6-8C26-6F95-D4919D0C9E00}"/>
          </ac:spMkLst>
        </pc:spChg>
      </pc:sldChg>
      <pc:sldChg chg="modSp">
        <pc:chgData name="Catrin Davies" userId="S::catrin.davies@connahsquayhs.org.uk::8fe6a0ed-85a2-4afc-b2fd-0bd0e468fc41" providerId="AD" clId="Web-{59DD11FA-8438-3212-60C2-7A9696C1D92D}" dt="2024-07-02T15:26:30.940" v="23" actId="20577"/>
        <pc:sldMkLst>
          <pc:docMk/>
          <pc:sldMk cId="632769890" sldId="284"/>
        </pc:sldMkLst>
        <pc:spChg chg="mod">
          <ac:chgData name="Catrin Davies" userId="S::catrin.davies@connahsquayhs.org.uk::8fe6a0ed-85a2-4afc-b2fd-0bd0e468fc41" providerId="AD" clId="Web-{59DD11FA-8438-3212-60C2-7A9696C1D92D}" dt="2024-07-02T15:25:57.189" v="15" actId="20577"/>
          <ac:spMkLst>
            <pc:docMk/>
            <pc:sldMk cId="632769890" sldId="284"/>
            <ac:spMk id="2" creationId="{7E6C883F-1227-F311-38A5-B4E17D09B7AB}"/>
          </ac:spMkLst>
        </pc:spChg>
        <pc:spChg chg="mod">
          <ac:chgData name="Catrin Davies" userId="S::catrin.davies@connahsquayhs.org.uk::8fe6a0ed-85a2-4afc-b2fd-0bd0e468fc41" providerId="AD" clId="Web-{59DD11FA-8438-3212-60C2-7A9696C1D92D}" dt="2024-07-02T15:26:03.314" v="16" actId="20577"/>
          <ac:spMkLst>
            <pc:docMk/>
            <pc:sldMk cId="632769890" sldId="284"/>
            <ac:spMk id="4" creationId="{235860F6-C416-1E2E-120E-314D539F4A7E}"/>
          </ac:spMkLst>
        </pc:spChg>
        <pc:spChg chg="mod">
          <ac:chgData name="Catrin Davies" userId="S::catrin.davies@connahsquayhs.org.uk::8fe6a0ed-85a2-4afc-b2fd-0bd0e468fc41" providerId="AD" clId="Web-{59DD11FA-8438-3212-60C2-7A9696C1D92D}" dt="2024-07-02T15:26:14.268" v="19" actId="20577"/>
          <ac:spMkLst>
            <pc:docMk/>
            <pc:sldMk cId="632769890" sldId="284"/>
            <ac:spMk id="9" creationId="{E5C5155A-67AA-9F8F-5734-B567AC294D97}"/>
          </ac:spMkLst>
        </pc:spChg>
        <pc:spChg chg="mod">
          <ac:chgData name="Catrin Davies" userId="S::catrin.davies@connahsquayhs.org.uk::8fe6a0ed-85a2-4afc-b2fd-0bd0e468fc41" providerId="AD" clId="Web-{59DD11FA-8438-3212-60C2-7A9696C1D92D}" dt="2024-07-02T15:26:30.940" v="23" actId="20577"/>
          <ac:spMkLst>
            <pc:docMk/>
            <pc:sldMk cId="632769890" sldId="284"/>
            <ac:spMk id="10" creationId="{59B49D29-3501-5F1D-BF03-49B083B72B1A}"/>
          </ac:spMkLst>
        </pc:spChg>
        <pc:spChg chg="mod">
          <ac:chgData name="Catrin Davies" userId="S::catrin.davies@connahsquayhs.org.uk::8fe6a0ed-85a2-4afc-b2fd-0bd0e468fc41" providerId="AD" clId="Web-{59DD11FA-8438-3212-60C2-7A9696C1D92D}" dt="2024-07-02T15:26:25.409" v="22" actId="20577"/>
          <ac:spMkLst>
            <pc:docMk/>
            <pc:sldMk cId="632769890" sldId="284"/>
            <ac:spMk id="11" creationId="{73CA8E55-50A9-4198-412B-A239F349004B}"/>
          </ac:spMkLst>
        </pc:spChg>
      </pc:sldChg>
    </pc:docChg>
  </pc:docChgLst>
  <pc:docChgLst>
    <pc:chgData name="Catrin Davies" userId="S::catrin.davies@connahsquayhs.org.uk::8fe6a0ed-85a2-4afc-b2fd-0bd0e468fc41" providerId="AD" clId="Web-{1D294EDD-FBF9-7479-B1B9-59D5D8B614A8}"/>
    <pc:docChg chg="addSld modSld">
      <pc:chgData name="Catrin Davies" userId="S::catrin.davies@connahsquayhs.org.uk::8fe6a0ed-85a2-4afc-b2fd-0bd0e468fc41" providerId="AD" clId="Web-{1D294EDD-FBF9-7479-B1B9-59D5D8B614A8}" dt="2024-06-28T15:53:53.523" v="227" actId="20577"/>
      <pc:docMkLst>
        <pc:docMk/>
      </pc:docMkLst>
      <pc:sldChg chg="delSp modSp">
        <pc:chgData name="Catrin Davies" userId="S::catrin.davies@connahsquayhs.org.uk::8fe6a0ed-85a2-4afc-b2fd-0bd0e468fc41" providerId="AD" clId="Web-{1D294EDD-FBF9-7479-B1B9-59D5D8B614A8}" dt="2024-06-28T15:41:38.663" v="22"/>
        <pc:sldMkLst>
          <pc:docMk/>
          <pc:sldMk cId="1981651252" sldId="278"/>
        </pc:sldMkLst>
        <pc:spChg chg="mod">
          <ac:chgData name="Catrin Davies" userId="S::catrin.davies@connahsquayhs.org.uk::8fe6a0ed-85a2-4afc-b2fd-0bd0e468fc41" providerId="AD" clId="Web-{1D294EDD-FBF9-7479-B1B9-59D5D8B614A8}" dt="2024-06-28T15:41:36.475" v="21" actId="20577"/>
          <ac:spMkLst>
            <pc:docMk/>
            <pc:sldMk cId="1981651252" sldId="278"/>
            <ac:spMk id="4" creationId="{DF4B6647-26ED-AE4F-C7C6-F118FCC94D72}"/>
          </ac:spMkLst>
        </pc:spChg>
        <pc:graphicFrameChg chg="del mod">
          <ac:chgData name="Catrin Davies" userId="S::catrin.davies@connahsquayhs.org.uk::8fe6a0ed-85a2-4afc-b2fd-0bd0e468fc41" providerId="AD" clId="Web-{1D294EDD-FBF9-7479-B1B9-59D5D8B614A8}" dt="2024-06-28T15:41:38.663" v="22"/>
          <ac:graphicFrameMkLst>
            <pc:docMk/>
            <pc:sldMk cId="1981651252" sldId="278"/>
            <ac:graphicFrameMk id="11" creationId="{F312F9CC-972B-16C0-6EBB-8A9C06F41513}"/>
          </ac:graphicFrameMkLst>
        </pc:graphicFrameChg>
      </pc:sldChg>
      <pc:sldChg chg="modSp">
        <pc:chgData name="Catrin Davies" userId="S::catrin.davies@connahsquayhs.org.uk::8fe6a0ed-85a2-4afc-b2fd-0bd0e468fc41" providerId="AD" clId="Web-{1D294EDD-FBF9-7479-B1B9-59D5D8B614A8}" dt="2024-06-28T15:40:58.411" v="9" actId="20577"/>
        <pc:sldMkLst>
          <pc:docMk/>
          <pc:sldMk cId="2458432041" sldId="280"/>
        </pc:sldMkLst>
        <pc:spChg chg="mod">
          <ac:chgData name="Catrin Davies" userId="S::catrin.davies@connahsquayhs.org.uk::8fe6a0ed-85a2-4afc-b2fd-0bd0e468fc41" providerId="AD" clId="Web-{1D294EDD-FBF9-7479-B1B9-59D5D8B614A8}" dt="2024-06-28T15:39:41.112" v="6" actId="20577"/>
          <ac:spMkLst>
            <pc:docMk/>
            <pc:sldMk cId="2458432041" sldId="280"/>
            <ac:spMk id="5" creationId="{B21294D3-126A-E4A2-9988-FAF78C7B7328}"/>
          </ac:spMkLst>
        </pc:spChg>
        <pc:spChg chg="mod">
          <ac:chgData name="Catrin Davies" userId="S::catrin.davies@connahsquayhs.org.uk::8fe6a0ed-85a2-4afc-b2fd-0bd0e468fc41" providerId="AD" clId="Web-{1D294EDD-FBF9-7479-B1B9-59D5D8B614A8}" dt="2024-06-28T15:40:58.411" v="9" actId="20577"/>
          <ac:spMkLst>
            <pc:docMk/>
            <pc:sldMk cId="2458432041" sldId="280"/>
            <ac:spMk id="6" creationId="{25C07CEA-84F6-8C26-6F95-D4919D0C9E00}"/>
          </ac:spMkLst>
        </pc:spChg>
      </pc:sldChg>
      <pc:sldChg chg="addSp delSp modSp">
        <pc:chgData name="Catrin Davies" userId="S::catrin.davies@connahsquayhs.org.uk::8fe6a0ed-85a2-4afc-b2fd-0bd0e468fc41" providerId="AD" clId="Web-{1D294EDD-FBF9-7479-B1B9-59D5D8B614A8}" dt="2024-06-28T15:45:30.828" v="48"/>
        <pc:sldMkLst>
          <pc:docMk/>
          <pc:sldMk cId="3785915959" sldId="282"/>
        </pc:sldMkLst>
        <pc:spChg chg="mod">
          <ac:chgData name="Catrin Davies" userId="S::catrin.davies@connahsquayhs.org.uk::8fe6a0ed-85a2-4afc-b2fd-0bd0e468fc41" providerId="AD" clId="Web-{1D294EDD-FBF9-7479-B1B9-59D5D8B614A8}" dt="2024-06-28T15:42:52.853" v="33" actId="20577"/>
          <ac:spMkLst>
            <pc:docMk/>
            <pc:sldMk cId="3785915959" sldId="282"/>
            <ac:spMk id="2" creationId="{FF1F1BCE-76F1-3B00-C414-643188F0671E}"/>
          </ac:spMkLst>
        </pc:spChg>
        <pc:spChg chg="mod">
          <ac:chgData name="Catrin Davies" userId="S::catrin.davies@connahsquayhs.org.uk::8fe6a0ed-85a2-4afc-b2fd-0bd0e468fc41" providerId="AD" clId="Web-{1D294EDD-FBF9-7479-B1B9-59D5D8B614A8}" dt="2024-06-28T15:43:35.745" v="36" actId="20577"/>
          <ac:spMkLst>
            <pc:docMk/>
            <pc:sldMk cId="3785915959" sldId="282"/>
            <ac:spMk id="4" creationId="{F5F439B9-3B25-1165-7EFF-B0C4845E1093}"/>
          </ac:spMkLst>
        </pc:spChg>
        <pc:spChg chg="mod">
          <ac:chgData name="Catrin Davies" userId="S::catrin.davies@connahsquayhs.org.uk::8fe6a0ed-85a2-4afc-b2fd-0bd0e468fc41" providerId="AD" clId="Web-{1D294EDD-FBF9-7479-B1B9-59D5D8B614A8}" dt="2024-06-28T15:45:25.671" v="45" actId="20577"/>
          <ac:spMkLst>
            <pc:docMk/>
            <pc:sldMk cId="3785915959" sldId="282"/>
            <ac:spMk id="6" creationId="{D4E2F972-71C4-0D1E-4E4D-CE4124B29869}"/>
          </ac:spMkLst>
        </pc:spChg>
        <pc:graphicFrameChg chg="add del mod modGraphic">
          <ac:chgData name="Catrin Davies" userId="S::catrin.davies@connahsquayhs.org.uk::8fe6a0ed-85a2-4afc-b2fd-0bd0e468fc41" providerId="AD" clId="Web-{1D294EDD-FBF9-7479-B1B9-59D5D8B614A8}" dt="2024-06-28T15:42:24.430" v="29"/>
          <ac:graphicFrameMkLst>
            <pc:docMk/>
            <pc:sldMk cId="3785915959" sldId="282"/>
            <ac:graphicFrameMk id="11" creationId="{170F3AE1-43EF-4D0A-8E1B-26801DD7BEC6}"/>
          </ac:graphicFrameMkLst>
        </pc:graphicFrameChg>
        <pc:graphicFrameChg chg="add del mod modGraphic">
          <ac:chgData name="Catrin Davies" userId="S::catrin.davies@connahsquayhs.org.uk::8fe6a0ed-85a2-4afc-b2fd-0bd0e468fc41" providerId="AD" clId="Web-{1D294EDD-FBF9-7479-B1B9-59D5D8B614A8}" dt="2024-06-28T15:45:30.828" v="48"/>
          <ac:graphicFrameMkLst>
            <pc:docMk/>
            <pc:sldMk cId="3785915959" sldId="282"/>
            <ac:graphicFrameMk id="13" creationId="{8AA69857-E6E9-8658-F85D-3A136743CE54}"/>
          </ac:graphicFrameMkLst>
        </pc:graphicFrameChg>
        <pc:picChg chg="del mod">
          <ac:chgData name="Catrin Davies" userId="S::catrin.davies@connahsquayhs.org.uk::8fe6a0ed-85a2-4afc-b2fd-0bd0e468fc41" providerId="AD" clId="Web-{1D294EDD-FBF9-7479-B1B9-59D5D8B614A8}" dt="2024-06-28T15:42:53.212" v="34"/>
          <ac:picMkLst>
            <pc:docMk/>
            <pc:sldMk cId="3785915959" sldId="282"/>
            <ac:picMk id="9" creationId="{25C1B370-52D0-07EB-DB54-525963720C9A}"/>
          </ac:picMkLst>
        </pc:picChg>
      </pc:sldChg>
      <pc:sldChg chg="modSp">
        <pc:chgData name="Catrin Davies" userId="S::catrin.davies@connahsquayhs.org.uk::8fe6a0ed-85a2-4afc-b2fd-0bd0e468fc41" providerId="AD" clId="Web-{1D294EDD-FBF9-7479-B1B9-59D5D8B614A8}" dt="2024-06-28T15:53:53.523" v="227" actId="20577"/>
        <pc:sldMkLst>
          <pc:docMk/>
          <pc:sldMk cId="632769890" sldId="284"/>
        </pc:sldMkLst>
        <pc:spChg chg="mod">
          <ac:chgData name="Catrin Davies" userId="S::catrin.davies@connahsquayhs.org.uk::8fe6a0ed-85a2-4afc-b2fd-0bd0e468fc41" providerId="AD" clId="Web-{1D294EDD-FBF9-7479-B1B9-59D5D8B614A8}" dt="2024-06-28T15:53:53.523" v="227" actId="20577"/>
          <ac:spMkLst>
            <pc:docMk/>
            <pc:sldMk cId="632769890" sldId="284"/>
            <ac:spMk id="2" creationId="{7E6C883F-1227-F311-38A5-B4E17D09B7AB}"/>
          </ac:spMkLst>
        </pc:spChg>
        <pc:spChg chg="mod">
          <ac:chgData name="Catrin Davies" userId="S::catrin.davies@connahsquayhs.org.uk::8fe6a0ed-85a2-4afc-b2fd-0bd0e468fc41" providerId="AD" clId="Web-{1D294EDD-FBF9-7479-B1B9-59D5D8B614A8}" dt="2024-06-28T15:52:48.270" v="157" actId="20577"/>
          <ac:spMkLst>
            <pc:docMk/>
            <pc:sldMk cId="632769890" sldId="284"/>
            <ac:spMk id="4" creationId="{235860F6-C416-1E2E-120E-314D539F4A7E}"/>
          </ac:spMkLst>
        </pc:spChg>
        <pc:spChg chg="mod">
          <ac:chgData name="Catrin Davies" userId="S::catrin.davies@connahsquayhs.org.uk::8fe6a0ed-85a2-4afc-b2fd-0bd0e468fc41" providerId="AD" clId="Web-{1D294EDD-FBF9-7479-B1B9-59D5D8B614A8}" dt="2024-06-28T15:51:37.049" v="121" actId="20577"/>
          <ac:spMkLst>
            <pc:docMk/>
            <pc:sldMk cId="632769890" sldId="284"/>
            <ac:spMk id="10" creationId="{59B49D29-3501-5F1D-BF03-49B083B72B1A}"/>
          </ac:spMkLst>
        </pc:spChg>
      </pc:sldChg>
      <pc:sldChg chg="addSp delSp modSp add replId">
        <pc:chgData name="Catrin Davies" userId="S::catrin.davies@connahsquayhs.org.uk::8fe6a0ed-85a2-4afc-b2fd-0bd0e468fc41" providerId="AD" clId="Web-{1D294EDD-FBF9-7479-B1B9-59D5D8B614A8}" dt="2024-06-28T15:50:46.360" v="79" actId="20577"/>
        <pc:sldMkLst>
          <pc:docMk/>
          <pc:sldMk cId="2751350782" sldId="287"/>
        </pc:sldMkLst>
        <pc:spChg chg="mod">
          <ac:chgData name="Catrin Davies" userId="S::catrin.davies@connahsquayhs.org.uk::8fe6a0ed-85a2-4afc-b2fd-0bd0e468fc41" providerId="AD" clId="Web-{1D294EDD-FBF9-7479-B1B9-59D5D8B614A8}" dt="2024-06-28T15:49:12.617" v="56" actId="20577"/>
          <ac:spMkLst>
            <pc:docMk/>
            <pc:sldMk cId="2751350782" sldId="287"/>
            <ac:spMk id="2" creationId="{FF1F1BCE-76F1-3B00-C414-643188F0671E}"/>
          </ac:spMkLst>
        </pc:spChg>
        <pc:spChg chg="mod">
          <ac:chgData name="Catrin Davies" userId="S::catrin.davies@connahsquayhs.org.uk::8fe6a0ed-85a2-4afc-b2fd-0bd0e468fc41" providerId="AD" clId="Web-{1D294EDD-FBF9-7479-B1B9-59D5D8B614A8}" dt="2024-06-28T15:50:46.360" v="79" actId="20577"/>
          <ac:spMkLst>
            <pc:docMk/>
            <pc:sldMk cId="2751350782" sldId="287"/>
            <ac:spMk id="4" creationId="{F5F439B9-3B25-1165-7EFF-B0C4845E1093}"/>
          </ac:spMkLst>
        </pc:spChg>
        <pc:spChg chg="mod">
          <ac:chgData name="Catrin Davies" userId="S::catrin.davies@connahsquayhs.org.uk::8fe6a0ed-85a2-4afc-b2fd-0bd0e468fc41" providerId="AD" clId="Web-{1D294EDD-FBF9-7479-B1B9-59D5D8B614A8}" dt="2024-06-28T15:50:37.797" v="78" actId="20577"/>
          <ac:spMkLst>
            <pc:docMk/>
            <pc:sldMk cId="2751350782" sldId="287"/>
            <ac:spMk id="6" creationId="{D4E2F972-71C4-0D1E-4E4D-CE4124B29869}"/>
          </ac:spMkLst>
        </pc:spChg>
        <pc:graphicFrameChg chg="add del mod modGraphic">
          <ac:chgData name="Catrin Davies" userId="S::catrin.davies@connahsquayhs.org.uk::8fe6a0ed-85a2-4afc-b2fd-0bd0e468fc41" providerId="AD" clId="Web-{1D294EDD-FBF9-7479-B1B9-59D5D8B614A8}" dt="2024-06-28T15:50:29.245" v="73"/>
          <ac:graphicFrameMkLst>
            <pc:docMk/>
            <pc:sldMk cId="2751350782" sldId="287"/>
            <ac:graphicFrameMk id="10" creationId="{7F7FD105-27BD-FF2A-DB86-C48753DCD5EE}"/>
          </ac:graphicFrameMkLst>
        </pc:graphicFrameChg>
      </pc:sldChg>
    </pc:docChg>
  </pc:docChgLst>
  <pc:docChgLst>
    <pc:chgData name="Catrin Davies" userId="S::catrin.davies@connahsquayhs.org.uk::8fe6a0ed-85a2-4afc-b2fd-0bd0e468fc41" providerId="AD" clId="Web-{CF118793-8022-CC42-3D4F-D7356B68F81B}"/>
    <pc:docChg chg="modSld">
      <pc:chgData name="Catrin Davies" userId="S::catrin.davies@connahsquayhs.org.uk::8fe6a0ed-85a2-4afc-b2fd-0bd0e468fc41" providerId="AD" clId="Web-{CF118793-8022-CC42-3D4F-D7356B68F81B}" dt="2024-07-04T12:06:22.977" v="137" actId="20577"/>
      <pc:docMkLst>
        <pc:docMk/>
      </pc:docMkLst>
      <pc:sldChg chg="modSp">
        <pc:chgData name="Catrin Davies" userId="S::catrin.davies@connahsquayhs.org.uk::8fe6a0ed-85a2-4afc-b2fd-0bd0e468fc41" providerId="AD" clId="Web-{CF118793-8022-CC42-3D4F-D7356B68F81B}" dt="2024-07-04T12:05:39.912" v="129" actId="20577"/>
        <pc:sldMkLst>
          <pc:docMk/>
          <pc:sldMk cId="2744657230" sldId="279"/>
        </pc:sldMkLst>
        <pc:spChg chg="mod">
          <ac:chgData name="Catrin Davies" userId="S::catrin.davies@connahsquayhs.org.uk::8fe6a0ed-85a2-4afc-b2fd-0bd0e468fc41" providerId="AD" clId="Web-{CF118793-8022-CC42-3D4F-D7356B68F81B}" dt="2024-07-04T12:04:38.845" v="110" actId="20577"/>
          <ac:spMkLst>
            <pc:docMk/>
            <pc:sldMk cId="2744657230" sldId="279"/>
            <ac:spMk id="2" creationId="{C65EE8F8-148F-B99E-40FA-43CE497387F7}"/>
          </ac:spMkLst>
        </pc:spChg>
        <pc:spChg chg="mod">
          <ac:chgData name="Catrin Davies" userId="S::catrin.davies@connahsquayhs.org.uk::8fe6a0ed-85a2-4afc-b2fd-0bd0e468fc41" providerId="AD" clId="Web-{CF118793-8022-CC42-3D4F-D7356B68F81B}" dt="2024-07-04T12:04:58.081" v="117" actId="20577"/>
          <ac:spMkLst>
            <pc:docMk/>
            <pc:sldMk cId="2744657230" sldId="279"/>
            <ac:spMk id="4" creationId="{74C831F6-864D-BABA-AF92-E2DAAB3A976C}"/>
          </ac:spMkLst>
        </pc:spChg>
        <pc:spChg chg="mod">
          <ac:chgData name="Catrin Davies" userId="S::catrin.davies@connahsquayhs.org.uk::8fe6a0ed-85a2-4afc-b2fd-0bd0e468fc41" providerId="AD" clId="Web-{CF118793-8022-CC42-3D4F-D7356B68F81B}" dt="2024-07-04T12:05:30.645" v="126" actId="20577"/>
          <ac:spMkLst>
            <pc:docMk/>
            <pc:sldMk cId="2744657230" sldId="279"/>
            <ac:spMk id="6" creationId="{BBFAC2B0-088A-A742-E984-08816EB2A534}"/>
          </ac:spMkLst>
        </pc:spChg>
        <pc:spChg chg="mod">
          <ac:chgData name="Catrin Davies" userId="S::catrin.davies@connahsquayhs.org.uk::8fe6a0ed-85a2-4afc-b2fd-0bd0e468fc41" providerId="AD" clId="Web-{CF118793-8022-CC42-3D4F-D7356B68F81B}" dt="2024-07-04T12:05:39.912" v="129" actId="20577"/>
          <ac:spMkLst>
            <pc:docMk/>
            <pc:sldMk cId="2744657230" sldId="279"/>
            <ac:spMk id="9" creationId="{FAC0EE1F-6170-8836-2429-E17EDAC6A750}"/>
          </ac:spMkLst>
        </pc:spChg>
        <pc:spChg chg="mod">
          <ac:chgData name="Catrin Davies" userId="S::catrin.davies@connahsquayhs.org.uk::8fe6a0ed-85a2-4afc-b2fd-0bd0e468fc41" providerId="AD" clId="Web-{CF118793-8022-CC42-3D4F-D7356B68F81B}" dt="2024-07-04T12:05:36.099" v="128" actId="20577"/>
          <ac:spMkLst>
            <pc:docMk/>
            <pc:sldMk cId="2744657230" sldId="279"/>
            <ac:spMk id="11" creationId="{BE434E36-C7AA-5216-328F-AB4594226D84}"/>
          </ac:spMkLst>
        </pc:spChg>
      </pc:sldChg>
      <pc:sldChg chg="modSp">
        <pc:chgData name="Catrin Davies" userId="S::catrin.davies@connahsquayhs.org.uk::8fe6a0ed-85a2-4afc-b2fd-0bd0e468fc41" providerId="AD" clId="Web-{CF118793-8022-CC42-3D4F-D7356B68F81B}" dt="2024-07-04T12:06:22.977" v="137" actId="20577"/>
        <pc:sldMkLst>
          <pc:docMk/>
          <pc:sldMk cId="632769890" sldId="284"/>
        </pc:sldMkLst>
        <pc:spChg chg="mod">
          <ac:chgData name="Catrin Davies" userId="S::catrin.davies@connahsquayhs.org.uk::8fe6a0ed-85a2-4afc-b2fd-0bd0e468fc41" providerId="AD" clId="Web-{CF118793-8022-CC42-3D4F-D7356B68F81B}" dt="2024-07-04T12:06:02.601" v="132" actId="20577"/>
          <ac:spMkLst>
            <pc:docMk/>
            <pc:sldMk cId="632769890" sldId="284"/>
            <ac:spMk id="2" creationId="{7E6C883F-1227-F311-38A5-B4E17D09B7AB}"/>
          </ac:spMkLst>
        </pc:spChg>
        <pc:spChg chg="mod">
          <ac:chgData name="Catrin Davies" userId="S::catrin.davies@connahsquayhs.org.uk::8fe6a0ed-85a2-4afc-b2fd-0bd0e468fc41" providerId="AD" clId="Web-{CF118793-8022-CC42-3D4F-D7356B68F81B}" dt="2024-07-04T12:05:56.694" v="130" actId="20577"/>
          <ac:spMkLst>
            <pc:docMk/>
            <pc:sldMk cId="632769890" sldId="284"/>
            <ac:spMk id="4" creationId="{235860F6-C416-1E2E-120E-314D539F4A7E}"/>
          </ac:spMkLst>
        </pc:spChg>
        <pc:spChg chg="mod">
          <ac:chgData name="Catrin Davies" userId="S::catrin.davies@connahsquayhs.org.uk::8fe6a0ed-85a2-4afc-b2fd-0bd0e468fc41" providerId="AD" clId="Web-{CF118793-8022-CC42-3D4F-D7356B68F81B}" dt="2024-07-04T12:06:10.554" v="134" actId="20577"/>
          <ac:spMkLst>
            <pc:docMk/>
            <pc:sldMk cId="632769890" sldId="284"/>
            <ac:spMk id="9" creationId="{E5C5155A-67AA-9F8F-5734-B567AC294D97}"/>
          </ac:spMkLst>
        </pc:spChg>
        <pc:spChg chg="mod">
          <ac:chgData name="Catrin Davies" userId="S::catrin.davies@connahsquayhs.org.uk::8fe6a0ed-85a2-4afc-b2fd-0bd0e468fc41" providerId="AD" clId="Web-{CF118793-8022-CC42-3D4F-D7356B68F81B}" dt="2024-07-04T12:06:22.977" v="137" actId="20577"/>
          <ac:spMkLst>
            <pc:docMk/>
            <pc:sldMk cId="632769890" sldId="284"/>
            <ac:spMk id="10" creationId="{59B49D29-3501-5F1D-BF03-49B083B72B1A}"/>
          </ac:spMkLst>
        </pc:spChg>
      </pc:sldChg>
    </pc:docChg>
  </pc:docChgLst>
  <pc:docChgLst>
    <pc:chgData clId="Web-{1F2FC953-A3FE-F199-6835-9EE24CF8BFA9}"/>
    <pc:docChg chg="modSld">
      <pc:chgData name="" userId="" providerId="" clId="Web-{1F2FC953-A3FE-F199-6835-9EE24CF8BFA9}" dt="2024-05-28T17:30:38.744" v="0" actId="20577"/>
      <pc:docMkLst>
        <pc:docMk/>
      </pc:docMkLst>
      <pc:sldChg chg="modSp">
        <pc:chgData name="" userId="" providerId="" clId="Web-{1F2FC953-A3FE-F199-6835-9EE24CF8BFA9}" dt="2024-05-28T17:30:38.744" v="0" actId="20577"/>
        <pc:sldMkLst>
          <pc:docMk/>
          <pc:sldMk cId="3948252949" sldId="286"/>
        </pc:sldMkLst>
        <pc:spChg chg="mod">
          <ac:chgData name="" userId="" providerId="" clId="Web-{1F2FC953-A3FE-F199-6835-9EE24CF8BFA9}" dt="2024-05-28T17:30:38.744" v="0" actId="20577"/>
          <ac:spMkLst>
            <pc:docMk/>
            <pc:sldMk cId="3948252949" sldId="286"/>
            <ac:spMk id="2" creationId="{00000000-0000-0000-0000-000000000000}"/>
          </ac:spMkLst>
        </pc:spChg>
      </pc:sldChg>
    </pc:docChg>
  </pc:docChgLst>
  <pc:docChgLst>
    <pc:chgData name="Catrin Davies" userId="S::catrin.davies@connahsquayhs.org.uk::8fe6a0ed-85a2-4afc-b2fd-0bd0e468fc41" providerId="AD" clId="Web-{DC75E4D5-56DA-9701-A2EB-94511900B87B}"/>
    <pc:docChg chg="modSld">
      <pc:chgData name="Catrin Davies" userId="S::catrin.davies@connahsquayhs.org.uk::8fe6a0ed-85a2-4afc-b2fd-0bd0e468fc41" providerId="AD" clId="Web-{DC75E4D5-56DA-9701-A2EB-94511900B87B}" dt="2024-07-04T10:09:09.714" v="867" actId="20577"/>
      <pc:docMkLst>
        <pc:docMk/>
      </pc:docMkLst>
      <pc:sldChg chg="modSp">
        <pc:chgData name="Catrin Davies" userId="S::catrin.davies@connahsquayhs.org.uk::8fe6a0ed-85a2-4afc-b2fd-0bd0e468fc41" providerId="AD" clId="Web-{DC75E4D5-56DA-9701-A2EB-94511900B87B}" dt="2024-07-04T10:09:09.714" v="867" actId="20577"/>
        <pc:sldMkLst>
          <pc:docMk/>
          <pc:sldMk cId="2744657230" sldId="279"/>
        </pc:sldMkLst>
        <pc:spChg chg="mod">
          <ac:chgData name="Catrin Davies" userId="S::catrin.davies@connahsquayhs.org.uk::8fe6a0ed-85a2-4afc-b2fd-0bd0e468fc41" providerId="AD" clId="Web-{DC75E4D5-56DA-9701-A2EB-94511900B87B}" dt="2024-07-04T09:59:16.136" v="155" actId="20577"/>
          <ac:spMkLst>
            <pc:docMk/>
            <pc:sldMk cId="2744657230" sldId="279"/>
            <ac:spMk id="2" creationId="{C65EE8F8-148F-B99E-40FA-43CE497387F7}"/>
          </ac:spMkLst>
        </pc:spChg>
        <pc:spChg chg="mod">
          <ac:chgData name="Catrin Davies" userId="S::catrin.davies@connahsquayhs.org.uk::8fe6a0ed-85a2-4afc-b2fd-0bd0e468fc41" providerId="AD" clId="Web-{DC75E4D5-56DA-9701-A2EB-94511900B87B}" dt="2024-07-04T10:04:38.910" v="439" actId="20577"/>
          <ac:spMkLst>
            <pc:docMk/>
            <pc:sldMk cId="2744657230" sldId="279"/>
            <ac:spMk id="4" creationId="{74C831F6-864D-BABA-AF92-E2DAAB3A976C}"/>
          </ac:spMkLst>
        </pc:spChg>
        <pc:spChg chg="mod">
          <ac:chgData name="Catrin Davies" userId="S::catrin.davies@connahsquayhs.org.uk::8fe6a0ed-85a2-4afc-b2fd-0bd0e468fc41" providerId="AD" clId="Web-{DC75E4D5-56DA-9701-A2EB-94511900B87B}" dt="2024-07-04T10:05:13.755" v="462" actId="20577"/>
          <ac:spMkLst>
            <pc:docMk/>
            <pc:sldMk cId="2744657230" sldId="279"/>
            <ac:spMk id="6" creationId="{BBFAC2B0-088A-A742-E984-08816EB2A534}"/>
          </ac:spMkLst>
        </pc:spChg>
        <pc:spChg chg="mod">
          <ac:chgData name="Catrin Davies" userId="S::catrin.davies@connahsquayhs.org.uk::8fe6a0ed-85a2-4afc-b2fd-0bd0e468fc41" providerId="AD" clId="Web-{DC75E4D5-56DA-9701-A2EB-94511900B87B}" dt="2024-07-04T10:06:35.882" v="693" actId="20577"/>
          <ac:spMkLst>
            <pc:docMk/>
            <pc:sldMk cId="2744657230" sldId="279"/>
            <ac:spMk id="9" creationId="{FAC0EE1F-6170-8836-2429-E17EDAC6A750}"/>
          </ac:spMkLst>
        </pc:spChg>
        <pc:spChg chg="mod">
          <ac:chgData name="Catrin Davies" userId="S::catrin.davies@connahsquayhs.org.uk::8fe6a0ed-85a2-4afc-b2fd-0bd0e468fc41" providerId="AD" clId="Web-{DC75E4D5-56DA-9701-A2EB-94511900B87B}" dt="2024-07-04T10:09:09.714" v="867" actId="20577"/>
          <ac:spMkLst>
            <pc:docMk/>
            <pc:sldMk cId="2744657230" sldId="279"/>
            <ac:spMk id="11" creationId="{BE434E36-C7AA-5216-328F-AB4594226D84}"/>
          </ac:spMkLst>
        </pc:spChg>
      </pc:sldChg>
    </pc:docChg>
  </pc:docChgLst>
  <pc:docChgLst>
    <pc:chgData name="Catrin Davies" userId="S::catrin.davies@connahsquayhs.org.uk::8fe6a0ed-85a2-4afc-b2fd-0bd0e468fc41" providerId="AD" clId="Web-{34042D02-8B96-6979-63E9-182A0311FB8D}"/>
    <pc:docChg chg="modSld">
      <pc:chgData name="Catrin Davies" userId="S::catrin.davies@connahsquayhs.org.uk::8fe6a0ed-85a2-4afc-b2fd-0bd0e468fc41" providerId="AD" clId="Web-{34042D02-8B96-6979-63E9-182A0311FB8D}" dt="2024-07-03T15:46:34.648" v="142" actId="20577"/>
      <pc:docMkLst>
        <pc:docMk/>
      </pc:docMkLst>
      <pc:sldChg chg="modSp">
        <pc:chgData name="Catrin Davies" userId="S::catrin.davies@connahsquayhs.org.uk::8fe6a0ed-85a2-4afc-b2fd-0bd0e468fc41" providerId="AD" clId="Web-{34042D02-8B96-6979-63E9-182A0311FB8D}" dt="2024-07-03T12:31:59.127" v="134" actId="20577"/>
        <pc:sldMkLst>
          <pc:docMk/>
          <pc:sldMk cId="1981651252" sldId="278"/>
        </pc:sldMkLst>
        <pc:spChg chg="mod">
          <ac:chgData name="Catrin Davies" userId="S::catrin.davies@connahsquayhs.org.uk::8fe6a0ed-85a2-4afc-b2fd-0bd0e468fc41" providerId="AD" clId="Web-{34042D02-8B96-6979-63E9-182A0311FB8D}" dt="2024-07-03T12:31:59.127" v="134" actId="20577"/>
          <ac:spMkLst>
            <pc:docMk/>
            <pc:sldMk cId="1981651252" sldId="278"/>
            <ac:spMk id="2" creationId="{B77F1C2E-7359-4E67-E2F1-060331D23AB7}"/>
          </ac:spMkLst>
        </pc:spChg>
        <pc:spChg chg="mod">
          <ac:chgData name="Catrin Davies" userId="S::catrin.davies@connahsquayhs.org.uk::8fe6a0ed-85a2-4afc-b2fd-0bd0e468fc41" providerId="AD" clId="Web-{34042D02-8B96-6979-63E9-182A0311FB8D}" dt="2024-07-03T12:24:44.535" v="70" actId="20577"/>
          <ac:spMkLst>
            <pc:docMk/>
            <pc:sldMk cId="1981651252" sldId="278"/>
            <ac:spMk id="7" creationId="{2E5624FB-155B-4395-46B6-A4D8F5D58C9A}"/>
          </ac:spMkLst>
        </pc:spChg>
      </pc:sldChg>
      <pc:sldChg chg="modSp">
        <pc:chgData name="Catrin Davies" userId="S::catrin.davies@connahsquayhs.org.uk::8fe6a0ed-85a2-4afc-b2fd-0bd0e468fc41" providerId="AD" clId="Web-{34042D02-8B96-6979-63E9-182A0311FB8D}" dt="2024-07-03T15:46:34.648" v="142" actId="20577"/>
        <pc:sldMkLst>
          <pc:docMk/>
          <pc:sldMk cId="2744657230" sldId="279"/>
        </pc:sldMkLst>
        <pc:spChg chg="mod">
          <ac:chgData name="Catrin Davies" userId="S::catrin.davies@connahsquayhs.org.uk::8fe6a0ed-85a2-4afc-b2fd-0bd0e468fc41" providerId="AD" clId="Web-{34042D02-8B96-6979-63E9-182A0311FB8D}" dt="2024-07-03T15:44:33.127" v="135" actId="20577"/>
          <ac:spMkLst>
            <pc:docMk/>
            <pc:sldMk cId="2744657230" sldId="279"/>
            <ac:spMk id="2" creationId="{C65EE8F8-148F-B99E-40FA-43CE497387F7}"/>
          </ac:spMkLst>
        </pc:spChg>
        <pc:spChg chg="mod">
          <ac:chgData name="Catrin Davies" userId="S::catrin.davies@connahsquayhs.org.uk::8fe6a0ed-85a2-4afc-b2fd-0bd0e468fc41" providerId="AD" clId="Web-{34042D02-8B96-6979-63E9-182A0311FB8D}" dt="2024-07-03T15:45:42.427" v="137" actId="20577"/>
          <ac:spMkLst>
            <pc:docMk/>
            <pc:sldMk cId="2744657230" sldId="279"/>
            <ac:spMk id="4" creationId="{74C831F6-864D-BABA-AF92-E2DAAB3A976C}"/>
          </ac:spMkLst>
        </pc:spChg>
        <pc:spChg chg="mod">
          <ac:chgData name="Catrin Davies" userId="S::catrin.davies@connahsquayhs.org.uk::8fe6a0ed-85a2-4afc-b2fd-0bd0e468fc41" providerId="AD" clId="Web-{34042D02-8B96-6979-63E9-182A0311FB8D}" dt="2024-07-03T15:46:04.037" v="139" actId="20577"/>
          <ac:spMkLst>
            <pc:docMk/>
            <pc:sldMk cId="2744657230" sldId="279"/>
            <ac:spMk id="6" creationId="{BBFAC2B0-088A-A742-E984-08816EB2A534}"/>
          </ac:spMkLst>
        </pc:spChg>
        <pc:spChg chg="mod">
          <ac:chgData name="Catrin Davies" userId="S::catrin.davies@connahsquayhs.org.uk::8fe6a0ed-85a2-4afc-b2fd-0bd0e468fc41" providerId="AD" clId="Web-{34042D02-8B96-6979-63E9-182A0311FB8D}" dt="2024-07-03T15:46:07.053" v="141" actId="20577"/>
          <ac:spMkLst>
            <pc:docMk/>
            <pc:sldMk cId="2744657230" sldId="279"/>
            <ac:spMk id="9" creationId="{FAC0EE1F-6170-8836-2429-E17EDAC6A750}"/>
          </ac:spMkLst>
        </pc:spChg>
        <pc:spChg chg="mod">
          <ac:chgData name="Catrin Davies" userId="S::catrin.davies@connahsquayhs.org.uk::8fe6a0ed-85a2-4afc-b2fd-0bd0e468fc41" providerId="AD" clId="Web-{34042D02-8B96-6979-63E9-182A0311FB8D}" dt="2024-07-03T15:46:34.648" v="142" actId="20577"/>
          <ac:spMkLst>
            <pc:docMk/>
            <pc:sldMk cId="2744657230" sldId="279"/>
            <ac:spMk id="11" creationId="{BE434E36-C7AA-5216-328F-AB4594226D84}"/>
          </ac:spMkLst>
        </pc:spChg>
      </pc:sldChg>
    </pc:docChg>
  </pc:docChgLst>
  <pc:docChgLst>
    <pc:chgData name="Kelly Davis" userId="S::kelly.davis@connahsquayhs.org.uk::096ba659-84af-4938-bb69-cbee8d6cfa26" providerId="AD" clId="Web-{1F2FC953-A3FE-F199-6835-9EE24CF8BFA9}"/>
    <pc:docChg chg="modSld">
      <pc:chgData name="Kelly Davis" userId="S::kelly.davis@connahsquayhs.org.uk::096ba659-84af-4938-bb69-cbee8d6cfa26" providerId="AD" clId="Web-{1F2FC953-A3FE-F199-6835-9EE24CF8BFA9}" dt="2024-05-28T17:32:11.626" v="15" actId="14100"/>
      <pc:docMkLst>
        <pc:docMk/>
      </pc:docMkLst>
      <pc:sldChg chg="addSp modSp">
        <pc:chgData name="Kelly Davis" userId="S::kelly.davis@connahsquayhs.org.uk::096ba659-84af-4938-bb69-cbee8d6cfa26" providerId="AD" clId="Web-{1F2FC953-A3FE-F199-6835-9EE24CF8BFA9}" dt="2024-05-28T17:31:46.219" v="13"/>
        <pc:sldMkLst>
          <pc:docMk/>
          <pc:sldMk cId="1981651252" sldId="278"/>
        </pc:sldMkLst>
        <pc:spChg chg="mod">
          <ac:chgData name="Kelly Davis" userId="S::kelly.davis@connahsquayhs.org.uk::096ba659-84af-4938-bb69-cbee8d6cfa26" providerId="AD" clId="Web-{1F2FC953-A3FE-F199-6835-9EE24CF8BFA9}" dt="2024-05-28T17:30:55.339" v="4" actId="20577"/>
          <ac:spMkLst>
            <pc:docMk/>
            <pc:sldMk cId="1981651252" sldId="278"/>
            <ac:spMk id="2" creationId="{B77F1C2E-7359-4E67-E2F1-060331D23AB7}"/>
          </ac:spMkLst>
        </pc:spChg>
        <pc:spChg chg="mod">
          <ac:chgData name="Kelly Davis" userId="S::kelly.davis@connahsquayhs.org.uk::096ba659-84af-4938-bb69-cbee8d6cfa26" providerId="AD" clId="Web-{1F2FC953-A3FE-F199-6835-9EE24CF8BFA9}" dt="2024-05-28T17:31:22.952" v="8" actId="20577"/>
          <ac:spMkLst>
            <pc:docMk/>
            <pc:sldMk cId="1981651252" sldId="278"/>
            <ac:spMk id="8" creationId="{D9F63377-DD1C-4BBD-5D28-6BF14622536D}"/>
          </ac:spMkLst>
        </pc:spChg>
        <pc:graphicFrameChg chg="add mod">
          <ac:chgData name="Kelly Davis" userId="S::kelly.davis@connahsquayhs.org.uk::096ba659-84af-4938-bb69-cbee8d6cfa26" providerId="AD" clId="Web-{1F2FC953-A3FE-F199-6835-9EE24CF8BFA9}" dt="2024-05-28T17:31:46.219" v="13"/>
          <ac:graphicFrameMkLst>
            <pc:docMk/>
            <pc:sldMk cId="1981651252" sldId="278"/>
            <ac:graphicFrameMk id="11" creationId="{F312F9CC-972B-16C0-6EBB-8A9C06F41513}"/>
          </ac:graphicFrameMkLst>
        </pc:graphicFrameChg>
      </pc:sldChg>
      <pc:sldChg chg="modSp">
        <pc:chgData name="Kelly Davis" userId="S::kelly.davis@connahsquayhs.org.uk::096ba659-84af-4938-bb69-cbee8d6cfa26" providerId="AD" clId="Web-{1F2FC953-A3FE-F199-6835-9EE24CF8BFA9}" dt="2024-05-28T17:31:03.542" v="5" actId="20577"/>
        <pc:sldMkLst>
          <pc:docMk/>
          <pc:sldMk cId="2458432041" sldId="280"/>
        </pc:sldMkLst>
        <pc:spChg chg="mod">
          <ac:chgData name="Kelly Davis" userId="S::kelly.davis@connahsquayhs.org.uk::096ba659-84af-4938-bb69-cbee8d6cfa26" providerId="AD" clId="Web-{1F2FC953-A3FE-F199-6835-9EE24CF8BFA9}" dt="2024-05-28T17:31:03.542" v="5" actId="20577"/>
          <ac:spMkLst>
            <pc:docMk/>
            <pc:sldMk cId="2458432041" sldId="280"/>
            <ac:spMk id="2" creationId="{92C753A5-51E1-7A44-E9A0-95DE87F723AA}"/>
          </ac:spMkLst>
        </pc:spChg>
      </pc:sldChg>
      <pc:sldChg chg="addSp modSp">
        <pc:chgData name="Kelly Davis" userId="S::kelly.davis@connahsquayhs.org.uk::096ba659-84af-4938-bb69-cbee8d6cfa26" providerId="AD" clId="Web-{1F2FC953-A3FE-F199-6835-9EE24CF8BFA9}" dt="2024-05-28T17:32:11.626" v="15" actId="14100"/>
        <pc:sldMkLst>
          <pc:docMk/>
          <pc:sldMk cId="3785915959" sldId="282"/>
        </pc:sldMkLst>
        <pc:picChg chg="add mod">
          <ac:chgData name="Kelly Davis" userId="S::kelly.davis@connahsquayhs.org.uk::096ba659-84af-4938-bb69-cbee8d6cfa26" providerId="AD" clId="Web-{1F2FC953-A3FE-F199-6835-9EE24CF8BFA9}" dt="2024-05-28T17:32:11.626" v="15" actId="14100"/>
          <ac:picMkLst>
            <pc:docMk/>
            <pc:sldMk cId="3785915959" sldId="282"/>
            <ac:picMk id="9" creationId="{25C1B370-52D0-07EB-DB54-525963720C9A}"/>
          </ac:picMkLst>
        </pc:picChg>
      </pc:sldChg>
      <pc:sldChg chg="modSp">
        <pc:chgData name="Kelly Davis" userId="S::kelly.davis@connahsquayhs.org.uk::096ba659-84af-4938-bb69-cbee8d6cfa26" providerId="AD" clId="Web-{1F2FC953-A3FE-F199-6835-9EE24CF8BFA9}" dt="2024-05-28T17:31:43.969" v="12" actId="20577"/>
        <pc:sldMkLst>
          <pc:docMk/>
          <pc:sldMk cId="632769890" sldId="284"/>
        </pc:sldMkLst>
        <pc:spChg chg="mod">
          <ac:chgData name="Kelly Davis" userId="S::kelly.davis@connahsquayhs.org.uk::096ba659-84af-4938-bb69-cbee8d6cfa26" providerId="AD" clId="Web-{1F2FC953-A3FE-F199-6835-9EE24CF8BFA9}" dt="2024-05-28T17:31:43.969" v="12" actId="20577"/>
          <ac:spMkLst>
            <pc:docMk/>
            <pc:sldMk cId="632769890" sldId="284"/>
            <ac:spMk id="11" creationId="{73CA8E55-50A9-4198-412B-A239F349004B}"/>
          </ac:spMkLst>
        </pc:spChg>
      </pc:sldChg>
      <pc:sldChg chg="modSp">
        <pc:chgData name="Kelly Davis" userId="S::kelly.davis@connahsquayhs.org.uk::096ba659-84af-4938-bb69-cbee8d6cfa26" providerId="AD" clId="Web-{1F2FC953-A3FE-F199-6835-9EE24CF8BFA9}" dt="2024-05-28T17:30:50.229" v="3" actId="20577"/>
        <pc:sldMkLst>
          <pc:docMk/>
          <pc:sldMk cId="3948252949" sldId="286"/>
        </pc:sldMkLst>
        <pc:spChg chg="mod">
          <ac:chgData name="Kelly Davis" userId="S::kelly.davis@connahsquayhs.org.uk::096ba659-84af-4938-bb69-cbee8d6cfa26" providerId="AD" clId="Web-{1F2FC953-A3FE-F199-6835-9EE24CF8BFA9}" dt="2024-05-28T17:30:50.229" v="3" actId="20577"/>
          <ac:spMkLst>
            <pc:docMk/>
            <pc:sldMk cId="3948252949" sldId="286"/>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9</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Rates of Reaction</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sz="1000" dirty="0">
                <a:solidFill>
                  <a:srgbClr val="000000"/>
                </a:solidFill>
                <a:latin typeface="MASSILIA VF"/>
                <a:ea typeface="Calibri"/>
                <a:cs typeface="Calibri"/>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models will also help them make sense of its complexity. With evidence derived from observations, new theories can be developed, and existing ideas may be refined or challenged.</a:t>
            </a:r>
            <a:endParaRPr lang="en-US" sz="1000">
              <a:latin typeface="MASSILIA VF"/>
            </a:endParaRPr>
          </a:p>
          <a:p>
            <a:r>
              <a:rPr lang="en-US" sz="1000" dirty="0">
                <a:solidFill>
                  <a:srgbClr val="000000"/>
                </a:solidFill>
                <a:latin typeface="MASSILIA VF"/>
                <a:ea typeface="Calibri"/>
                <a:cs typeface="Calibri"/>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sz="1000">
              <a:latin typeface="MASSILIA VF"/>
            </a:endParaRPr>
          </a:p>
          <a:p>
            <a:endParaRPr lang="en-US" sz="1200" dirty="0">
              <a:solidFill>
                <a:srgbClr val="000000"/>
              </a:solidFill>
              <a:latin typeface="MASSILIA VF"/>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400" dirty="0">
              <a:latin typeface="MASSILIA VF"/>
            </a:endParaRPr>
          </a:p>
          <a:p>
            <a:r>
              <a:rPr lang="en-US" sz="1400" dirty="0">
                <a:latin typeface="MASSILIA VF"/>
              </a:rPr>
              <a:t>Being curious and searching for answers is essential to understanding and predicting phenomena.</a:t>
            </a:r>
            <a:endParaRPr lang="en-US" dirty="0">
              <a:latin typeface="MASSILIA VF"/>
            </a:endParaRPr>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400" dirty="0">
              <a:latin typeface="MASSILIA VF"/>
            </a:endParaRPr>
          </a:p>
          <a:p>
            <a:endParaRPr lang="en-US" sz="1400" dirty="0">
              <a:latin typeface="MASSILIA VF"/>
            </a:endParaRPr>
          </a:p>
          <a:p>
            <a:r>
              <a:rPr lang="en-US" sz="1400" dirty="0">
                <a:latin typeface="MASSILIA VF"/>
              </a:rPr>
              <a:t>Matter and the way it behaves defines our universe and shapes our lives.</a:t>
            </a:r>
            <a:endParaRPr lang="en-US" dirty="0"/>
          </a:p>
          <a:p>
            <a:endParaRPr lang="en-US" sz="1400" dirty="0">
              <a:latin typeface="MASSILIA VF"/>
            </a:endParaRPr>
          </a:p>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200" dirty="0">
                <a:solidFill>
                  <a:srgbClr val="1F1F1F"/>
                </a:solidFill>
                <a:latin typeface="MASSILIA VF"/>
                <a:cs typeface="Arial"/>
              </a:rPr>
              <a:t>The universe and all living things are made up of </a:t>
            </a:r>
            <a:r>
              <a:rPr lang="en-US" sz="1200" i="1" dirty="0">
                <a:solidFill>
                  <a:srgbClr val="0360A6"/>
                </a:solidFill>
                <a:latin typeface="MASSILIA VF"/>
                <a:cs typeface="Arial"/>
              </a:rPr>
              <a:t>matter</a:t>
            </a:r>
            <a:r>
              <a:rPr lang="en-US" sz="1200" dirty="0">
                <a:solidFill>
                  <a:srgbClr val="1F1F1F"/>
                </a:solidFill>
                <a:latin typeface="MASSILIA VF"/>
                <a:cs typeface="Arial"/>
              </a:rPr>
              <a:t>. The </a:t>
            </a:r>
            <a:r>
              <a:rPr lang="en-US" sz="1200" err="1">
                <a:solidFill>
                  <a:srgbClr val="1F1F1F"/>
                </a:solidFill>
                <a:latin typeface="MASSILIA VF"/>
                <a:cs typeface="Arial"/>
              </a:rPr>
              <a:t>behaviour</a:t>
            </a:r>
            <a:r>
              <a:rPr lang="en-US" sz="1200" dirty="0">
                <a:solidFill>
                  <a:srgbClr val="1F1F1F"/>
                </a:solidFill>
                <a:latin typeface="MASSILIA VF"/>
                <a:cs typeface="Arial"/>
              </a:rPr>
              <a:t> of matter determines the properties of materials and allows us to use natural resources, as well as to create new substances. Understanding the nature of matter can help learners to appreciate the impact that chemistry has on the world around them, as well as how it contributes to advances in science and technology. Chemical reactions happen continuously in our environment as well as in living things. Learning how to control and apply these reactions has benefits to individuals and industry.</a:t>
            </a:r>
            <a:endParaRPr lang="en-US" sz="1200" dirty="0">
              <a:latin typeface="MASSILIA VF"/>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200" b="1" dirty="0">
                <a:solidFill>
                  <a:srgbClr val="1F1F1F"/>
                </a:solidFill>
                <a:latin typeface="MASSILIA VF"/>
                <a:cs typeface="Segoe UI"/>
              </a:rPr>
              <a:t>Ambitious, capable learners who:</a:t>
            </a:r>
            <a:endParaRPr lang="en-GB" sz="1200" dirty="0">
              <a:solidFill>
                <a:srgbClr val="000000"/>
              </a:solidFill>
              <a:latin typeface="MASSILIA VF"/>
              <a:cs typeface="Segoe UI"/>
            </a:endParaRPr>
          </a:p>
          <a:p>
            <a:r>
              <a:rPr lang="en-GB" sz="1200">
                <a:solidFill>
                  <a:srgbClr val="1F1F1F"/>
                </a:solidFill>
                <a:latin typeface="MASSILIA VF"/>
                <a:cs typeface="Segoe UI"/>
              </a:rPr>
              <a:t>Set themselves high standards and seek and enjoy challenge. Are building up a body of knowledge and have the skills to connect and apply that knowledge in different contexts. Are questioning and can explain the ideas and concepts they are learning about.</a:t>
            </a:r>
            <a:endParaRPr lang="en-GB" sz="1200">
              <a:solidFill>
                <a:srgbClr val="000000"/>
              </a:solidFill>
              <a:latin typeface="MASSILIA VF"/>
              <a:cs typeface="Segoe UI"/>
            </a:endParaRPr>
          </a:p>
          <a:p>
            <a:pPr marL="285750" indent="-285750">
              <a:buFont typeface="Arial"/>
              <a:buChar char="•"/>
            </a:pPr>
            <a:endParaRPr lang="en-US" sz="1200" dirty="0">
              <a:solidFill>
                <a:srgbClr val="000000"/>
              </a:solidFill>
              <a:latin typeface="MASSILIA VF"/>
              <a:ea typeface="Calibri"/>
              <a:cs typeface="Calibri"/>
            </a:endParaRPr>
          </a:p>
          <a:p>
            <a:r>
              <a:rPr lang="en-US" sz="1200" b="1" dirty="0">
                <a:solidFill>
                  <a:srgbClr val="000000"/>
                </a:solidFill>
                <a:latin typeface="MASSILIA VF"/>
                <a:cs typeface="Calibri"/>
              </a:rPr>
              <a:t>Enterprising, Creative Contributors who:</a:t>
            </a:r>
            <a:endParaRPr lang="en-GB" sz="1200" b="1" dirty="0">
              <a:solidFill>
                <a:srgbClr val="000000"/>
              </a:solidFill>
              <a:latin typeface="MASSILIA VF"/>
              <a:cs typeface="Calibri"/>
            </a:endParaRPr>
          </a:p>
          <a:p>
            <a:r>
              <a:rPr lang="en-US" sz="1200" dirty="0">
                <a:solidFill>
                  <a:srgbClr val="1F1F1F"/>
                </a:solidFill>
                <a:latin typeface="MASSILIA VF"/>
                <a:ea typeface="Calibri"/>
                <a:cs typeface="Arial"/>
              </a:rPr>
              <a:t>Connect and apply their knowledge and skills to write meaningful conclusions. Can carry out group work effectively and work as a team member during practical work. </a:t>
            </a:r>
          </a:p>
          <a:p>
            <a:endParaRPr lang="en-US" sz="1100" dirty="0">
              <a:solidFill>
                <a:srgbClr val="000000"/>
              </a:solidFill>
              <a:latin typeface="Calibri"/>
              <a:ea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1200" dirty="0">
                <a:latin typeface="MASSILIA VF"/>
              </a:rPr>
              <a:t>Literacy - </a:t>
            </a:r>
            <a:r>
              <a:rPr lang="en-GB" sz="1200" dirty="0">
                <a:solidFill>
                  <a:srgbClr val="000000"/>
                </a:solidFill>
                <a:latin typeface="MASSILIA VF"/>
                <a:ea typeface="Calibri"/>
                <a:cs typeface="Calibri"/>
              </a:rPr>
              <a:t>I can use varied, appropriate and precise vocabulary including area of learning and experience/discipline-specific words for different purposes. </a:t>
            </a:r>
            <a:endParaRPr lang="en-US" sz="1200">
              <a:solidFill>
                <a:srgbClr val="000000"/>
              </a:solidFill>
              <a:latin typeface="MASSILIA VF"/>
              <a:ea typeface="Calibri"/>
              <a:cs typeface="Calibri"/>
            </a:endParaRPr>
          </a:p>
          <a:p>
            <a:endParaRPr lang="en-GB" sz="1200" dirty="0">
              <a:solidFill>
                <a:srgbClr val="000000"/>
              </a:solidFill>
              <a:latin typeface="MASSILIA VF"/>
              <a:ea typeface="Calibri"/>
              <a:cs typeface="Calibri"/>
            </a:endParaRPr>
          </a:p>
          <a:p>
            <a:r>
              <a:rPr lang="en-US" sz="1200" dirty="0">
                <a:latin typeface="MASSILIA VF"/>
              </a:rPr>
              <a:t>Numeracy - </a:t>
            </a:r>
            <a:r>
              <a:rPr lang="en-GB" sz="1200" dirty="0">
                <a:solidFill>
                  <a:srgbClr val="000000"/>
                </a:solidFill>
                <a:latin typeface="MASSILIA VF"/>
                <a:ea typeface="Calibri"/>
                <a:cs typeface="Calibri"/>
              </a:rPr>
              <a:t>I can draw conclusions from data and recognise that some conclusions may be misleading or uncertain.    </a:t>
            </a:r>
            <a:endParaRPr lang="en-US" sz="1200" dirty="0">
              <a:solidFill>
                <a:srgbClr val="000000"/>
              </a:solidFill>
              <a:latin typeface="MASSILIA VF"/>
              <a:ea typeface="Calibri"/>
              <a:cs typeface="Calibri"/>
            </a:endParaRPr>
          </a:p>
          <a:p>
            <a:endParaRPr lang="en-US"/>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algn="l"/>
            <a:r>
              <a:rPr lang="en-US" sz="1200" i="0" u="sng" dirty="0">
                <a:solidFill>
                  <a:srgbClr val="1F1F1F"/>
                </a:solidFill>
                <a:latin typeface="MASSILIA VF"/>
                <a:ea typeface="Arial"/>
                <a:cs typeface="Arial"/>
              </a:rPr>
              <a:t>Personal effectiveness</a:t>
            </a:r>
          </a:p>
          <a:p>
            <a:r>
              <a:rPr lang="en-US" sz="1200" dirty="0">
                <a:solidFill>
                  <a:srgbClr val="1F1F1F"/>
                </a:solidFill>
                <a:latin typeface="MASSILIA VF"/>
                <a:ea typeface="Arial"/>
                <a:cs typeface="Arial"/>
              </a:rPr>
              <a:t>During practical activities, they</a:t>
            </a:r>
            <a:r>
              <a:rPr lang="en-US" sz="1200" b="0" i="0" dirty="0">
                <a:solidFill>
                  <a:srgbClr val="1F1F1F"/>
                </a:solidFill>
                <a:latin typeface="MASSILIA VF"/>
                <a:ea typeface="Arial"/>
                <a:cs typeface="Arial"/>
              </a:rPr>
              <a:t> should be able to evaluate their learning and mistakes, identifying areas for development.</a:t>
            </a:r>
            <a:r>
              <a:rPr lang="en-US" sz="1200" dirty="0">
                <a:solidFill>
                  <a:srgbClr val="1F1F1F"/>
                </a:solidFill>
                <a:latin typeface="MASSILIA VF"/>
                <a:ea typeface="Arial"/>
                <a:cs typeface="Arial"/>
              </a:rPr>
              <a:t> </a:t>
            </a:r>
          </a:p>
          <a:p>
            <a:r>
              <a:rPr lang="en-US" sz="1200" u="sng">
                <a:solidFill>
                  <a:srgbClr val="1F1F1F"/>
                </a:solidFill>
                <a:latin typeface="MASSILIA VF"/>
                <a:cs typeface="Arial"/>
              </a:rPr>
              <a:t>Planning and </a:t>
            </a:r>
            <a:r>
              <a:rPr lang="en-US" sz="1200" u="sng" err="1">
                <a:solidFill>
                  <a:srgbClr val="1F1F1F"/>
                </a:solidFill>
                <a:latin typeface="MASSILIA VF"/>
                <a:cs typeface="Arial"/>
              </a:rPr>
              <a:t>organising</a:t>
            </a:r>
            <a:endParaRPr lang="en-US" sz="1200" u="sng">
              <a:latin typeface="MASSILIA VF"/>
            </a:endParaRPr>
          </a:p>
          <a:p>
            <a:r>
              <a:rPr lang="en-US" sz="1200" dirty="0">
                <a:solidFill>
                  <a:srgbClr val="1F1F1F"/>
                </a:solidFill>
                <a:latin typeface="MASSILIA VF"/>
                <a:cs typeface="Arial"/>
              </a:rPr>
              <a:t>When carrying out practical investigations, they should be able to manage time, people and resources safely and responsibly. They should be able to check for accuracy when taking measurements. </a:t>
            </a:r>
          </a:p>
          <a:p>
            <a:r>
              <a:rPr lang="en-US" sz="1200" u="sng">
                <a:solidFill>
                  <a:srgbClr val="1F1F1F"/>
                </a:solidFill>
                <a:latin typeface="MASSILIA VF"/>
                <a:cs typeface="Segoe UI"/>
              </a:rPr>
              <a:t>Critical thinking and problem-solving</a:t>
            </a:r>
            <a:endParaRPr lang="en-US" sz="1200">
              <a:solidFill>
                <a:srgbClr val="000000"/>
              </a:solidFill>
              <a:latin typeface="MASSILIA VF"/>
              <a:cs typeface="Segoe UI"/>
            </a:endParaRPr>
          </a:p>
          <a:p>
            <a:r>
              <a:rPr lang="en-US" sz="1200" dirty="0">
                <a:solidFill>
                  <a:srgbClr val="1F1F1F"/>
                </a:solidFill>
                <a:latin typeface="MASSILIA VF"/>
                <a:cs typeface="Segoe UI"/>
              </a:rPr>
              <a:t>Learners should be supported to ask meaningful questions, and to evaluate information and evidence.</a:t>
            </a:r>
            <a:endParaRPr lang="en-US" dirty="0">
              <a:latin typeface="MASSILIA VF"/>
            </a:endParaRPr>
          </a:p>
          <a:p>
            <a:endParaRPr lang="en-US" sz="12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26906" y="4219959"/>
            <a:ext cx="4939201" cy="2871880"/>
          </a:xfrm>
        </p:spPr>
        <p:txBody>
          <a:bodyPr lIns="180000" tIns="180000" rIns="180000" bIns="180000" anchor="t">
            <a:noAutofit/>
          </a:bodyPr>
          <a:lstStyle/>
          <a:p>
            <a:r>
              <a:rPr lang="en-US" sz="1200" dirty="0">
                <a:solidFill>
                  <a:srgbClr val="000000"/>
                </a:solidFill>
                <a:latin typeface="MASSILIA VF"/>
                <a:cs typeface="Calibri"/>
              </a:rPr>
              <a:t>Encourage learners to take responsibility for their own learning</a:t>
            </a:r>
          </a:p>
          <a:p>
            <a:r>
              <a:rPr lang="en-US" sz="1200" dirty="0">
                <a:solidFill>
                  <a:srgbClr val="000000"/>
                </a:solidFill>
                <a:latin typeface="MASSILIA VF"/>
                <a:cs typeface="Calibri"/>
              </a:rPr>
              <a:t>Encourage collaboration</a:t>
            </a:r>
          </a:p>
          <a:p>
            <a:r>
              <a:rPr lang="en-US" sz="1200" dirty="0">
                <a:solidFill>
                  <a:srgbClr val="000000"/>
                </a:solidFill>
                <a:latin typeface="MASSILIA VF"/>
                <a:cs typeface="Calibri"/>
              </a:rPr>
              <a:t>Sustained pupil effort to reach high but achievable targets</a:t>
            </a:r>
          </a:p>
          <a:p>
            <a:r>
              <a:rPr lang="en-US" sz="1200" dirty="0">
                <a:solidFill>
                  <a:srgbClr val="000000"/>
                </a:solidFill>
                <a:latin typeface="MASSILIA VF"/>
                <a:cs typeface="Calibri"/>
              </a:rPr>
              <a:t>Employing a broad repertoire of teaching approaches</a:t>
            </a:r>
          </a:p>
          <a:p>
            <a:r>
              <a:rPr lang="en-US" sz="1200" dirty="0">
                <a:solidFill>
                  <a:srgbClr val="000000"/>
                </a:solidFill>
                <a:latin typeface="MASSILIA VF"/>
                <a:cs typeface="Calibri"/>
              </a:rPr>
              <a:t>Build on previous knowledge and experience to engage interest</a:t>
            </a:r>
          </a:p>
          <a:p>
            <a:r>
              <a:rPr lang="en-US" sz="1200" dirty="0">
                <a:solidFill>
                  <a:srgbClr val="000000"/>
                </a:solidFill>
                <a:latin typeface="MASSILIA VF"/>
                <a:cs typeface="Calibri"/>
              </a:rPr>
              <a:t>Focus on the 4 Purposes</a:t>
            </a:r>
          </a:p>
          <a:p>
            <a:r>
              <a:rPr lang="en-US" sz="1200" dirty="0">
                <a:solidFill>
                  <a:srgbClr val="000000"/>
                </a:solidFill>
                <a:latin typeface="MASSILIA VF"/>
                <a:cs typeface="Calibri"/>
              </a:rPr>
              <a:t>Use assessment for learning to accelerate progress</a:t>
            </a:r>
          </a:p>
          <a:p>
            <a:r>
              <a:rPr lang="en-US" sz="1200" dirty="0">
                <a:solidFill>
                  <a:srgbClr val="000000"/>
                </a:solidFill>
                <a:latin typeface="MASSILIA VF"/>
                <a:cs typeface="Calibri"/>
              </a:rPr>
              <a:t>Make connections within and across AOLEs</a:t>
            </a:r>
          </a:p>
          <a:p>
            <a:r>
              <a:rPr lang="en-US" sz="1200" dirty="0">
                <a:solidFill>
                  <a:srgbClr val="000000"/>
                </a:solidFill>
                <a:latin typeface="MASSILIA VF"/>
                <a:cs typeface="Calibri"/>
              </a:rPr>
              <a:t>Reinforce cross-curricular responsibilities, literacy, numeracy, digital competency</a:t>
            </a: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solidFill>
                  <a:schemeClr val="tx1"/>
                </a:solidFill>
                <a:latin typeface="MASSILIA VF"/>
                <a:cs typeface="Arial"/>
              </a:rPr>
              <a:t>Learners will be encouraged to use a ‘trial and improve’ approach with regards to the best method for gas collection. </a:t>
            </a:r>
          </a:p>
          <a:p>
            <a:r>
              <a:rPr lang="en-US" sz="1100" dirty="0">
                <a:solidFill>
                  <a:schemeClr val="tx1"/>
                </a:solidFill>
                <a:latin typeface="MASSILIA VF"/>
                <a:cs typeface="Arial"/>
              </a:rPr>
              <a:t> Through this learners develop their application of skills, as well as resilience as they understand the benefit of failure as way of exploring possible alterative methods.  </a:t>
            </a:r>
          </a:p>
          <a:p>
            <a:r>
              <a:rPr lang="en-US" sz="1100" dirty="0">
                <a:solidFill>
                  <a:schemeClr val="tx1"/>
                </a:solidFill>
                <a:latin typeface="MASSILIA VF"/>
                <a:cs typeface="Arial"/>
              </a:rPr>
              <a:t>Over time there is an increased independence in learning, including interdependence in peer group learning as they learns to carry out practical investigations independently.</a:t>
            </a:r>
          </a:p>
          <a:p>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chemeClr val="tx1"/>
                </a:solidFill>
                <a:latin typeface="MASSILIA VF"/>
                <a:cs typeface="Arial"/>
              </a:rPr>
              <a:t>Learners will make progress within their knowledge and understanding as they develop more complex scientific knowledge and understanding in relation to particle theory. </a:t>
            </a:r>
          </a:p>
          <a:p>
            <a:r>
              <a:rPr lang="en-US" sz="1200" dirty="0">
                <a:solidFill>
                  <a:schemeClr val="tx1"/>
                </a:solidFill>
                <a:latin typeface="MASSILIA VF"/>
                <a:cs typeface="Arial"/>
              </a:rPr>
              <a:t>Their knowledge will move through exploration from a personal understanding of the theory regarding rates of reaction, to an abstract view that enables them to </a:t>
            </a:r>
            <a:r>
              <a:rPr lang="en-US" sz="1200" dirty="0" err="1">
                <a:solidFill>
                  <a:schemeClr val="tx1"/>
                </a:solidFill>
                <a:latin typeface="MASSILIA VF"/>
                <a:cs typeface="Arial"/>
              </a:rPr>
              <a:t>conceptualise</a:t>
            </a:r>
            <a:r>
              <a:rPr lang="en-US" sz="1200" dirty="0">
                <a:solidFill>
                  <a:schemeClr val="tx1"/>
                </a:solidFill>
                <a:latin typeface="MASSILIA VF"/>
                <a:cs typeface="Arial"/>
              </a:rPr>
              <a:t> their understanding, e.g. Chemical reactions in industry.</a:t>
            </a:r>
          </a:p>
          <a:p>
            <a:endParaRPr lang="en-US" sz="1200" dirty="0">
              <a:solidFill>
                <a:srgbClr val="000000"/>
              </a:solidFill>
              <a:latin typeface="MASSILIA VF"/>
              <a:cs typeface="Aria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dirty="0">
                <a:solidFill>
                  <a:schemeClr val="tx1"/>
                </a:solidFill>
                <a:latin typeface="MASSILIA VF"/>
                <a:cs typeface="Arial"/>
              </a:rPr>
              <a:t>Learners will develop their scientific knowledge and understanding into the factors that affect the rate of a chemical reaction by carrying out investigative work e.g. investigating the effect of temperature on the rate of a chemical reaction, investigating the effect of surface area on the rate of a chemical reaction. </a:t>
            </a:r>
            <a:endParaRPr lang="en-US" sz="1000" dirty="0">
              <a:solidFill>
                <a:schemeClr val="tx1"/>
              </a:solidFill>
              <a:latin typeface="Arial"/>
              <a:cs typeface="Arial"/>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chemeClr val="tx1"/>
                </a:solidFill>
                <a:latin typeface="MASSILIA VF"/>
              </a:rPr>
              <a:t>Learners will develop their practical investigative enquiry skills during this module. They will learn how to follow standard procedures to collect accurate and reliable results. </a:t>
            </a:r>
            <a:endParaRPr lang="en-US">
              <a:solidFill>
                <a:schemeClr val="tx1"/>
              </a:solidFill>
            </a:endParaRPr>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dirty="0">
                <a:solidFill>
                  <a:srgbClr val="1F1F1F"/>
                </a:solidFill>
                <a:latin typeface="MASSILIA VF"/>
                <a:cs typeface="Arial"/>
              </a:rPr>
              <a:t>Learners will be able to link their scientific knowledge and understanding of the factors that affect the rate of a chemical reaction to use of chemical reactions within industry to produce chemicals on an industrial scale. </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MASSILIA VF"/>
              </a:rPr>
              <a:t>I can ask questions and use my experience to suggest simple methods of inquiry.</a:t>
            </a:r>
          </a:p>
          <a:p>
            <a:r>
              <a:rPr lang="en-US" dirty="0">
                <a:latin typeface="MASSILIA VF"/>
              </a:rPr>
              <a:t>I can </a:t>
            </a:r>
            <a:r>
              <a:rPr lang="en-US" dirty="0" err="1">
                <a:latin typeface="MASSILIA VF"/>
              </a:rPr>
              <a:t>recognise</a:t>
            </a:r>
            <a:r>
              <a:rPr lang="en-US" dirty="0">
                <a:latin typeface="MASSILIA VF"/>
              </a:rPr>
              <a:t> patterns from my observations and investigations and can communicate my findings.</a:t>
            </a:r>
          </a:p>
          <a:p>
            <a:r>
              <a:rPr lang="en-US" dirty="0">
                <a:latin typeface="MASSILIA VF"/>
              </a:rPr>
              <a:t>I can use my knowledge and understanding to predict effects as part of my scientific exploration.</a:t>
            </a:r>
          </a:p>
          <a:p>
            <a:endParaRPr lang="en-US" dirty="0"/>
          </a:p>
          <a:p>
            <a:endParaRPr lang="en-US" dirty="0">
              <a:latin typeface="MASSILIA VF"/>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MASSILIA VF"/>
              </a:rPr>
              <a:t>I can identify questions that can be investigated scientifically and suggest suitable methods of inquiry.</a:t>
            </a:r>
            <a:endParaRPr lang="en-US"/>
          </a:p>
          <a:p>
            <a:r>
              <a:rPr lang="en-US" dirty="0">
                <a:latin typeface="MASSILIA VF"/>
              </a:rPr>
              <a:t>I can suggest conclusions as a result of carrying out my inquiries.</a:t>
            </a:r>
          </a:p>
          <a:p>
            <a:r>
              <a:rPr lang="en-US" dirty="0">
                <a:latin typeface="MASSILIA VF"/>
              </a:rPr>
              <a:t>I can evaluate methods to suggest improvements.</a:t>
            </a:r>
          </a:p>
          <a:p>
            <a:pPr marL="171450" indent="-171450">
              <a:buFont typeface="Arial" panose="020B0604020202020204" pitchFamily="34" charset="0"/>
              <a:buChar char="•"/>
            </a:pPr>
            <a:endParaRPr lang="en-US" sz="12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dirty="0">
                <a:latin typeface="MASSILIA VF"/>
              </a:rPr>
              <a:t>I can use my findings to draw valid conclusions.</a:t>
            </a:r>
            <a:endParaRPr lang="en-US"/>
          </a:p>
          <a:p>
            <a:r>
              <a:rPr lang="en-US" dirty="0">
                <a:latin typeface="MASSILIA VF"/>
              </a:rPr>
              <a:t>I can evaluate and identify ways of improving the reliability of data, taking anomalies into account.</a:t>
            </a:r>
            <a:endParaRPr lang="en-US"/>
          </a:p>
          <a:p>
            <a:r>
              <a:rPr lang="en-US" dirty="0">
                <a:latin typeface="MASSILIA VF"/>
              </a:rPr>
              <a:t>I can use a range of models to explain and make predictions.</a:t>
            </a:r>
          </a:p>
          <a:p>
            <a:pPr marL="171450" indent="-171450">
              <a:buFont typeface="Arial" panose="020B0604020202020204" pitchFamily="34" charset="0"/>
              <a:buChar char="•"/>
            </a:pPr>
            <a:endParaRPr lang="en-US" dirty="0"/>
          </a:p>
          <a:p>
            <a:r>
              <a:rPr lang="en-US" dirty="0">
                <a:latin typeface="MASSILIA VF"/>
              </a:rPr>
              <a:t>I can select relevant scientific knowledge from a range of evidence sources to evaluate claims presented as scientific facts.</a:t>
            </a:r>
          </a:p>
          <a:p>
            <a:r>
              <a:rPr lang="en-US" dirty="0">
                <a:latin typeface="MASSILIA VF"/>
              </a:rPr>
              <a:t>I can review my own opinions based on new scientific evidence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MASSILIA VF"/>
              </a:rPr>
              <a:t>I can </a:t>
            </a:r>
            <a:r>
              <a:rPr lang="en-US" dirty="0" err="1">
                <a:latin typeface="MASSILIA VF"/>
              </a:rPr>
              <a:t>recognise</a:t>
            </a:r>
            <a:r>
              <a:rPr lang="en-US" dirty="0">
                <a:latin typeface="MASSILIA VF"/>
              </a:rPr>
              <a:t> patterns from my observations and investigations and can communicate my findings.</a:t>
            </a:r>
            <a:endParaRPr lang="en-US" dirty="0"/>
          </a:p>
          <a:p>
            <a:r>
              <a:rPr lang="en-US" dirty="0">
                <a:latin typeface="MASSILIA VF"/>
              </a:rPr>
              <a:t>I can use my knowledge and understanding to predict effects as part of my scientific exploration.</a:t>
            </a:r>
            <a:endParaRPr lang="en-US" dirty="0"/>
          </a:p>
          <a:p>
            <a:r>
              <a:rPr lang="en-US" sz="1200" dirty="0">
                <a:solidFill>
                  <a:srgbClr val="1F1F1F"/>
                </a:solidFill>
                <a:latin typeface="Arial"/>
                <a:cs typeface="Arial"/>
              </a:rPr>
              <a:t>I can observe and describe ways in which materials change when they are mixed together.</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MASSILIA VF"/>
              </a:rPr>
              <a:t>I can </a:t>
            </a:r>
            <a:r>
              <a:rPr lang="en-US" dirty="0" err="1">
                <a:latin typeface="MASSILIA VF"/>
              </a:rPr>
              <a:t>recognise</a:t>
            </a:r>
            <a:r>
              <a:rPr lang="en-US" dirty="0">
                <a:latin typeface="MASSILIA VF"/>
              </a:rPr>
              <a:t> that changes in materials affect their properties and uses under different conditions.</a:t>
            </a:r>
            <a:endParaRPr lang="en-US"/>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dirty="0">
                <a:latin typeface="MASSILIA VF"/>
              </a:rPr>
              <a:t>I can describe and explain the properties of different types of </a:t>
            </a:r>
            <a:r>
              <a:rPr lang="en-US" i="1" dirty="0">
                <a:latin typeface="MASSILIA VF"/>
              </a:rPr>
              <a:t>matter</a:t>
            </a:r>
            <a:r>
              <a:rPr lang="en-US" dirty="0">
                <a:latin typeface="MASSILIA VF"/>
              </a:rPr>
              <a:t> and relate these to how they are used.</a:t>
            </a:r>
            <a:endParaRPr lang="en-US"/>
          </a:p>
          <a:p>
            <a:r>
              <a:rPr lang="en-US" dirty="0"/>
              <a:t>I can describe different types of chemical reactions, explain their uses and identify any effects of the products formed.</a:t>
            </a:r>
          </a:p>
          <a:p>
            <a:r>
              <a:rPr lang="en-US" dirty="0">
                <a:latin typeface="MASSILIA VF"/>
              </a:rPr>
              <a:t>I can use my knowledge of chemical reactions to explain what happens when conditions are changed.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2751350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dirty="0">
              <a:solidFill>
                <a:schemeClr val="tx1"/>
              </a:solidFill>
            </a:endParaRPr>
          </a:p>
          <a:p>
            <a:r>
              <a:rPr lang="en-US" dirty="0">
                <a:solidFill>
                  <a:schemeClr val="tx1"/>
                </a:solidFill>
                <a:latin typeface="MASSILIA VF"/>
              </a:rPr>
              <a:t>Learners will build upon their knowledge and understanding of chemical reactions from their work in year 7 as well as atoms, elements and compounds in year 8 and materials from year 9.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solidFill>
                  <a:schemeClr val="tx1"/>
                </a:solidFill>
                <a:latin typeface="MASSILIA VF"/>
              </a:rPr>
              <a:t>Chemical reactions.</a:t>
            </a:r>
          </a:p>
          <a:p>
            <a:r>
              <a:rPr lang="en-US" sz="1200" dirty="0">
                <a:solidFill>
                  <a:schemeClr val="tx1"/>
                </a:solidFill>
                <a:latin typeface="MASSILIA VF"/>
              </a:rPr>
              <a:t>Factors that affect the rate of a chemical reactions.</a:t>
            </a:r>
            <a:endParaRPr lang="en-US" sz="1200">
              <a:solidFill>
                <a:schemeClr val="tx1"/>
              </a:solidFill>
            </a:endParaRPr>
          </a:p>
          <a:p>
            <a:r>
              <a:rPr lang="en-US" sz="1200" dirty="0">
                <a:solidFill>
                  <a:schemeClr val="tx1"/>
                </a:solidFill>
                <a:latin typeface="MASSILIA VF"/>
              </a:rPr>
              <a:t>Measuring the rate of reactions.</a:t>
            </a:r>
          </a:p>
          <a:p>
            <a:r>
              <a:rPr lang="en-US" sz="1200" dirty="0">
                <a:solidFill>
                  <a:schemeClr val="tx1"/>
                </a:solidFill>
                <a:latin typeface="MASSILIA VF"/>
              </a:rPr>
              <a:t>Testing for gases (Hydrogen, carbon dioxide, oxygen). </a:t>
            </a:r>
            <a:endParaRPr lang="en-US" sz="1200">
              <a:solidFill>
                <a:schemeClr val="tx1"/>
              </a:solidFill>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Autofit/>
          </a:bodyPr>
          <a:lstStyle/>
          <a:p>
            <a:pPr marL="171450" indent="-171450">
              <a:buFont typeface="Arial,Sans-Serif" panose="020B0604020202020204" pitchFamily="34" charset="0"/>
              <a:buChar char="•"/>
            </a:pPr>
            <a:r>
              <a:rPr lang="en-US" sz="1200" dirty="0">
                <a:solidFill>
                  <a:schemeClr val="tx1"/>
                </a:solidFill>
                <a:latin typeface="MASSILIA VF"/>
                <a:cs typeface="Arial"/>
              </a:rPr>
              <a:t>To be able to use and apply scientific knowledge correctly to different contexts.</a:t>
            </a:r>
          </a:p>
          <a:p>
            <a:pPr marL="171450" indent="-171450">
              <a:buFont typeface="Arial,Sans-Serif" panose="020B0604020202020204" pitchFamily="34" charset="0"/>
              <a:buChar char="•"/>
            </a:pPr>
            <a:endParaRPr lang="en-US" sz="1200" dirty="0">
              <a:solidFill>
                <a:schemeClr val="tx1"/>
              </a:solidFill>
              <a:latin typeface="MASSILIA VF"/>
              <a:cs typeface="Arial"/>
            </a:endParaRPr>
          </a:p>
          <a:p>
            <a:pPr marL="171450" indent="-171450">
              <a:buFont typeface="Arial,Sans-Serif" panose="020B0604020202020204" pitchFamily="34" charset="0"/>
              <a:buChar char="•"/>
            </a:pPr>
            <a:r>
              <a:rPr lang="en-US" sz="1200" dirty="0">
                <a:solidFill>
                  <a:schemeClr val="tx1"/>
                </a:solidFill>
                <a:latin typeface="MASSILIA VF"/>
                <a:cs typeface="Arial"/>
              </a:rPr>
              <a:t>To be able to correctly </a:t>
            </a:r>
            <a:r>
              <a:rPr lang="en-US" sz="1200" err="1">
                <a:solidFill>
                  <a:schemeClr val="tx1"/>
                </a:solidFill>
                <a:latin typeface="MASSILIA VF"/>
                <a:cs typeface="Arial"/>
              </a:rPr>
              <a:t>analyse</a:t>
            </a:r>
            <a:r>
              <a:rPr lang="en-US" sz="1200" dirty="0">
                <a:solidFill>
                  <a:schemeClr val="tx1"/>
                </a:solidFill>
                <a:latin typeface="MASSILIA VF"/>
                <a:cs typeface="Arial"/>
              </a:rPr>
              <a:t> and interpret data </a:t>
            </a:r>
          </a:p>
          <a:p>
            <a:pPr marL="171450" indent="-171450">
              <a:buFont typeface="Arial,Sans-Serif" panose="020B0604020202020204" pitchFamily="34" charset="0"/>
              <a:buChar char="•"/>
            </a:pPr>
            <a:endParaRPr lang="en-US" sz="1200" dirty="0">
              <a:solidFill>
                <a:schemeClr val="tx1"/>
              </a:solidFill>
              <a:latin typeface="MASSILIA VF"/>
              <a:cs typeface="Arial"/>
            </a:endParaRPr>
          </a:p>
          <a:p>
            <a:pPr marL="171450" indent="-171450">
              <a:buFont typeface="Arial,Sans-Serif" panose="020B0604020202020204" pitchFamily="34" charset="0"/>
              <a:buChar char="•"/>
            </a:pPr>
            <a:r>
              <a:rPr lang="en-US" sz="1200" dirty="0">
                <a:solidFill>
                  <a:schemeClr val="tx1"/>
                </a:solidFill>
                <a:latin typeface="MASSILIA VF"/>
                <a:cs typeface="Arial"/>
              </a:rPr>
              <a:t>To produce accurately and precisely written scientific reports using tier 3 vocabulary </a:t>
            </a:r>
          </a:p>
          <a:p>
            <a:pPr marL="171450" indent="-171450">
              <a:buFont typeface="Arial,Sans-Serif" panose="020B0604020202020204" pitchFamily="34" charset="0"/>
              <a:buChar char="•"/>
            </a:pPr>
            <a:endParaRPr lang="en-US" sz="1200" dirty="0">
              <a:solidFill>
                <a:schemeClr val="tx1"/>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display scientific data in the most appropriate format.</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700" dirty="0">
              <a:solidFill>
                <a:srgbClr val="000000"/>
              </a:solidFill>
              <a:latin typeface="Arial"/>
              <a:cs typeface="Arial"/>
            </a:endParaRPr>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dirty="0">
                <a:solidFill>
                  <a:schemeClr val="tx1"/>
                </a:solidFill>
                <a:latin typeface="MASSILIA VF"/>
              </a:rPr>
              <a:t>Rates of reaction, reactants, products, particles, collide, collisions, successful collisions, energy, temperature, surface area, concentration, catalyst. </a:t>
            </a:r>
            <a:endParaRPr lang="en-US">
              <a:solidFill>
                <a:schemeClr val="tx1"/>
              </a:solidFill>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dirty="0">
                <a:solidFill>
                  <a:srgbClr val="000000"/>
                </a:solidFill>
                <a:latin typeface="MASSILIA VF"/>
                <a:cs typeface="Calibri"/>
              </a:rPr>
              <a:t>Particle movement in Chemistry</a:t>
            </a:r>
          </a:p>
          <a:p>
            <a:r>
              <a:rPr lang="en-US" sz="1200" dirty="0">
                <a:solidFill>
                  <a:srgbClr val="000000"/>
                </a:solidFill>
                <a:latin typeface="MASSILIA VF"/>
                <a:cs typeface="Calibri"/>
              </a:rPr>
              <a:t>Link to real life situations where particle movement takes place.</a:t>
            </a: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318</cp:revision>
  <dcterms:created xsi:type="dcterms:W3CDTF">2024-02-26T09:08:58Z</dcterms:created>
  <dcterms:modified xsi:type="dcterms:W3CDTF">2024-07-04T12:06:25Z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