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042D02-8B96-6979-63E9-182A0311FB8D}" v="129" dt="2024-07-03T15:46:04.037"/>
    <p1510:client id="{59DD11FA-8438-3212-60C2-7A9696C1D92D}" v="25" dt="2024-07-02T15:26:30.940"/>
    <p1510:client id="{CF118793-8022-CC42-3D4F-D7356B68F81B}" v="141" dt="2024-07-04T12:06:22.977"/>
    <p1510:client id="{DC75E4D5-56DA-9701-A2EB-94511900B87B}" v="864" dt="2024-07-04T10:09:09.714"/>
    <p1510:client id="{DCD915D8-EFEF-4EC5-69E2-DE1911143D0C}" v="13" dt="2024-07-04T08:41:55.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78731D47-CE37-00EF-05E4-14CB9F431C88}"/>
    <pc:docChg chg="modSld">
      <pc:chgData name="Catrin Davies" userId="S::catrin.davies@connahsquayhs.org.uk::8fe6a0ed-85a2-4afc-b2fd-0bd0e468fc41" providerId="AD" clId="Web-{78731D47-CE37-00EF-05E4-14CB9F431C88}" dt="2024-06-25T12:20:41.867" v="3" actId="20577"/>
      <pc:docMkLst>
        <pc:docMk/>
      </pc:docMkLst>
      <pc:sldChg chg="addSp delSp modSp">
        <pc:chgData name="Catrin Davies" userId="S::catrin.davies@connahsquayhs.org.uk::8fe6a0ed-85a2-4afc-b2fd-0bd0e468fc41" providerId="AD" clId="Web-{78731D47-CE37-00EF-05E4-14CB9F431C88}" dt="2024-06-25T12:20:41.867" v="3" actId="20577"/>
        <pc:sldMkLst>
          <pc:docMk/>
          <pc:sldMk cId="632769890" sldId="284"/>
        </pc:sldMkLst>
        <pc:spChg chg="mod">
          <ac:chgData name="Catrin Davies" userId="S::catrin.davies@connahsquayhs.org.uk::8fe6a0ed-85a2-4afc-b2fd-0bd0e468fc41" providerId="AD" clId="Web-{78731D47-CE37-00EF-05E4-14CB9F431C88}" dt="2024-06-25T12:20:41.867" v="3" actId="20577"/>
          <ac:spMkLst>
            <pc:docMk/>
            <pc:sldMk cId="632769890" sldId="284"/>
            <ac:spMk id="9" creationId="{E5C5155A-67AA-9F8F-5734-B567AC294D97}"/>
          </ac:spMkLst>
        </pc:spChg>
        <pc:spChg chg="add del mod">
          <ac:chgData name="Catrin Davies" userId="S::catrin.davies@connahsquayhs.org.uk::8fe6a0ed-85a2-4afc-b2fd-0bd0e468fc41" providerId="AD" clId="Web-{78731D47-CE37-00EF-05E4-14CB9F431C88}" dt="2024-06-25T12:20:39.211" v="2"/>
          <ac:spMkLst>
            <pc:docMk/>
            <pc:sldMk cId="632769890" sldId="284"/>
            <ac:spMk id="12" creationId="{0C872425-D21E-AED9-10CD-F7184EDA359E}"/>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DCD915D8-EFEF-4EC5-69E2-DE1911143D0C}"/>
    <pc:docChg chg="modSld">
      <pc:chgData name="Catrin Davies" userId="S::catrin.davies@connahsquayhs.org.uk::8fe6a0ed-85a2-4afc-b2fd-0bd0e468fc41" providerId="AD" clId="Web-{DCD915D8-EFEF-4EC5-69E2-DE1911143D0C}" dt="2024-07-04T08:41:55.350" v="12" actId="20577"/>
      <pc:docMkLst>
        <pc:docMk/>
      </pc:docMkLst>
      <pc:sldChg chg="modSp">
        <pc:chgData name="Catrin Davies" userId="S::catrin.davies@connahsquayhs.org.uk::8fe6a0ed-85a2-4afc-b2fd-0bd0e468fc41" providerId="AD" clId="Web-{DCD915D8-EFEF-4EC5-69E2-DE1911143D0C}" dt="2024-07-04T08:41:55.350" v="12" actId="20577"/>
        <pc:sldMkLst>
          <pc:docMk/>
          <pc:sldMk cId="3785915959" sldId="282"/>
        </pc:sldMkLst>
        <pc:spChg chg="mod">
          <ac:chgData name="Catrin Davies" userId="S::catrin.davies@connahsquayhs.org.uk::8fe6a0ed-85a2-4afc-b2fd-0bd0e468fc41" providerId="AD" clId="Web-{DCD915D8-EFEF-4EC5-69E2-DE1911143D0C}" dt="2024-07-04T08:41:55.350" v="12" actId="20577"/>
          <ac:spMkLst>
            <pc:docMk/>
            <pc:sldMk cId="3785915959" sldId="282"/>
            <ac:spMk id="2" creationId="{FF1F1BCE-76F1-3B00-C414-643188F0671E}"/>
          </ac:spMkLst>
        </pc:spChg>
        <pc:spChg chg="mod">
          <ac:chgData name="Catrin Davies" userId="S::catrin.davies@connahsquayhs.org.uk::8fe6a0ed-85a2-4afc-b2fd-0bd0e468fc41" providerId="AD" clId="Web-{DCD915D8-EFEF-4EC5-69E2-DE1911143D0C}" dt="2024-07-04T08:40:06.705" v="6" actId="20577"/>
          <ac:spMkLst>
            <pc:docMk/>
            <pc:sldMk cId="3785915959" sldId="282"/>
            <ac:spMk id="4" creationId="{F5F439B9-3B25-1165-7EFF-B0C4845E1093}"/>
          </ac:spMkLst>
        </pc:spChg>
        <pc:spChg chg="mod">
          <ac:chgData name="Catrin Davies" userId="S::catrin.davies@connahsquayhs.org.uk::8fe6a0ed-85a2-4afc-b2fd-0bd0e468fc41" providerId="AD" clId="Web-{DCD915D8-EFEF-4EC5-69E2-DE1911143D0C}" dt="2024-07-04T08:40:15.112" v="11" actId="20577"/>
          <ac:spMkLst>
            <pc:docMk/>
            <pc:sldMk cId="3785915959" sldId="282"/>
            <ac:spMk id="6" creationId="{D4E2F972-71C4-0D1E-4E4D-CE4124B29869}"/>
          </ac:spMkLst>
        </pc:spChg>
      </pc:sldChg>
    </pc:docChg>
  </pc:docChgLst>
  <pc:docChgLst>
    <pc:chgData name="Catrin Davies" userId="S::catrin.davies@connahsquayhs.org.uk::8fe6a0ed-85a2-4afc-b2fd-0bd0e468fc41" providerId="AD" clId="Web-{DF6BB638-FCBA-A2F5-0657-8D6610F1B5A1}"/>
    <pc:docChg chg="modSld">
      <pc:chgData name="Catrin Davies" userId="S::catrin.davies@connahsquayhs.org.uk::8fe6a0ed-85a2-4afc-b2fd-0bd0e468fc41" providerId="AD" clId="Web-{DF6BB638-FCBA-A2F5-0657-8D6610F1B5A1}" dt="2024-06-25T12:37:02.586" v="14"/>
      <pc:docMkLst>
        <pc:docMk/>
      </pc:docMkLst>
      <pc:sldChg chg="modSp">
        <pc:chgData name="Catrin Davies" userId="S::catrin.davies@connahsquayhs.org.uk::8fe6a0ed-85a2-4afc-b2fd-0bd0e468fc41" providerId="AD" clId="Web-{DF6BB638-FCBA-A2F5-0657-8D6610F1B5A1}" dt="2024-06-25T12:37:02.586" v="14"/>
        <pc:sldMkLst>
          <pc:docMk/>
          <pc:sldMk cId="2458432041" sldId="280"/>
        </pc:sldMkLst>
        <pc:spChg chg="mod">
          <ac:chgData name="Catrin Davies" userId="S::catrin.davies@connahsquayhs.org.uk::8fe6a0ed-85a2-4afc-b2fd-0bd0e468fc41" providerId="AD" clId="Web-{DF6BB638-FCBA-A2F5-0657-8D6610F1B5A1}" dt="2024-06-25T12:35:59.319" v="3" actId="20577"/>
          <ac:spMkLst>
            <pc:docMk/>
            <pc:sldMk cId="2458432041" sldId="280"/>
            <ac:spMk id="2" creationId="{92C753A5-51E1-7A44-E9A0-95DE87F723AA}"/>
          </ac:spMkLst>
        </pc:spChg>
        <pc:spChg chg="mod">
          <ac:chgData name="Catrin Davies" userId="S::catrin.davies@connahsquayhs.org.uk::8fe6a0ed-85a2-4afc-b2fd-0bd0e468fc41" providerId="AD" clId="Web-{DF6BB638-FCBA-A2F5-0657-8D6610F1B5A1}" dt="2024-06-25T12:36:33.742" v="6" actId="20577"/>
          <ac:spMkLst>
            <pc:docMk/>
            <pc:sldMk cId="2458432041" sldId="280"/>
            <ac:spMk id="3" creationId="{4DCACD9D-747D-8730-D752-62E05D93C009}"/>
          </ac:spMkLst>
        </pc:spChg>
        <pc:spChg chg="mod">
          <ac:chgData name="Catrin Davies" userId="S::catrin.davies@connahsquayhs.org.uk::8fe6a0ed-85a2-4afc-b2fd-0bd0e468fc41" providerId="AD" clId="Web-{DF6BB638-FCBA-A2F5-0657-8D6610F1B5A1}" dt="2024-06-25T12:36:58.961" v="13" actId="20577"/>
          <ac:spMkLst>
            <pc:docMk/>
            <pc:sldMk cId="2458432041" sldId="280"/>
            <ac:spMk id="5" creationId="{B21294D3-126A-E4A2-9988-FAF78C7B7328}"/>
          </ac:spMkLst>
        </pc:spChg>
        <pc:spChg chg="mod">
          <ac:chgData name="Catrin Davies" userId="S::catrin.davies@connahsquayhs.org.uk::8fe6a0ed-85a2-4afc-b2fd-0bd0e468fc41" providerId="AD" clId="Web-{DF6BB638-FCBA-A2F5-0657-8D6610F1B5A1}" dt="2024-06-25T12:37:02.586" v="14"/>
          <ac:spMkLst>
            <pc:docMk/>
            <pc:sldMk cId="2458432041" sldId="280"/>
            <ac:spMk id="6" creationId="{25C07CEA-84F6-8C26-6F95-D4919D0C9E00}"/>
          </ac:spMkLst>
        </pc:spChg>
      </pc:sldChg>
    </pc:docChg>
  </pc:docChgLst>
  <pc:docChgLst>
    <pc:chgData name="Catrin Davies" userId="S::catrin.davies@connahsquayhs.org.uk::8fe6a0ed-85a2-4afc-b2fd-0bd0e468fc41" providerId="AD" clId="Web-{59DD11FA-8438-3212-60C2-7A9696C1D92D}"/>
    <pc:docChg chg="modSld">
      <pc:chgData name="Catrin Davies" userId="S::catrin.davies@connahsquayhs.org.uk::8fe6a0ed-85a2-4afc-b2fd-0bd0e468fc41" providerId="AD" clId="Web-{59DD11FA-8438-3212-60C2-7A9696C1D92D}" dt="2024-07-02T15:26:30.940" v="23" actId="20577"/>
      <pc:docMkLst>
        <pc:docMk/>
      </pc:docMkLst>
      <pc:sldChg chg="modSp">
        <pc:chgData name="Catrin Davies" userId="S::catrin.davies@connahsquayhs.org.uk::8fe6a0ed-85a2-4afc-b2fd-0bd0e468fc41" providerId="AD" clId="Web-{59DD11FA-8438-3212-60C2-7A9696C1D92D}" dt="2024-07-02T15:25:32.814" v="14" actId="1076"/>
        <pc:sldMkLst>
          <pc:docMk/>
          <pc:sldMk cId="1981651252" sldId="278"/>
        </pc:sldMkLst>
        <pc:spChg chg="mod">
          <ac:chgData name="Catrin Davies" userId="S::catrin.davies@connahsquayhs.org.uk::8fe6a0ed-85a2-4afc-b2fd-0bd0e468fc41" providerId="AD" clId="Web-{59DD11FA-8438-3212-60C2-7A9696C1D92D}" dt="2024-07-02T15:25:05.532" v="13" actId="20577"/>
          <ac:spMkLst>
            <pc:docMk/>
            <pc:sldMk cId="1981651252" sldId="278"/>
            <ac:spMk id="4" creationId="{DF4B6647-26ED-AE4F-C7C6-F118FCC94D72}"/>
          </ac:spMkLst>
        </pc:spChg>
        <pc:spChg chg="mod">
          <ac:chgData name="Catrin Davies" userId="S::catrin.davies@connahsquayhs.org.uk::8fe6a0ed-85a2-4afc-b2fd-0bd0e468fc41" providerId="AD" clId="Web-{59DD11FA-8438-3212-60C2-7A9696C1D92D}" dt="2024-07-02T15:25:32.814" v="14" actId="1076"/>
          <ac:spMkLst>
            <pc:docMk/>
            <pc:sldMk cId="1981651252" sldId="278"/>
            <ac:spMk id="8" creationId="{D9F63377-DD1C-4BBD-5D28-6BF14622536D}"/>
          </ac:spMkLst>
        </pc:spChg>
      </pc:sldChg>
      <pc:sldChg chg="modSp">
        <pc:chgData name="Catrin Davies" userId="S::catrin.davies@connahsquayhs.org.uk::8fe6a0ed-85a2-4afc-b2fd-0bd0e468fc41" providerId="AD" clId="Web-{59DD11FA-8438-3212-60C2-7A9696C1D92D}" dt="2024-07-02T15:24:45.344" v="8" actId="20577"/>
        <pc:sldMkLst>
          <pc:docMk/>
          <pc:sldMk cId="2458432041" sldId="280"/>
        </pc:sldMkLst>
        <pc:spChg chg="mod">
          <ac:chgData name="Catrin Davies" userId="S::catrin.davies@connahsquayhs.org.uk::8fe6a0ed-85a2-4afc-b2fd-0bd0e468fc41" providerId="AD" clId="Web-{59DD11FA-8438-3212-60C2-7A9696C1D92D}" dt="2024-07-02T15:24:32.610" v="6" actId="20577"/>
          <ac:spMkLst>
            <pc:docMk/>
            <pc:sldMk cId="2458432041" sldId="280"/>
            <ac:spMk id="2" creationId="{92C753A5-51E1-7A44-E9A0-95DE87F723AA}"/>
          </ac:spMkLst>
        </pc:spChg>
        <pc:spChg chg="mod">
          <ac:chgData name="Catrin Davies" userId="S::catrin.davies@connahsquayhs.org.uk::8fe6a0ed-85a2-4afc-b2fd-0bd0e468fc41" providerId="AD" clId="Web-{59DD11FA-8438-3212-60C2-7A9696C1D92D}" dt="2024-07-02T15:24:45.344" v="8" actId="20577"/>
          <ac:spMkLst>
            <pc:docMk/>
            <pc:sldMk cId="2458432041" sldId="280"/>
            <ac:spMk id="6" creationId="{25C07CEA-84F6-8C26-6F95-D4919D0C9E00}"/>
          </ac:spMkLst>
        </pc:spChg>
      </pc:sldChg>
      <pc:sldChg chg="modSp">
        <pc:chgData name="Catrin Davies" userId="S::catrin.davies@connahsquayhs.org.uk::8fe6a0ed-85a2-4afc-b2fd-0bd0e468fc41" providerId="AD" clId="Web-{59DD11FA-8438-3212-60C2-7A9696C1D92D}" dt="2024-07-02T15:26:30.940" v="23" actId="20577"/>
        <pc:sldMkLst>
          <pc:docMk/>
          <pc:sldMk cId="632769890" sldId="284"/>
        </pc:sldMkLst>
        <pc:spChg chg="mod">
          <ac:chgData name="Catrin Davies" userId="S::catrin.davies@connahsquayhs.org.uk::8fe6a0ed-85a2-4afc-b2fd-0bd0e468fc41" providerId="AD" clId="Web-{59DD11FA-8438-3212-60C2-7A9696C1D92D}" dt="2024-07-02T15:25:57.189" v="15" actId="20577"/>
          <ac:spMkLst>
            <pc:docMk/>
            <pc:sldMk cId="632769890" sldId="284"/>
            <ac:spMk id="2" creationId="{7E6C883F-1227-F311-38A5-B4E17D09B7AB}"/>
          </ac:spMkLst>
        </pc:spChg>
        <pc:spChg chg="mod">
          <ac:chgData name="Catrin Davies" userId="S::catrin.davies@connahsquayhs.org.uk::8fe6a0ed-85a2-4afc-b2fd-0bd0e468fc41" providerId="AD" clId="Web-{59DD11FA-8438-3212-60C2-7A9696C1D92D}" dt="2024-07-02T15:26:03.314" v="16" actId="20577"/>
          <ac:spMkLst>
            <pc:docMk/>
            <pc:sldMk cId="632769890" sldId="284"/>
            <ac:spMk id="4" creationId="{235860F6-C416-1E2E-120E-314D539F4A7E}"/>
          </ac:spMkLst>
        </pc:spChg>
        <pc:spChg chg="mod">
          <ac:chgData name="Catrin Davies" userId="S::catrin.davies@connahsquayhs.org.uk::8fe6a0ed-85a2-4afc-b2fd-0bd0e468fc41" providerId="AD" clId="Web-{59DD11FA-8438-3212-60C2-7A9696C1D92D}" dt="2024-07-02T15:26:14.268" v="19" actId="20577"/>
          <ac:spMkLst>
            <pc:docMk/>
            <pc:sldMk cId="632769890" sldId="284"/>
            <ac:spMk id="9" creationId="{E5C5155A-67AA-9F8F-5734-B567AC294D97}"/>
          </ac:spMkLst>
        </pc:spChg>
        <pc:spChg chg="mod">
          <ac:chgData name="Catrin Davies" userId="S::catrin.davies@connahsquayhs.org.uk::8fe6a0ed-85a2-4afc-b2fd-0bd0e468fc41" providerId="AD" clId="Web-{59DD11FA-8438-3212-60C2-7A9696C1D92D}" dt="2024-07-02T15:26:30.940" v="23" actId="20577"/>
          <ac:spMkLst>
            <pc:docMk/>
            <pc:sldMk cId="632769890" sldId="284"/>
            <ac:spMk id="10" creationId="{59B49D29-3501-5F1D-BF03-49B083B72B1A}"/>
          </ac:spMkLst>
        </pc:spChg>
        <pc:spChg chg="mod">
          <ac:chgData name="Catrin Davies" userId="S::catrin.davies@connahsquayhs.org.uk::8fe6a0ed-85a2-4afc-b2fd-0bd0e468fc41" providerId="AD" clId="Web-{59DD11FA-8438-3212-60C2-7A9696C1D92D}" dt="2024-07-02T15:26:25.409" v="22"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1D294EDD-FBF9-7479-B1B9-59D5D8B614A8}"/>
    <pc:docChg chg="addSld modSld">
      <pc:chgData name="Catrin Davies" userId="S::catrin.davies@connahsquayhs.org.uk::8fe6a0ed-85a2-4afc-b2fd-0bd0e468fc41" providerId="AD" clId="Web-{1D294EDD-FBF9-7479-B1B9-59D5D8B614A8}" dt="2024-06-28T15:53:53.523" v="227" actId="20577"/>
      <pc:docMkLst>
        <pc:docMk/>
      </pc:docMkLst>
      <pc:sldChg chg="delSp modSp">
        <pc:chgData name="Catrin Davies" userId="S::catrin.davies@connahsquayhs.org.uk::8fe6a0ed-85a2-4afc-b2fd-0bd0e468fc41" providerId="AD" clId="Web-{1D294EDD-FBF9-7479-B1B9-59D5D8B614A8}" dt="2024-06-28T15:41:38.663" v="22"/>
        <pc:sldMkLst>
          <pc:docMk/>
          <pc:sldMk cId="1981651252" sldId="278"/>
        </pc:sldMkLst>
        <pc:spChg chg="mod">
          <ac:chgData name="Catrin Davies" userId="S::catrin.davies@connahsquayhs.org.uk::8fe6a0ed-85a2-4afc-b2fd-0bd0e468fc41" providerId="AD" clId="Web-{1D294EDD-FBF9-7479-B1B9-59D5D8B614A8}" dt="2024-06-28T15:41:36.475" v="21"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1D294EDD-FBF9-7479-B1B9-59D5D8B614A8}" dt="2024-06-28T15:41:38.663" v="22"/>
          <ac:graphicFrameMkLst>
            <pc:docMk/>
            <pc:sldMk cId="1981651252" sldId="278"/>
            <ac:graphicFrameMk id="11" creationId="{F312F9CC-972B-16C0-6EBB-8A9C06F41513}"/>
          </ac:graphicFrameMkLst>
        </pc:graphicFrameChg>
      </pc:sldChg>
      <pc:sldChg chg="modSp">
        <pc:chgData name="Catrin Davies" userId="S::catrin.davies@connahsquayhs.org.uk::8fe6a0ed-85a2-4afc-b2fd-0bd0e468fc41" providerId="AD" clId="Web-{1D294EDD-FBF9-7479-B1B9-59D5D8B614A8}" dt="2024-06-28T15:40:58.411" v="9" actId="20577"/>
        <pc:sldMkLst>
          <pc:docMk/>
          <pc:sldMk cId="2458432041" sldId="280"/>
        </pc:sldMkLst>
        <pc:spChg chg="mod">
          <ac:chgData name="Catrin Davies" userId="S::catrin.davies@connahsquayhs.org.uk::8fe6a0ed-85a2-4afc-b2fd-0bd0e468fc41" providerId="AD" clId="Web-{1D294EDD-FBF9-7479-B1B9-59D5D8B614A8}" dt="2024-06-28T15:39:41.112" v="6" actId="20577"/>
          <ac:spMkLst>
            <pc:docMk/>
            <pc:sldMk cId="2458432041" sldId="280"/>
            <ac:spMk id="5" creationId="{B21294D3-126A-E4A2-9988-FAF78C7B7328}"/>
          </ac:spMkLst>
        </pc:spChg>
        <pc:spChg chg="mod">
          <ac:chgData name="Catrin Davies" userId="S::catrin.davies@connahsquayhs.org.uk::8fe6a0ed-85a2-4afc-b2fd-0bd0e468fc41" providerId="AD" clId="Web-{1D294EDD-FBF9-7479-B1B9-59D5D8B614A8}" dt="2024-06-28T15:40:58.411" v="9" actId="20577"/>
          <ac:spMkLst>
            <pc:docMk/>
            <pc:sldMk cId="2458432041" sldId="280"/>
            <ac:spMk id="6" creationId="{25C07CEA-84F6-8C26-6F95-D4919D0C9E00}"/>
          </ac:spMkLst>
        </pc:spChg>
      </pc:sldChg>
      <pc:sldChg chg="addSp delSp modSp">
        <pc:chgData name="Catrin Davies" userId="S::catrin.davies@connahsquayhs.org.uk::8fe6a0ed-85a2-4afc-b2fd-0bd0e468fc41" providerId="AD" clId="Web-{1D294EDD-FBF9-7479-B1B9-59D5D8B614A8}" dt="2024-06-28T15:45:30.828" v="48"/>
        <pc:sldMkLst>
          <pc:docMk/>
          <pc:sldMk cId="3785915959" sldId="282"/>
        </pc:sldMkLst>
        <pc:spChg chg="mod">
          <ac:chgData name="Catrin Davies" userId="S::catrin.davies@connahsquayhs.org.uk::8fe6a0ed-85a2-4afc-b2fd-0bd0e468fc41" providerId="AD" clId="Web-{1D294EDD-FBF9-7479-B1B9-59D5D8B614A8}" dt="2024-06-28T15:42:52.853" v="33" actId="20577"/>
          <ac:spMkLst>
            <pc:docMk/>
            <pc:sldMk cId="3785915959" sldId="282"/>
            <ac:spMk id="2" creationId="{FF1F1BCE-76F1-3B00-C414-643188F0671E}"/>
          </ac:spMkLst>
        </pc:spChg>
        <pc:spChg chg="mod">
          <ac:chgData name="Catrin Davies" userId="S::catrin.davies@connahsquayhs.org.uk::8fe6a0ed-85a2-4afc-b2fd-0bd0e468fc41" providerId="AD" clId="Web-{1D294EDD-FBF9-7479-B1B9-59D5D8B614A8}" dt="2024-06-28T15:43:35.745" v="36" actId="20577"/>
          <ac:spMkLst>
            <pc:docMk/>
            <pc:sldMk cId="3785915959" sldId="282"/>
            <ac:spMk id="4" creationId="{F5F439B9-3B25-1165-7EFF-B0C4845E1093}"/>
          </ac:spMkLst>
        </pc:spChg>
        <pc:spChg chg="mod">
          <ac:chgData name="Catrin Davies" userId="S::catrin.davies@connahsquayhs.org.uk::8fe6a0ed-85a2-4afc-b2fd-0bd0e468fc41" providerId="AD" clId="Web-{1D294EDD-FBF9-7479-B1B9-59D5D8B614A8}" dt="2024-06-28T15:45:25.671" v="45" actId="20577"/>
          <ac:spMkLst>
            <pc:docMk/>
            <pc:sldMk cId="3785915959" sldId="282"/>
            <ac:spMk id="6" creationId="{D4E2F972-71C4-0D1E-4E4D-CE4124B29869}"/>
          </ac:spMkLst>
        </pc:spChg>
        <pc:graphicFrameChg chg="add del mod modGraphic">
          <ac:chgData name="Catrin Davies" userId="S::catrin.davies@connahsquayhs.org.uk::8fe6a0ed-85a2-4afc-b2fd-0bd0e468fc41" providerId="AD" clId="Web-{1D294EDD-FBF9-7479-B1B9-59D5D8B614A8}" dt="2024-06-28T15:42:24.430" v="29"/>
          <ac:graphicFrameMkLst>
            <pc:docMk/>
            <pc:sldMk cId="3785915959" sldId="282"/>
            <ac:graphicFrameMk id="11" creationId="{170F3AE1-43EF-4D0A-8E1B-26801DD7BEC6}"/>
          </ac:graphicFrameMkLst>
        </pc:graphicFrameChg>
        <pc:graphicFrameChg chg="add del mod modGraphic">
          <ac:chgData name="Catrin Davies" userId="S::catrin.davies@connahsquayhs.org.uk::8fe6a0ed-85a2-4afc-b2fd-0bd0e468fc41" providerId="AD" clId="Web-{1D294EDD-FBF9-7479-B1B9-59D5D8B614A8}" dt="2024-06-28T15:45:30.828" v="48"/>
          <ac:graphicFrameMkLst>
            <pc:docMk/>
            <pc:sldMk cId="3785915959" sldId="282"/>
            <ac:graphicFrameMk id="13" creationId="{8AA69857-E6E9-8658-F85D-3A136743CE54}"/>
          </ac:graphicFrameMkLst>
        </pc:graphicFrameChg>
        <pc:picChg chg="del mod">
          <ac:chgData name="Catrin Davies" userId="S::catrin.davies@connahsquayhs.org.uk::8fe6a0ed-85a2-4afc-b2fd-0bd0e468fc41" providerId="AD" clId="Web-{1D294EDD-FBF9-7479-B1B9-59D5D8B614A8}" dt="2024-06-28T15:42:53.212" v="34"/>
          <ac:picMkLst>
            <pc:docMk/>
            <pc:sldMk cId="3785915959" sldId="282"/>
            <ac:picMk id="9" creationId="{25C1B370-52D0-07EB-DB54-525963720C9A}"/>
          </ac:picMkLst>
        </pc:picChg>
      </pc:sldChg>
      <pc:sldChg chg="modSp">
        <pc:chgData name="Catrin Davies" userId="S::catrin.davies@connahsquayhs.org.uk::8fe6a0ed-85a2-4afc-b2fd-0bd0e468fc41" providerId="AD" clId="Web-{1D294EDD-FBF9-7479-B1B9-59D5D8B614A8}" dt="2024-06-28T15:53:53.523" v="227" actId="20577"/>
        <pc:sldMkLst>
          <pc:docMk/>
          <pc:sldMk cId="632769890" sldId="284"/>
        </pc:sldMkLst>
        <pc:spChg chg="mod">
          <ac:chgData name="Catrin Davies" userId="S::catrin.davies@connahsquayhs.org.uk::8fe6a0ed-85a2-4afc-b2fd-0bd0e468fc41" providerId="AD" clId="Web-{1D294EDD-FBF9-7479-B1B9-59D5D8B614A8}" dt="2024-06-28T15:53:53.523" v="227" actId="20577"/>
          <ac:spMkLst>
            <pc:docMk/>
            <pc:sldMk cId="632769890" sldId="284"/>
            <ac:spMk id="2" creationId="{7E6C883F-1227-F311-38A5-B4E17D09B7AB}"/>
          </ac:spMkLst>
        </pc:spChg>
        <pc:spChg chg="mod">
          <ac:chgData name="Catrin Davies" userId="S::catrin.davies@connahsquayhs.org.uk::8fe6a0ed-85a2-4afc-b2fd-0bd0e468fc41" providerId="AD" clId="Web-{1D294EDD-FBF9-7479-B1B9-59D5D8B614A8}" dt="2024-06-28T15:52:48.270" v="157" actId="20577"/>
          <ac:spMkLst>
            <pc:docMk/>
            <pc:sldMk cId="632769890" sldId="284"/>
            <ac:spMk id="4" creationId="{235860F6-C416-1E2E-120E-314D539F4A7E}"/>
          </ac:spMkLst>
        </pc:spChg>
        <pc:spChg chg="mod">
          <ac:chgData name="Catrin Davies" userId="S::catrin.davies@connahsquayhs.org.uk::8fe6a0ed-85a2-4afc-b2fd-0bd0e468fc41" providerId="AD" clId="Web-{1D294EDD-FBF9-7479-B1B9-59D5D8B614A8}" dt="2024-06-28T15:51:37.049" v="121" actId="20577"/>
          <ac:spMkLst>
            <pc:docMk/>
            <pc:sldMk cId="632769890" sldId="284"/>
            <ac:spMk id="10" creationId="{59B49D29-3501-5F1D-BF03-49B083B72B1A}"/>
          </ac:spMkLst>
        </pc:spChg>
      </pc:sldChg>
      <pc:sldChg chg="addSp delSp modSp add replId">
        <pc:chgData name="Catrin Davies" userId="S::catrin.davies@connahsquayhs.org.uk::8fe6a0ed-85a2-4afc-b2fd-0bd0e468fc41" providerId="AD" clId="Web-{1D294EDD-FBF9-7479-B1B9-59D5D8B614A8}" dt="2024-06-28T15:50:46.360" v="79" actId="20577"/>
        <pc:sldMkLst>
          <pc:docMk/>
          <pc:sldMk cId="2751350782" sldId="287"/>
        </pc:sldMkLst>
        <pc:spChg chg="mod">
          <ac:chgData name="Catrin Davies" userId="S::catrin.davies@connahsquayhs.org.uk::8fe6a0ed-85a2-4afc-b2fd-0bd0e468fc41" providerId="AD" clId="Web-{1D294EDD-FBF9-7479-B1B9-59D5D8B614A8}" dt="2024-06-28T15:49:12.617" v="56" actId="20577"/>
          <ac:spMkLst>
            <pc:docMk/>
            <pc:sldMk cId="2751350782" sldId="287"/>
            <ac:spMk id="2" creationId="{FF1F1BCE-76F1-3B00-C414-643188F0671E}"/>
          </ac:spMkLst>
        </pc:spChg>
        <pc:spChg chg="mod">
          <ac:chgData name="Catrin Davies" userId="S::catrin.davies@connahsquayhs.org.uk::8fe6a0ed-85a2-4afc-b2fd-0bd0e468fc41" providerId="AD" clId="Web-{1D294EDD-FBF9-7479-B1B9-59D5D8B614A8}" dt="2024-06-28T15:50:46.360" v="79" actId="20577"/>
          <ac:spMkLst>
            <pc:docMk/>
            <pc:sldMk cId="2751350782" sldId="287"/>
            <ac:spMk id="4" creationId="{F5F439B9-3B25-1165-7EFF-B0C4845E1093}"/>
          </ac:spMkLst>
        </pc:spChg>
        <pc:spChg chg="mod">
          <ac:chgData name="Catrin Davies" userId="S::catrin.davies@connahsquayhs.org.uk::8fe6a0ed-85a2-4afc-b2fd-0bd0e468fc41" providerId="AD" clId="Web-{1D294EDD-FBF9-7479-B1B9-59D5D8B614A8}" dt="2024-06-28T15:50:37.797" v="78" actId="20577"/>
          <ac:spMkLst>
            <pc:docMk/>
            <pc:sldMk cId="2751350782" sldId="287"/>
            <ac:spMk id="6" creationId="{D4E2F972-71C4-0D1E-4E4D-CE4124B29869}"/>
          </ac:spMkLst>
        </pc:spChg>
        <pc:graphicFrameChg chg="add del mod modGraphic">
          <ac:chgData name="Catrin Davies" userId="S::catrin.davies@connahsquayhs.org.uk::8fe6a0ed-85a2-4afc-b2fd-0bd0e468fc41" providerId="AD" clId="Web-{1D294EDD-FBF9-7479-B1B9-59D5D8B614A8}" dt="2024-06-28T15:50:29.245" v="73"/>
          <ac:graphicFrameMkLst>
            <pc:docMk/>
            <pc:sldMk cId="2751350782" sldId="287"/>
            <ac:graphicFrameMk id="10" creationId="{7F7FD105-27BD-FF2A-DB86-C48753DCD5EE}"/>
          </ac:graphicFrameMkLst>
        </pc:graphicFrameChg>
      </pc:sldChg>
    </pc:docChg>
  </pc:docChgLst>
  <pc:docChgLst>
    <pc:chgData name="Catrin Davies" userId="S::catrin.davies@connahsquayhs.org.uk::8fe6a0ed-85a2-4afc-b2fd-0bd0e468fc41" providerId="AD" clId="Web-{CF118793-8022-CC42-3D4F-D7356B68F81B}"/>
    <pc:docChg chg="modSld">
      <pc:chgData name="Catrin Davies" userId="S::catrin.davies@connahsquayhs.org.uk::8fe6a0ed-85a2-4afc-b2fd-0bd0e468fc41" providerId="AD" clId="Web-{CF118793-8022-CC42-3D4F-D7356B68F81B}" dt="2024-07-04T12:06:22.977" v="137" actId="20577"/>
      <pc:docMkLst>
        <pc:docMk/>
      </pc:docMkLst>
      <pc:sldChg chg="modSp">
        <pc:chgData name="Catrin Davies" userId="S::catrin.davies@connahsquayhs.org.uk::8fe6a0ed-85a2-4afc-b2fd-0bd0e468fc41" providerId="AD" clId="Web-{CF118793-8022-CC42-3D4F-D7356B68F81B}" dt="2024-07-04T12:05:39.912" v="129" actId="20577"/>
        <pc:sldMkLst>
          <pc:docMk/>
          <pc:sldMk cId="2744657230" sldId="279"/>
        </pc:sldMkLst>
        <pc:spChg chg="mod">
          <ac:chgData name="Catrin Davies" userId="S::catrin.davies@connahsquayhs.org.uk::8fe6a0ed-85a2-4afc-b2fd-0bd0e468fc41" providerId="AD" clId="Web-{CF118793-8022-CC42-3D4F-D7356B68F81B}" dt="2024-07-04T12:04:38.845" v="110" actId="20577"/>
          <ac:spMkLst>
            <pc:docMk/>
            <pc:sldMk cId="2744657230" sldId="279"/>
            <ac:spMk id="2" creationId="{C65EE8F8-148F-B99E-40FA-43CE497387F7}"/>
          </ac:spMkLst>
        </pc:spChg>
        <pc:spChg chg="mod">
          <ac:chgData name="Catrin Davies" userId="S::catrin.davies@connahsquayhs.org.uk::8fe6a0ed-85a2-4afc-b2fd-0bd0e468fc41" providerId="AD" clId="Web-{CF118793-8022-CC42-3D4F-D7356B68F81B}" dt="2024-07-04T12:04:58.081" v="117" actId="20577"/>
          <ac:spMkLst>
            <pc:docMk/>
            <pc:sldMk cId="2744657230" sldId="279"/>
            <ac:spMk id="4" creationId="{74C831F6-864D-BABA-AF92-E2DAAB3A976C}"/>
          </ac:spMkLst>
        </pc:spChg>
        <pc:spChg chg="mod">
          <ac:chgData name="Catrin Davies" userId="S::catrin.davies@connahsquayhs.org.uk::8fe6a0ed-85a2-4afc-b2fd-0bd0e468fc41" providerId="AD" clId="Web-{CF118793-8022-CC42-3D4F-D7356B68F81B}" dt="2024-07-04T12:05:30.645" v="126" actId="20577"/>
          <ac:spMkLst>
            <pc:docMk/>
            <pc:sldMk cId="2744657230" sldId="279"/>
            <ac:spMk id="6" creationId="{BBFAC2B0-088A-A742-E984-08816EB2A534}"/>
          </ac:spMkLst>
        </pc:spChg>
        <pc:spChg chg="mod">
          <ac:chgData name="Catrin Davies" userId="S::catrin.davies@connahsquayhs.org.uk::8fe6a0ed-85a2-4afc-b2fd-0bd0e468fc41" providerId="AD" clId="Web-{CF118793-8022-CC42-3D4F-D7356B68F81B}" dt="2024-07-04T12:05:39.912" v="129" actId="20577"/>
          <ac:spMkLst>
            <pc:docMk/>
            <pc:sldMk cId="2744657230" sldId="279"/>
            <ac:spMk id="9" creationId="{FAC0EE1F-6170-8836-2429-E17EDAC6A750}"/>
          </ac:spMkLst>
        </pc:spChg>
        <pc:spChg chg="mod">
          <ac:chgData name="Catrin Davies" userId="S::catrin.davies@connahsquayhs.org.uk::8fe6a0ed-85a2-4afc-b2fd-0bd0e468fc41" providerId="AD" clId="Web-{CF118793-8022-CC42-3D4F-D7356B68F81B}" dt="2024-07-04T12:05:36.099" v="128" actId="20577"/>
          <ac:spMkLst>
            <pc:docMk/>
            <pc:sldMk cId="2744657230" sldId="279"/>
            <ac:spMk id="11" creationId="{BE434E36-C7AA-5216-328F-AB4594226D84}"/>
          </ac:spMkLst>
        </pc:spChg>
      </pc:sldChg>
      <pc:sldChg chg="modSp">
        <pc:chgData name="Catrin Davies" userId="S::catrin.davies@connahsquayhs.org.uk::8fe6a0ed-85a2-4afc-b2fd-0bd0e468fc41" providerId="AD" clId="Web-{CF118793-8022-CC42-3D4F-D7356B68F81B}" dt="2024-07-04T12:06:22.977" v="137" actId="20577"/>
        <pc:sldMkLst>
          <pc:docMk/>
          <pc:sldMk cId="632769890" sldId="284"/>
        </pc:sldMkLst>
        <pc:spChg chg="mod">
          <ac:chgData name="Catrin Davies" userId="S::catrin.davies@connahsquayhs.org.uk::8fe6a0ed-85a2-4afc-b2fd-0bd0e468fc41" providerId="AD" clId="Web-{CF118793-8022-CC42-3D4F-D7356B68F81B}" dt="2024-07-04T12:06:02.601" v="132" actId="20577"/>
          <ac:spMkLst>
            <pc:docMk/>
            <pc:sldMk cId="632769890" sldId="284"/>
            <ac:spMk id="2" creationId="{7E6C883F-1227-F311-38A5-B4E17D09B7AB}"/>
          </ac:spMkLst>
        </pc:spChg>
        <pc:spChg chg="mod">
          <ac:chgData name="Catrin Davies" userId="S::catrin.davies@connahsquayhs.org.uk::8fe6a0ed-85a2-4afc-b2fd-0bd0e468fc41" providerId="AD" clId="Web-{CF118793-8022-CC42-3D4F-D7356B68F81B}" dt="2024-07-04T12:05:56.694" v="130" actId="20577"/>
          <ac:spMkLst>
            <pc:docMk/>
            <pc:sldMk cId="632769890" sldId="284"/>
            <ac:spMk id="4" creationId="{235860F6-C416-1E2E-120E-314D539F4A7E}"/>
          </ac:spMkLst>
        </pc:spChg>
        <pc:spChg chg="mod">
          <ac:chgData name="Catrin Davies" userId="S::catrin.davies@connahsquayhs.org.uk::8fe6a0ed-85a2-4afc-b2fd-0bd0e468fc41" providerId="AD" clId="Web-{CF118793-8022-CC42-3D4F-D7356B68F81B}" dt="2024-07-04T12:06:10.554" v="134" actId="20577"/>
          <ac:spMkLst>
            <pc:docMk/>
            <pc:sldMk cId="632769890" sldId="284"/>
            <ac:spMk id="9" creationId="{E5C5155A-67AA-9F8F-5734-B567AC294D97}"/>
          </ac:spMkLst>
        </pc:spChg>
        <pc:spChg chg="mod">
          <ac:chgData name="Catrin Davies" userId="S::catrin.davies@connahsquayhs.org.uk::8fe6a0ed-85a2-4afc-b2fd-0bd0e468fc41" providerId="AD" clId="Web-{CF118793-8022-CC42-3D4F-D7356B68F81B}" dt="2024-07-04T12:06:22.977" v="137" actId="20577"/>
          <ac:spMkLst>
            <pc:docMk/>
            <pc:sldMk cId="632769890" sldId="284"/>
            <ac:spMk id="10" creationId="{59B49D29-3501-5F1D-BF03-49B083B72B1A}"/>
          </ac:spMkLst>
        </pc:spChg>
      </pc:sldChg>
    </pc:docChg>
  </pc:docChgLst>
  <pc:docChgLst>
    <pc:chgData clId="Web-{1F2FC953-A3FE-F199-6835-9EE24CF8BFA9}"/>
    <pc:docChg chg="modSld">
      <pc:chgData name="" userId="" providerId="" clId="Web-{1F2FC953-A3FE-F199-6835-9EE24CF8BFA9}" dt="2024-05-28T17:30:38.744" v="0" actId="20577"/>
      <pc:docMkLst>
        <pc:docMk/>
      </pc:docMkLst>
      <pc:sldChg chg="modSp">
        <pc:chgData name="" userId="" providerId="" clId="Web-{1F2FC953-A3FE-F199-6835-9EE24CF8BFA9}" dt="2024-05-28T17:30:38.744" v="0" actId="20577"/>
        <pc:sldMkLst>
          <pc:docMk/>
          <pc:sldMk cId="3948252949" sldId="286"/>
        </pc:sldMkLst>
        <pc:spChg chg="mod">
          <ac:chgData name="" userId="" providerId="" clId="Web-{1F2FC953-A3FE-F199-6835-9EE24CF8BFA9}" dt="2024-05-28T17:30:38.744" v="0" actId="20577"/>
          <ac:spMkLst>
            <pc:docMk/>
            <pc:sldMk cId="3948252949" sldId="286"/>
            <ac:spMk id="2" creationId="{00000000-0000-0000-0000-000000000000}"/>
          </ac:spMkLst>
        </pc:spChg>
      </pc:sldChg>
    </pc:docChg>
  </pc:docChgLst>
  <pc:docChgLst>
    <pc:chgData name="Catrin Davies" userId="S::catrin.davies@connahsquayhs.org.uk::8fe6a0ed-85a2-4afc-b2fd-0bd0e468fc41" providerId="AD" clId="Web-{DC75E4D5-56DA-9701-A2EB-94511900B87B}"/>
    <pc:docChg chg="modSld">
      <pc:chgData name="Catrin Davies" userId="S::catrin.davies@connahsquayhs.org.uk::8fe6a0ed-85a2-4afc-b2fd-0bd0e468fc41" providerId="AD" clId="Web-{DC75E4D5-56DA-9701-A2EB-94511900B87B}" dt="2024-07-04T10:09:09.714" v="867" actId="20577"/>
      <pc:docMkLst>
        <pc:docMk/>
      </pc:docMkLst>
      <pc:sldChg chg="modSp">
        <pc:chgData name="Catrin Davies" userId="S::catrin.davies@connahsquayhs.org.uk::8fe6a0ed-85a2-4afc-b2fd-0bd0e468fc41" providerId="AD" clId="Web-{DC75E4D5-56DA-9701-A2EB-94511900B87B}" dt="2024-07-04T10:09:09.714" v="867" actId="20577"/>
        <pc:sldMkLst>
          <pc:docMk/>
          <pc:sldMk cId="2744657230" sldId="279"/>
        </pc:sldMkLst>
        <pc:spChg chg="mod">
          <ac:chgData name="Catrin Davies" userId="S::catrin.davies@connahsquayhs.org.uk::8fe6a0ed-85a2-4afc-b2fd-0bd0e468fc41" providerId="AD" clId="Web-{DC75E4D5-56DA-9701-A2EB-94511900B87B}" dt="2024-07-04T09:59:16.136" v="155" actId="20577"/>
          <ac:spMkLst>
            <pc:docMk/>
            <pc:sldMk cId="2744657230" sldId="279"/>
            <ac:spMk id="2" creationId="{C65EE8F8-148F-B99E-40FA-43CE497387F7}"/>
          </ac:spMkLst>
        </pc:spChg>
        <pc:spChg chg="mod">
          <ac:chgData name="Catrin Davies" userId="S::catrin.davies@connahsquayhs.org.uk::8fe6a0ed-85a2-4afc-b2fd-0bd0e468fc41" providerId="AD" clId="Web-{DC75E4D5-56DA-9701-A2EB-94511900B87B}" dt="2024-07-04T10:04:38.910" v="439" actId="20577"/>
          <ac:spMkLst>
            <pc:docMk/>
            <pc:sldMk cId="2744657230" sldId="279"/>
            <ac:spMk id="4" creationId="{74C831F6-864D-BABA-AF92-E2DAAB3A976C}"/>
          </ac:spMkLst>
        </pc:spChg>
        <pc:spChg chg="mod">
          <ac:chgData name="Catrin Davies" userId="S::catrin.davies@connahsquayhs.org.uk::8fe6a0ed-85a2-4afc-b2fd-0bd0e468fc41" providerId="AD" clId="Web-{DC75E4D5-56DA-9701-A2EB-94511900B87B}" dt="2024-07-04T10:05:13.755" v="462" actId="20577"/>
          <ac:spMkLst>
            <pc:docMk/>
            <pc:sldMk cId="2744657230" sldId="279"/>
            <ac:spMk id="6" creationId="{BBFAC2B0-088A-A742-E984-08816EB2A534}"/>
          </ac:spMkLst>
        </pc:spChg>
        <pc:spChg chg="mod">
          <ac:chgData name="Catrin Davies" userId="S::catrin.davies@connahsquayhs.org.uk::8fe6a0ed-85a2-4afc-b2fd-0bd0e468fc41" providerId="AD" clId="Web-{DC75E4D5-56DA-9701-A2EB-94511900B87B}" dt="2024-07-04T10:06:35.882" v="693" actId="20577"/>
          <ac:spMkLst>
            <pc:docMk/>
            <pc:sldMk cId="2744657230" sldId="279"/>
            <ac:spMk id="9" creationId="{FAC0EE1F-6170-8836-2429-E17EDAC6A750}"/>
          </ac:spMkLst>
        </pc:spChg>
        <pc:spChg chg="mod">
          <ac:chgData name="Catrin Davies" userId="S::catrin.davies@connahsquayhs.org.uk::8fe6a0ed-85a2-4afc-b2fd-0bd0e468fc41" providerId="AD" clId="Web-{DC75E4D5-56DA-9701-A2EB-94511900B87B}" dt="2024-07-04T10:09:09.714" v="867" actId="20577"/>
          <ac:spMkLst>
            <pc:docMk/>
            <pc:sldMk cId="2744657230" sldId="279"/>
            <ac:spMk id="11" creationId="{BE434E36-C7AA-5216-328F-AB4594226D84}"/>
          </ac:spMkLst>
        </pc:spChg>
      </pc:sldChg>
    </pc:docChg>
  </pc:docChgLst>
  <pc:docChgLst>
    <pc:chgData name="Catrin Davies" userId="S::catrin.davies@connahsquayhs.org.uk::8fe6a0ed-85a2-4afc-b2fd-0bd0e468fc41" providerId="AD" clId="Web-{34042D02-8B96-6979-63E9-182A0311FB8D}"/>
    <pc:docChg chg="modSld">
      <pc:chgData name="Catrin Davies" userId="S::catrin.davies@connahsquayhs.org.uk::8fe6a0ed-85a2-4afc-b2fd-0bd0e468fc41" providerId="AD" clId="Web-{34042D02-8B96-6979-63E9-182A0311FB8D}" dt="2024-07-03T15:46:34.648" v="142" actId="20577"/>
      <pc:docMkLst>
        <pc:docMk/>
      </pc:docMkLst>
      <pc:sldChg chg="modSp">
        <pc:chgData name="Catrin Davies" userId="S::catrin.davies@connahsquayhs.org.uk::8fe6a0ed-85a2-4afc-b2fd-0bd0e468fc41" providerId="AD" clId="Web-{34042D02-8B96-6979-63E9-182A0311FB8D}" dt="2024-07-03T12:31:59.127" v="134" actId="20577"/>
        <pc:sldMkLst>
          <pc:docMk/>
          <pc:sldMk cId="1981651252" sldId="278"/>
        </pc:sldMkLst>
        <pc:spChg chg="mod">
          <ac:chgData name="Catrin Davies" userId="S::catrin.davies@connahsquayhs.org.uk::8fe6a0ed-85a2-4afc-b2fd-0bd0e468fc41" providerId="AD" clId="Web-{34042D02-8B96-6979-63E9-182A0311FB8D}" dt="2024-07-03T12:31:59.127" v="134" actId="20577"/>
          <ac:spMkLst>
            <pc:docMk/>
            <pc:sldMk cId="1981651252" sldId="278"/>
            <ac:spMk id="2" creationId="{B77F1C2E-7359-4E67-E2F1-060331D23AB7}"/>
          </ac:spMkLst>
        </pc:spChg>
        <pc:spChg chg="mod">
          <ac:chgData name="Catrin Davies" userId="S::catrin.davies@connahsquayhs.org.uk::8fe6a0ed-85a2-4afc-b2fd-0bd0e468fc41" providerId="AD" clId="Web-{34042D02-8B96-6979-63E9-182A0311FB8D}" dt="2024-07-03T12:24:44.535" v="70" actId="20577"/>
          <ac:spMkLst>
            <pc:docMk/>
            <pc:sldMk cId="1981651252" sldId="278"/>
            <ac:spMk id="7" creationId="{2E5624FB-155B-4395-46B6-A4D8F5D58C9A}"/>
          </ac:spMkLst>
        </pc:spChg>
      </pc:sldChg>
      <pc:sldChg chg="modSp">
        <pc:chgData name="Catrin Davies" userId="S::catrin.davies@connahsquayhs.org.uk::8fe6a0ed-85a2-4afc-b2fd-0bd0e468fc41" providerId="AD" clId="Web-{34042D02-8B96-6979-63E9-182A0311FB8D}" dt="2024-07-03T15:46:34.648" v="142" actId="20577"/>
        <pc:sldMkLst>
          <pc:docMk/>
          <pc:sldMk cId="2744657230" sldId="279"/>
        </pc:sldMkLst>
        <pc:spChg chg="mod">
          <ac:chgData name="Catrin Davies" userId="S::catrin.davies@connahsquayhs.org.uk::8fe6a0ed-85a2-4afc-b2fd-0bd0e468fc41" providerId="AD" clId="Web-{34042D02-8B96-6979-63E9-182A0311FB8D}" dt="2024-07-03T15:44:33.127" v="135" actId="20577"/>
          <ac:spMkLst>
            <pc:docMk/>
            <pc:sldMk cId="2744657230" sldId="279"/>
            <ac:spMk id="2" creationId="{C65EE8F8-148F-B99E-40FA-43CE497387F7}"/>
          </ac:spMkLst>
        </pc:spChg>
        <pc:spChg chg="mod">
          <ac:chgData name="Catrin Davies" userId="S::catrin.davies@connahsquayhs.org.uk::8fe6a0ed-85a2-4afc-b2fd-0bd0e468fc41" providerId="AD" clId="Web-{34042D02-8B96-6979-63E9-182A0311FB8D}" dt="2024-07-03T15:45:42.427" v="137" actId="20577"/>
          <ac:spMkLst>
            <pc:docMk/>
            <pc:sldMk cId="2744657230" sldId="279"/>
            <ac:spMk id="4" creationId="{74C831F6-864D-BABA-AF92-E2DAAB3A976C}"/>
          </ac:spMkLst>
        </pc:spChg>
        <pc:spChg chg="mod">
          <ac:chgData name="Catrin Davies" userId="S::catrin.davies@connahsquayhs.org.uk::8fe6a0ed-85a2-4afc-b2fd-0bd0e468fc41" providerId="AD" clId="Web-{34042D02-8B96-6979-63E9-182A0311FB8D}" dt="2024-07-03T15:46:04.037" v="139" actId="20577"/>
          <ac:spMkLst>
            <pc:docMk/>
            <pc:sldMk cId="2744657230" sldId="279"/>
            <ac:spMk id="6" creationId="{BBFAC2B0-088A-A742-E984-08816EB2A534}"/>
          </ac:spMkLst>
        </pc:spChg>
        <pc:spChg chg="mod">
          <ac:chgData name="Catrin Davies" userId="S::catrin.davies@connahsquayhs.org.uk::8fe6a0ed-85a2-4afc-b2fd-0bd0e468fc41" providerId="AD" clId="Web-{34042D02-8B96-6979-63E9-182A0311FB8D}" dt="2024-07-03T15:46:07.053" v="141" actId="20577"/>
          <ac:spMkLst>
            <pc:docMk/>
            <pc:sldMk cId="2744657230" sldId="279"/>
            <ac:spMk id="9" creationId="{FAC0EE1F-6170-8836-2429-E17EDAC6A750}"/>
          </ac:spMkLst>
        </pc:spChg>
        <pc:spChg chg="mod">
          <ac:chgData name="Catrin Davies" userId="S::catrin.davies@connahsquayhs.org.uk::8fe6a0ed-85a2-4afc-b2fd-0bd0e468fc41" providerId="AD" clId="Web-{34042D02-8B96-6979-63E9-182A0311FB8D}" dt="2024-07-03T15:46:34.648" v="142" actId="20577"/>
          <ac:spMkLst>
            <pc:docMk/>
            <pc:sldMk cId="2744657230" sldId="279"/>
            <ac:spMk id="11" creationId="{BE434E36-C7AA-5216-328F-AB4594226D84}"/>
          </ac:spMkLst>
        </pc:spChg>
      </pc:sldChg>
    </pc:docChg>
  </pc:docChgLst>
  <pc:docChgLst>
    <pc:chgData name="Kelly Davis" userId="S::kelly.davis@connahsquayhs.org.uk::096ba659-84af-4938-bb69-cbee8d6cfa26" providerId="AD" clId="Web-{1F2FC953-A3FE-F199-6835-9EE24CF8BFA9}"/>
    <pc:docChg chg="modSld">
      <pc:chgData name="Kelly Davis" userId="S::kelly.davis@connahsquayhs.org.uk::096ba659-84af-4938-bb69-cbee8d6cfa26" providerId="AD" clId="Web-{1F2FC953-A3FE-F199-6835-9EE24CF8BFA9}" dt="2024-05-28T17:32:11.626" v="15" actId="14100"/>
      <pc:docMkLst>
        <pc:docMk/>
      </pc:docMkLst>
      <pc:sldChg chg="addSp modSp">
        <pc:chgData name="Kelly Davis" userId="S::kelly.davis@connahsquayhs.org.uk::096ba659-84af-4938-bb69-cbee8d6cfa26" providerId="AD" clId="Web-{1F2FC953-A3FE-F199-6835-9EE24CF8BFA9}" dt="2024-05-28T17:31:46.219" v="13"/>
        <pc:sldMkLst>
          <pc:docMk/>
          <pc:sldMk cId="1981651252" sldId="278"/>
        </pc:sldMkLst>
        <pc:spChg chg="mod">
          <ac:chgData name="Kelly Davis" userId="S::kelly.davis@connahsquayhs.org.uk::096ba659-84af-4938-bb69-cbee8d6cfa26" providerId="AD" clId="Web-{1F2FC953-A3FE-F199-6835-9EE24CF8BFA9}" dt="2024-05-28T17:30:55.339" v="4" actId="20577"/>
          <ac:spMkLst>
            <pc:docMk/>
            <pc:sldMk cId="1981651252" sldId="278"/>
            <ac:spMk id="2" creationId="{B77F1C2E-7359-4E67-E2F1-060331D23AB7}"/>
          </ac:spMkLst>
        </pc:spChg>
        <pc:spChg chg="mod">
          <ac:chgData name="Kelly Davis" userId="S::kelly.davis@connahsquayhs.org.uk::096ba659-84af-4938-bb69-cbee8d6cfa26" providerId="AD" clId="Web-{1F2FC953-A3FE-F199-6835-9EE24CF8BFA9}" dt="2024-05-28T17:31:22.952" v="8" actId="20577"/>
          <ac:spMkLst>
            <pc:docMk/>
            <pc:sldMk cId="1981651252" sldId="278"/>
            <ac:spMk id="8" creationId="{D9F63377-DD1C-4BBD-5D28-6BF14622536D}"/>
          </ac:spMkLst>
        </pc:spChg>
        <pc:graphicFrameChg chg="add mod">
          <ac:chgData name="Kelly Davis" userId="S::kelly.davis@connahsquayhs.org.uk::096ba659-84af-4938-bb69-cbee8d6cfa26" providerId="AD" clId="Web-{1F2FC953-A3FE-F199-6835-9EE24CF8BFA9}" dt="2024-05-28T17:31:46.219" v="13"/>
          <ac:graphicFrameMkLst>
            <pc:docMk/>
            <pc:sldMk cId="1981651252" sldId="278"/>
            <ac:graphicFrameMk id="11" creationId="{F312F9CC-972B-16C0-6EBB-8A9C06F41513}"/>
          </ac:graphicFrameMkLst>
        </pc:graphicFrameChg>
      </pc:sldChg>
      <pc:sldChg chg="modSp">
        <pc:chgData name="Kelly Davis" userId="S::kelly.davis@connahsquayhs.org.uk::096ba659-84af-4938-bb69-cbee8d6cfa26" providerId="AD" clId="Web-{1F2FC953-A3FE-F199-6835-9EE24CF8BFA9}" dt="2024-05-28T17:31:03.542" v="5" actId="20577"/>
        <pc:sldMkLst>
          <pc:docMk/>
          <pc:sldMk cId="2458432041" sldId="280"/>
        </pc:sldMkLst>
        <pc:spChg chg="mod">
          <ac:chgData name="Kelly Davis" userId="S::kelly.davis@connahsquayhs.org.uk::096ba659-84af-4938-bb69-cbee8d6cfa26" providerId="AD" clId="Web-{1F2FC953-A3FE-F199-6835-9EE24CF8BFA9}" dt="2024-05-28T17:31:03.542" v="5"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1F2FC953-A3FE-F199-6835-9EE24CF8BFA9}" dt="2024-05-28T17:32:11.626" v="15" actId="14100"/>
        <pc:sldMkLst>
          <pc:docMk/>
          <pc:sldMk cId="3785915959" sldId="282"/>
        </pc:sldMkLst>
        <pc:picChg chg="add mod">
          <ac:chgData name="Kelly Davis" userId="S::kelly.davis@connahsquayhs.org.uk::096ba659-84af-4938-bb69-cbee8d6cfa26" providerId="AD" clId="Web-{1F2FC953-A3FE-F199-6835-9EE24CF8BFA9}" dt="2024-05-28T17:32:11.626" v="15" actId="14100"/>
          <ac:picMkLst>
            <pc:docMk/>
            <pc:sldMk cId="3785915959" sldId="282"/>
            <ac:picMk id="9" creationId="{25C1B370-52D0-07EB-DB54-525963720C9A}"/>
          </ac:picMkLst>
        </pc:picChg>
      </pc:sldChg>
      <pc:sldChg chg="modSp">
        <pc:chgData name="Kelly Davis" userId="S::kelly.davis@connahsquayhs.org.uk::096ba659-84af-4938-bb69-cbee8d6cfa26" providerId="AD" clId="Web-{1F2FC953-A3FE-F199-6835-9EE24CF8BFA9}" dt="2024-05-28T17:31:43.969" v="12" actId="20577"/>
        <pc:sldMkLst>
          <pc:docMk/>
          <pc:sldMk cId="632769890" sldId="284"/>
        </pc:sldMkLst>
        <pc:spChg chg="mod">
          <ac:chgData name="Kelly Davis" userId="S::kelly.davis@connahsquayhs.org.uk::096ba659-84af-4938-bb69-cbee8d6cfa26" providerId="AD" clId="Web-{1F2FC953-A3FE-F199-6835-9EE24CF8BFA9}" dt="2024-05-28T17:31:43.969" v="12" actId="20577"/>
          <ac:spMkLst>
            <pc:docMk/>
            <pc:sldMk cId="632769890" sldId="284"/>
            <ac:spMk id="11" creationId="{73CA8E55-50A9-4198-412B-A239F349004B}"/>
          </ac:spMkLst>
        </pc:spChg>
      </pc:sldChg>
      <pc:sldChg chg="modSp">
        <pc:chgData name="Kelly Davis" userId="S::kelly.davis@connahsquayhs.org.uk::096ba659-84af-4938-bb69-cbee8d6cfa26" providerId="AD" clId="Web-{1F2FC953-A3FE-F199-6835-9EE24CF8BFA9}" dt="2024-05-28T17:30:50.229" v="3" actId="20577"/>
        <pc:sldMkLst>
          <pc:docMk/>
          <pc:sldMk cId="3948252949" sldId="286"/>
        </pc:sldMkLst>
        <pc:spChg chg="mod">
          <ac:chgData name="Kelly Davis" userId="S::kelly.davis@connahsquayhs.org.uk::096ba659-84af-4938-bb69-cbee8d6cfa26" providerId="AD" clId="Web-{1F2FC953-A3FE-F199-6835-9EE24CF8BFA9}" dt="2024-05-28T17:30:50.229" v="3"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Rates of Reaction</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sz="1000" dirty="0">
                <a:solidFill>
                  <a:srgbClr val="000000"/>
                </a:solidFill>
                <a:latin typeface="MASSILIA VF"/>
                <a:ea typeface="Calibri"/>
                <a:cs typeface="Calibri"/>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models will also help them make sense of its complexity. With evidence derived from observations, new theories can be developed, and existing ideas may be refined or challenged.</a:t>
            </a:r>
            <a:endParaRPr lang="en-US" sz="1000">
              <a:latin typeface="MASSILIA VF"/>
            </a:endParaRPr>
          </a:p>
          <a:p>
            <a:r>
              <a:rPr lang="en-US" sz="1000" dirty="0">
                <a:solidFill>
                  <a:srgbClr val="000000"/>
                </a:solidFill>
                <a:latin typeface="MASSILIA VF"/>
                <a:ea typeface="Calibri"/>
                <a:cs typeface="Calibri"/>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1000">
              <a:latin typeface="MASSILIA VF"/>
            </a:endParaRPr>
          </a:p>
          <a:p>
            <a:endParaRPr lang="en-US" sz="1200" dirty="0">
              <a:solidFill>
                <a:srgbClr val="000000"/>
              </a:solidFill>
              <a:latin typeface="MASSILIA VF"/>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Being curious and searching for answers is essential to understanding and predicting phenomena.</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dirty="0">
              <a:latin typeface="MASSILIA VF"/>
            </a:endParaRPr>
          </a:p>
          <a:p>
            <a:endParaRPr lang="en-US" sz="1400" dirty="0">
              <a:latin typeface="MASSILIA VF"/>
            </a:endParaRPr>
          </a:p>
          <a:p>
            <a:r>
              <a:rPr lang="en-US" sz="1400" dirty="0">
                <a:latin typeface="MASSILIA VF"/>
              </a:rPr>
              <a:t>Matter and the way it behaves defines our universe and shapes our lives.</a:t>
            </a:r>
            <a:endParaRPr lang="en-US" dirty="0"/>
          </a:p>
          <a:p>
            <a:endParaRPr lang="en-US" sz="1400" dirty="0">
              <a:latin typeface="MASSILIA VF"/>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solidFill>
                  <a:srgbClr val="1F1F1F"/>
                </a:solidFill>
                <a:latin typeface="MASSILIA VF"/>
                <a:cs typeface="Arial"/>
              </a:rPr>
              <a:t>The universe and all living things are made up of </a:t>
            </a:r>
            <a:r>
              <a:rPr lang="en-US" sz="1200" i="1" dirty="0">
                <a:solidFill>
                  <a:srgbClr val="0360A6"/>
                </a:solidFill>
                <a:latin typeface="MASSILIA VF"/>
                <a:cs typeface="Arial"/>
              </a:rPr>
              <a:t>matter</a:t>
            </a:r>
            <a:r>
              <a:rPr lang="en-US" sz="1200" dirty="0">
                <a:solidFill>
                  <a:srgbClr val="1F1F1F"/>
                </a:solidFill>
                <a:latin typeface="MASSILIA VF"/>
                <a:cs typeface="Arial"/>
              </a:rPr>
              <a:t>. The </a:t>
            </a:r>
            <a:r>
              <a:rPr lang="en-US" sz="1200" err="1">
                <a:solidFill>
                  <a:srgbClr val="1F1F1F"/>
                </a:solidFill>
                <a:latin typeface="MASSILIA VF"/>
                <a:cs typeface="Arial"/>
              </a:rPr>
              <a:t>behaviour</a:t>
            </a:r>
            <a:r>
              <a:rPr lang="en-US" sz="1200" dirty="0">
                <a:solidFill>
                  <a:srgbClr val="1F1F1F"/>
                </a:solidFill>
                <a:latin typeface="MASSILIA VF"/>
                <a:cs typeface="Arial"/>
              </a:rPr>
              <a:t>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sz="1200" dirty="0">
              <a:latin typeface="MASSILIA VF"/>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200" b="1" dirty="0">
                <a:solidFill>
                  <a:srgbClr val="1F1F1F"/>
                </a:solidFill>
                <a:latin typeface="MASSILIA VF"/>
                <a:cs typeface="Segoe UI"/>
              </a:rPr>
              <a:t>Ambitious, capable learners who:</a:t>
            </a:r>
            <a:endParaRPr lang="en-GB" sz="1200" dirty="0">
              <a:solidFill>
                <a:srgbClr val="000000"/>
              </a:solidFill>
              <a:latin typeface="MASSILIA VF"/>
              <a:cs typeface="Segoe UI"/>
            </a:endParaRPr>
          </a:p>
          <a:p>
            <a:r>
              <a:rPr lang="en-GB" sz="1200">
                <a:solidFill>
                  <a:srgbClr val="1F1F1F"/>
                </a:solidFill>
                <a:latin typeface="MASSILIA VF"/>
                <a:cs typeface="Segoe UI"/>
              </a:rPr>
              <a:t>Set themselves high standards and seek and enjoy challenge. Are building up a body of knowledge and have the skills to connect and apply that knowledge in different contexts. Are questioning and can explain the ideas and concepts they are learning about.</a:t>
            </a:r>
            <a:endParaRPr lang="en-GB" sz="1200">
              <a:solidFill>
                <a:srgbClr val="000000"/>
              </a:solidFill>
              <a:latin typeface="MASSILIA VF"/>
              <a:cs typeface="Segoe UI"/>
            </a:endParaRPr>
          </a:p>
          <a:p>
            <a:pPr marL="285750" indent="-285750">
              <a:buFont typeface="Arial"/>
              <a:buChar char="•"/>
            </a:pPr>
            <a:endParaRPr lang="en-US" sz="1200" dirty="0">
              <a:solidFill>
                <a:srgbClr val="000000"/>
              </a:solidFill>
              <a:latin typeface="MASSILIA VF"/>
              <a:ea typeface="Calibri"/>
              <a:cs typeface="Calibri"/>
            </a:endParaRPr>
          </a:p>
          <a:p>
            <a:r>
              <a:rPr lang="en-US" sz="1200" b="1" dirty="0">
                <a:solidFill>
                  <a:srgbClr val="000000"/>
                </a:solidFill>
                <a:latin typeface="MASSILIA VF"/>
                <a:cs typeface="Calibri"/>
              </a:rPr>
              <a:t>Enterprising, Creative Contributors who:</a:t>
            </a:r>
            <a:endParaRPr lang="en-GB" sz="1200" b="1" dirty="0">
              <a:solidFill>
                <a:srgbClr val="000000"/>
              </a:solidFill>
              <a:latin typeface="MASSILIA VF"/>
              <a:cs typeface="Calibri"/>
            </a:endParaRPr>
          </a:p>
          <a:p>
            <a:r>
              <a:rPr lang="en-US" sz="1200" dirty="0">
                <a:solidFill>
                  <a:srgbClr val="1F1F1F"/>
                </a:solidFill>
                <a:latin typeface="MASSILIA VF"/>
                <a:ea typeface="Calibri"/>
                <a:cs typeface="Arial"/>
              </a:rPr>
              <a:t>Connect and apply their knowledge and skills to write meaningful conclusions. Can carry out group work effectively and work as a team member during practical work. </a:t>
            </a:r>
          </a:p>
          <a:p>
            <a:endParaRPr lang="en-US" sz="1100" dirty="0">
              <a:solidFill>
                <a:srgbClr val="000000"/>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dirty="0">
                <a:latin typeface="MASSILIA VF"/>
              </a:rPr>
              <a:t>Literacy - </a:t>
            </a:r>
            <a:r>
              <a:rPr lang="en-GB" sz="1200" dirty="0">
                <a:solidFill>
                  <a:srgbClr val="000000"/>
                </a:solidFill>
                <a:latin typeface="MASSILIA VF"/>
                <a:ea typeface="Calibri"/>
                <a:cs typeface="Calibri"/>
              </a:rPr>
              <a:t>I can use varied, appropriate and precise vocabulary including area of learning and experience/discipline-specific words for different purposes. </a:t>
            </a:r>
            <a:endParaRPr lang="en-US" sz="1200">
              <a:solidFill>
                <a:srgbClr val="000000"/>
              </a:solidFill>
              <a:latin typeface="MASSILIA VF"/>
              <a:ea typeface="Calibri"/>
              <a:cs typeface="Calibri"/>
            </a:endParaRPr>
          </a:p>
          <a:p>
            <a:endParaRPr lang="en-GB" sz="1200" dirty="0">
              <a:solidFill>
                <a:srgbClr val="000000"/>
              </a:solidFill>
              <a:latin typeface="MASSILIA VF"/>
              <a:ea typeface="Calibri"/>
              <a:cs typeface="Calibri"/>
            </a:endParaRPr>
          </a:p>
          <a:p>
            <a:r>
              <a:rPr lang="en-US" sz="1200" dirty="0">
                <a:latin typeface="MASSILIA VF"/>
              </a:rPr>
              <a:t>Numeracy - </a:t>
            </a:r>
            <a:r>
              <a:rPr lang="en-GB" sz="1200" dirty="0">
                <a:solidFill>
                  <a:srgbClr val="000000"/>
                </a:solidFill>
                <a:latin typeface="MASSILIA VF"/>
                <a:ea typeface="Calibri"/>
                <a:cs typeface="Calibri"/>
              </a:rPr>
              <a:t>I can draw conclusions from data and recognise that some conclusions may be misleading or uncertain.    </a:t>
            </a:r>
            <a:endParaRPr lang="en-US" sz="1200" dirty="0">
              <a:solidFill>
                <a:srgbClr val="000000"/>
              </a:solidFill>
              <a:latin typeface="MASSILIA VF"/>
              <a:ea typeface="Calibri"/>
              <a:cs typeface="Calibri"/>
            </a:endParaRPr>
          </a:p>
          <a:p>
            <a:endParaRPr lang="en-US"/>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gn="l"/>
            <a:r>
              <a:rPr lang="en-US" sz="1200" i="0" u="sng" dirty="0">
                <a:solidFill>
                  <a:srgbClr val="1F1F1F"/>
                </a:solidFill>
                <a:latin typeface="MASSILIA VF"/>
                <a:ea typeface="Arial"/>
                <a:cs typeface="Arial"/>
              </a:rPr>
              <a:t>Personal effectiveness</a:t>
            </a:r>
          </a:p>
          <a:p>
            <a:r>
              <a:rPr lang="en-US" sz="1200" dirty="0">
                <a:solidFill>
                  <a:srgbClr val="1F1F1F"/>
                </a:solidFill>
                <a:latin typeface="MASSILIA VF"/>
                <a:ea typeface="Arial"/>
                <a:cs typeface="Arial"/>
              </a:rPr>
              <a:t>During practical activities, they</a:t>
            </a:r>
            <a:r>
              <a:rPr lang="en-US" sz="1200" b="0" i="0" dirty="0">
                <a:solidFill>
                  <a:srgbClr val="1F1F1F"/>
                </a:solidFill>
                <a:latin typeface="MASSILIA VF"/>
                <a:ea typeface="Arial"/>
                <a:cs typeface="Arial"/>
              </a:rPr>
              <a:t> should be able to evaluate their learning and mistakes, identifying areas for development.</a:t>
            </a:r>
            <a:r>
              <a:rPr lang="en-US" sz="1200" dirty="0">
                <a:solidFill>
                  <a:srgbClr val="1F1F1F"/>
                </a:solidFill>
                <a:latin typeface="MASSILIA VF"/>
                <a:ea typeface="Arial"/>
                <a:cs typeface="Arial"/>
              </a:rPr>
              <a:t> </a:t>
            </a:r>
          </a:p>
          <a:p>
            <a:r>
              <a:rPr lang="en-US" sz="1200" u="sng">
                <a:solidFill>
                  <a:srgbClr val="1F1F1F"/>
                </a:solidFill>
                <a:latin typeface="MASSILIA VF"/>
                <a:cs typeface="Arial"/>
              </a:rPr>
              <a:t>Planning and </a:t>
            </a:r>
            <a:r>
              <a:rPr lang="en-US" sz="1200" u="sng" err="1">
                <a:solidFill>
                  <a:srgbClr val="1F1F1F"/>
                </a:solidFill>
                <a:latin typeface="MASSILIA VF"/>
                <a:cs typeface="Arial"/>
              </a:rPr>
              <a:t>organising</a:t>
            </a:r>
            <a:endParaRPr lang="en-US" sz="1200" u="sng">
              <a:latin typeface="MASSILIA VF"/>
            </a:endParaRPr>
          </a:p>
          <a:p>
            <a:r>
              <a:rPr lang="en-US" sz="1200" dirty="0">
                <a:solidFill>
                  <a:srgbClr val="1F1F1F"/>
                </a:solidFill>
                <a:latin typeface="MASSILIA VF"/>
                <a:cs typeface="Arial"/>
              </a:rPr>
              <a:t>When carrying out practical investigations, they should be able to manage time, people and resources safely and responsibly. They should be able to check for accuracy when taking measurements. </a:t>
            </a:r>
          </a:p>
          <a:p>
            <a:r>
              <a:rPr lang="en-US" sz="1200" u="sng">
                <a:solidFill>
                  <a:srgbClr val="1F1F1F"/>
                </a:solidFill>
                <a:latin typeface="MASSILIA VF"/>
                <a:cs typeface="Segoe UI"/>
              </a:rPr>
              <a:t>Critical thinking and problem-solving</a:t>
            </a:r>
            <a:endParaRPr lang="en-US" sz="1200">
              <a:solidFill>
                <a:srgbClr val="000000"/>
              </a:solidFill>
              <a:latin typeface="MASSILIA VF"/>
              <a:cs typeface="Segoe UI"/>
            </a:endParaRPr>
          </a:p>
          <a:p>
            <a:r>
              <a:rPr lang="en-US" sz="1200" dirty="0">
                <a:solidFill>
                  <a:srgbClr val="1F1F1F"/>
                </a:solidFill>
                <a:latin typeface="MASSILIA VF"/>
                <a:cs typeface="Segoe UI"/>
              </a:rPr>
              <a:t>Learners should be supported to ask meaningful questions, and to evaluate information and evidence.</a:t>
            </a:r>
            <a:endParaRPr lang="en-US" dirty="0">
              <a:latin typeface="MASSILIA VF"/>
            </a:endParaRPr>
          </a:p>
          <a:p>
            <a:endParaRPr lang="en-US" sz="12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219959"/>
            <a:ext cx="4939201" cy="2871880"/>
          </a:xfrm>
        </p:spPr>
        <p:txBody>
          <a:bodyPr lIns="180000" tIns="180000" rIns="180000" bIns="180000" anchor="t">
            <a:noAutofit/>
          </a:bodyPr>
          <a:lstStyle/>
          <a:p>
            <a:r>
              <a:rPr lang="en-US" sz="1200" dirty="0">
                <a:solidFill>
                  <a:srgbClr val="000000"/>
                </a:solidFill>
                <a:latin typeface="MASSILIA VF"/>
                <a:cs typeface="Calibri"/>
              </a:rPr>
              <a:t>Encourage learners to take responsibility for their own learning</a:t>
            </a:r>
          </a:p>
          <a:p>
            <a:r>
              <a:rPr lang="en-US" sz="1200" dirty="0">
                <a:solidFill>
                  <a:srgbClr val="000000"/>
                </a:solidFill>
                <a:latin typeface="MASSILIA VF"/>
                <a:cs typeface="Calibri"/>
              </a:rPr>
              <a:t>Encourage collaboration</a:t>
            </a:r>
          </a:p>
          <a:p>
            <a:r>
              <a:rPr lang="en-US" sz="1200" dirty="0">
                <a:solidFill>
                  <a:srgbClr val="000000"/>
                </a:solidFill>
                <a:latin typeface="MASSILIA VF"/>
                <a:cs typeface="Calibri"/>
              </a:rPr>
              <a:t>Sustained pupil effort to reach high but achievable targets</a:t>
            </a:r>
          </a:p>
          <a:p>
            <a:r>
              <a:rPr lang="en-US" sz="1200" dirty="0">
                <a:solidFill>
                  <a:srgbClr val="000000"/>
                </a:solidFill>
                <a:latin typeface="MASSILIA VF"/>
                <a:cs typeface="Calibri"/>
              </a:rPr>
              <a:t>Employing a broad repertoire of teaching approaches</a:t>
            </a:r>
          </a:p>
          <a:p>
            <a:r>
              <a:rPr lang="en-US" sz="1200" dirty="0">
                <a:solidFill>
                  <a:srgbClr val="000000"/>
                </a:solidFill>
                <a:latin typeface="MASSILIA VF"/>
                <a:cs typeface="Calibri"/>
              </a:rPr>
              <a:t>Build on previous knowledge and experience to engage interest</a:t>
            </a:r>
          </a:p>
          <a:p>
            <a:r>
              <a:rPr lang="en-US" sz="1200" dirty="0">
                <a:solidFill>
                  <a:srgbClr val="000000"/>
                </a:solidFill>
                <a:latin typeface="MASSILIA VF"/>
                <a:cs typeface="Calibri"/>
              </a:rPr>
              <a:t>Focus on the 4 Purposes</a:t>
            </a:r>
          </a:p>
          <a:p>
            <a:r>
              <a:rPr lang="en-US" sz="1200" dirty="0">
                <a:solidFill>
                  <a:srgbClr val="000000"/>
                </a:solidFill>
                <a:latin typeface="MASSILIA VF"/>
                <a:cs typeface="Calibri"/>
              </a:rPr>
              <a:t>Use assessment for learning to accelerate progress</a:t>
            </a:r>
          </a:p>
          <a:p>
            <a:r>
              <a:rPr lang="en-US" sz="1200" dirty="0">
                <a:solidFill>
                  <a:srgbClr val="000000"/>
                </a:solidFill>
                <a:latin typeface="MASSILIA VF"/>
                <a:cs typeface="Calibri"/>
              </a:rPr>
              <a:t>Make connections within and across AOLEs</a:t>
            </a:r>
          </a:p>
          <a:p>
            <a:r>
              <a:rPr lang="en-US" sz="1200" dirty="0">
                <a:solidFill>
                  <a:srgbClr val="000000"/>
                </a:solidFill>
                <a:latin typeface="MASSILIA VF"/>
                <a:cs typeface="Calibri"/>
              </a:rPr>
              <a:t>Reinforce cross-curricular responsibilities, literacy, numeracy, digital competency</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solidFill>
                  <a:schemeClr val="tx1"/>
                </a:solidFill>
                <a:latin typeface="MASSILIA VF"/>
                <a:cs typeface="Arial"/>
              </a:rPr>
              <a:t>Learners will be encouraged to use a ‘trial and improve’ approach with regards to the best method for gas collection. </a:t>
            </a:r>
          </a:p>
          <a:p>
            <a:r>
              <a:rPr lang="en-US" sz="1100" dirty="0">
                <a:solidFill>
                  <a:schemeClr val="tx1"/>
                </a:solidFill>
                <a:latin typeface="MASSILIA VF"/>
                <a:cs typeface="Arial"/>
              </a:rPr>
              <a:t> Through this learners develop their application of skills, as well as resilience as they understand the benefit of failure as way of exploring possible alterative methods.  </a:t>
            </a:r>
          </a:p>
          <a:p>
            <a:r>
              <a:rPr lang="en-US" sz="1100" dirty="0">
                <a:solidFill>
                  <a:schemeClr val="tx1"/>
                </a:solidFill>
                <a:latin typeface="MASSILIA VF"/>
                <a:cs typeface="Arial"/>
              </a:rPr>
              <a:t>Over time there is an increased independence in learning, including interdependence in peer group learning as they learns to carry out practical investigations independently.</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chemeClr val="tx1"/>
                </a:solidFill>
                <a:latin typeface="MASSILIA VF"/>
                <a:cs typeface="Arial"/>
              </a:rPr>
              <a:t>Learners will make progress within their knowledge and understanding as they develop more complex scientific knowledge and understanding in relation to particle theory. </a:t>
            </a:r>
          </a:p>
          <a:p>
            <a:r>
              <a:rPr lang="en-US" sz="1200" dirty="0">
                <a:solidFill>
                  <a:schemeClr val="tx1"/>
                </a:solidFill>
                <a:latin typeface="MASSILIA VF"/>
                <a:cs typeface="Arial"/>
              </a:rPr>
              <a:t>Their knowledge will move through exploration from a personal understanding of the theory regarding rates of reaction, to an abstract view that enables them to </a:t>
            </a:r>
            <a:r>
              <a:rPr lang="en-US" sz="1200" dirty="0" err="1">
                <a:solidFill>
                  <a:schemeClr val="tx1"/>
                </a:solidFill>
                <a:latin typeface="MASSILIA VF"/>
                <a:cs typeface="Arial"/>
              </a:rPr>
              <a:t>conceptualise</a:t>
            </a:r>
            <a:r>
              <a:rPr lang="en-US" sz="1200" dirty="0">
                <a:solidFill>
                  <a:schemeClr val="tx1"/>
                </a:solidFill>
                <a:latin typeface="MASSILIA VF"/>
                <a:cs typeface="Arial"/>
              </a:rPr>
              <a:t> their understanding, e.g. Chemical reactions in industry.</a:t>
            </a:r>
          </a:p>
          <a:p>
            <a:endParaRPr lang="en-US" sz="1200" dirty="0">
              <a:solidFill>
                <a:srgbClr val="000000"/>
              </a:solidFill>
              <a:latin typeface="MASSILIA VF"/>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dirty="0">
                <a:solidFill>
                  <a:schemeClr val="tx1"/>
                </a:solidFill>
                <a:latin typeface="MASSILIA VF"/>
                <a:cs typeface="Arial"/>
              </a:rPr>
              <a:t>Learners will develop their scientific knowledge and understanding into the factors that affect the rate of a chemical reaction by carrying out investigative work e.g. investigating the effect of temperature on the rate of a chemical reaction, investigating the effect of surface area on the rate of a chemical reaction. </a:t>
            </a:r>
            <a:endParaRPr lang="en-US" sz="1000" dirty="0">
              <a:solidFill>
                <a:schemeClr val="tx1"/>
              </a:solidFill>
              <a:latin typeface="Arial"/>
              <a:cs typeface="Aria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chemeClr val="tx1"/>
                </a:solidFill>
                <a:latin typeface="MASSILIA VF"/>
              </a:rPr>
              <a:t>Learners will develop their practical investigative enquiry skills during this module. They will learn how to follow standard procedures to collect accurate and reliable results. </a:t>
            </a:r>
            <a:endParaRPr lang="en-US">
              <a:solidFill>
                <a:schemeClr val="tx1"/>
              </a:solidFill>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dirty="0">
                <a:solidFill>
                  <a:srgbClr val="1F1F1F"/>
                </a:solidFill>
                <a:latin typeface="MASSILIA VF"/>
                <a:cs typeface="Arial"/>
              </a:rPr>
              <a:t>Learners will be able to link their scientific knowledge and understanding of the factors that affect the rate of a chemical reaction to use of chemical reactions within industry to produce chemicals on an industrial scale.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I can ask questions and use my experience to suggest simple methods of inquiry.</a:t>
            </a:r>
          </a:p>
          <a:p>
            <a:r>
              <a:rPr lang="en-US" dirty="0">
                <a:latin typeface="MASSILIA VF"/>
              </a:rPr>
              <a:t>I can </a:t>
            </a:r>
            <a:r>
              <a:rPr lang="en-US" dirty="0" err="1">
                <a:latin typeface="MASSILIA VF"/>
              </a:rPr>
              <a:t>recognise</a:t>
            </a:r>
            <a:r>
              <a:rPr lang="en-US" dirty="0">
                <a:latin typeface="MASSILIA VF"/>
              </a:rPr>
              <a:t> patterns from my observations and investigations and can communicate my findings.</a:t>
            </a:r>
          </a:p>
          <a:p>
            <a:r>
              <a:rPr lang="en-US" dirty="0">
                <a:latin typeface="MASSILIA VF"/>
              </a:rPr>
              <a:t>I can use my knowledge and understanding to predict effects as part of my scientific exploration.</a:t>
            </a:r>
          </a:p>
          <a:p>
            <a:endParaRPr lang="en-US" dirty="0"/>
          </a:p>
          <a:p>
            <a:endParaRPr lang="en-US" dirty="0">
              <a:latin typeface="MASSILIA VF"/>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identify questions that can be investigated scientifically and suggest suitable methods of inquiry.</a:t>
            </a:r>
            <a:endParaRPr lang="en-US"/>
          </a:p>
          <a:p>
            <a:r>
              <a:rPr lang="en-US" dirty="0">
                <a:latin typeface="MASSILIA VF"/>
              </a:rPr>
              <a:t>I can suggest conclusions as a result of carrying out my inquiries.</a:t>
            </a:r>
          </a:p>
          <a:p>
            <a:r>
              <a:rPr lang="en-US" dirty="0">
                <a:latin typeface="MASSILIA VF"/>
              </a:rPr>
              <a:t>I can evaluate methods to suggest improvements.</a:t>
            </a:r>
          </a:p>
          <a:p>
            <a:pPr marL="171450" indent="-171450">
              <a:buFont typeface="Arial" panose="020B0604020202020204" pitchFamily="34" charset="0"/>
              <a:buChar char="•"/>
            </a:pPr>
            <a:endParaRPr lang="en-US" sz="12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latin typeface="MASSILIA VF"/>
              </a:rPr>
              <a:t>I can use my findings to draw valid conclusions.</a:t>
            </a:r>
            <a:endParaRPr lang="en-US"/>
          </a:p>
          <a:p>
            <a:r>
              <a:rPr lang="en-US" dirty="0">
                <a:latin typeface="MASSILIA VF"/>
              </a:rPr>
              <a:t>I can evaluate and identify ways of improving the reliability of data, taking anomalies into account.</a:t>
            </a:r>
            <a:endParaRPr lang="en-US"/>
          </a:p>
          <a:p>
            <a:r>
              <a:rPr lang="en-US" dirty="0">
                <a:latin typeface="MASSILIA VF"/>
              </a:rPr>
              <a:t>I can use a range of models to explain and make predictions.</a:t>
            </a:r>
          </a:p>
          <a:p>
            <a:pPr marL="171450" indent="-171450">
              <a:buFont typeface="Arial" panose="020B0604020202020204" pitchFamily="34" charset="0"/>
              <a:buChar char="•"/>
            </a:pPr>
            <a:endParaRPr lang="en-US" dirty="0"/>
          </a:p>
          <a:p>
            <a:r>
              <a:rPr lang="en-US" dirty="0">
                <a:latin typeface="MASSILIA VF"/>
              </a:rPr>
              <a:t>I can select relevant scientific knowledge from a range of evidence sources to evaluate claims presented as scientific facts.</a:t>
            </a:r>
          </a:p>
          <a:p>
            <a:r>
              <a:rPr lang="en-US" dirty="0">
                <a:latin typeface="MASSILIA VF"/>
              </a:rPr>
              <a:t>I can review my own opinions based on new scientific evidence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I can </a:t>
            </a:r>
            <a:r>
              <a:rPr lang="en-US" dirty="0" err="1">
                <a:latin typeface="MASSILIA VF"/>
              </a:rPr>
              <a:t>recognise</a:t>
            </a:r>
            <a:r>
              <a:rPr lang="en-US" dirty="0">
                <a:latin typeface="MASSILIA VF"/>
              </a:rPr>
              <a:t> patterns from my observations and investigations and can communicate my findings.</a:t>
            </a:r>
            <a:endParaRPr lang="en-US" dirty="0"/>
          </a:p>
          <a:p>
            <a:r>
              <a:rPr lang="en-US" dirty="0">
                <a:latin typeface="MASSILIA VF"/>
              </a:rPr>
              <a:t>I can use my knowledge and understanding to predict effects as part of my scientific exploration.</a:t>
            </a:r>
            <a:endParaRPr lang="en-US" dirty="0"/>
          </a:p>
          <a:p>
            <a:r>
              <a:rPr lang="en-US" sz="1200" dirty="0">
                <a:solidFill>
                  <a:srgbClr val="1F1F1F"/>
                </a:solidFill>
                <a:latin typeface="Arial"/>
                <a:cs typeface="Arial"/>
              </a:rPr>
              <a:t>I can observe and describe ways in which materials change when they are mixed together.</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a:t>
            </a:r>
            <a:r>
              <a:rPr lang="en-US" dirty="0" err="1">
                <a:latin typeface="MASSILIA VF"/>
              </a:rPr>
              <a:t>recognise</a:t>
            </a:r>
            <a:r>
              <a:rPr lang="en-US" dirty="0">
                <a:latin typeface="MASSILIA VF"/>
              </a:rPr>
              <a:t> that changes in materials affect their properties and uses under different conditions.</a:t>
            </a:r>
            <a:endParaRPr lang="en-US"/>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latin typeface="MASSILIA VF"/>
              </a:rPr>
              <a:t>I can describe and explain the properties of different types of </a:t>
            </a:r>
            <a:r>
              <a:rPr lang="en-US" i="1" dirty="0">
                <a:latin typeface="MASSILIA VF"/>
              </a:rPr>
              <a:t>matter</a:t>
            </a:r>
            <a:r>
              <a:rPr lang="en-US" dirty="0">
                <a:latin typeface="MASSILIA VF"/>
              </a:rPr>
              <a:t> and relate these to how they are used.</a:t>
            </a:r>
            <a:endParaRPr lang="en-US"/>
          </a:p>
          <a:p>
            <a:r>
              <a:rPr lang="en-US" dirty="0"/>
              <a:t>I can describe different types of chemical reactions, explain their uses and identify any effects of the products formed.</a:t>
            </a:r>
          </a:p>
          <a:p>
            <a:r>
              <a:rPr lang="en-US" dirty="0">
                <a:latin typeface="MASSILIA VF"/>
              </a:rPr>
              <a:t>I can use my knowledge of chemical reactions to explain what happens when conditions are changed.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751350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dirty="0">
              <a:solidFill>
                <a:schemeClr val="tx1"/>
              </a:solidFill>
            </a:endParaRPr>
          </a:p>
          <a:p>
            <a:r>
              <a:rPr lang="en-US" dirty="0">
                <a:solidFill>
                  <a:schemeClr val="tx1"/>
                </a:solidFill>
                <a:latin typeface="MASSILIA VF"/>
              </a:rPr>
              <a:t>Learners will build upon their knowledge and understanding of chemical reactions from their work in year 7 as well as atoms, elements and compounds in year 8 and materials from year 9.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solidFill>
                  <a:schemeClr val="tx1"/>
                </a:solidFill>
                <a:latin typeface="MASSILIA VF"/>
              </a:rPr>
              <a:t>Chemical reactions.</a:t>
            </a:r>
          </a:p>
          <a:p>
            <a:r>
              <a:rPr lang="en-US" sz="1200" dirty="0">
                <a:solidFill>
                  <a:schemeClr val="tx1"/>
                </a:solidFill>
                <a:latin typeface="MASSILIA VF"/>
              </a:rPr>
              <a:t>Factors that affect the rate of a chemical reactions.</a:t>
            </a:r>
            <a:endParaRPr lang="en-US" sz="1200">
              <a:solidFill>
                <a:schemeClr val="tx1"/>
              </a:solidFill>
            </a:endParaRPr>
          </a:p>
          <a:p>
            <a:r>
              <a:rPr lang="en-US" sz="1200" dirty="0">
                <a:solidFill>
                  <a:schemeClr val="tx1"/>
                </a:solidFill>
                <a:latin typeface="MASSILIA VF"/>
              </a:rPr>
              <a:t>Measuring the rate of reactions.</a:t>
            </a:r>
          </a:p>
          <a:p>
            <a:r>
              <a:rPr lang="en-US" sz="1200" dirty="0">
                <a:solidFill>
                  <a:schemeClr val="tx1"/>
                </a:solidFill>
                <a:latin typeface="MASSILIA VF"/>
              </a:rPr>
              <a:t>Testing for gases (Hydrogen, carbon dioxide, oxygen). </a:t>
            </a:r>
            <a:endParaRPr lang="en-US" sz="1200">
              <a:solidFill>
                <a:schemeClr val="tx1"/>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solidFill>
                  <a:schemeClr val="tx1"/>
                </a:solidFill>
                <a:latin typeface="MASSILIA VF"/>
                <a:cs typeface="Arial"/>
              </a:rPr>
              <a:t>To be able to use and apply scientific knowledge correctly to different contexts.</a:t>
            </a:r>
          </a:p>
          <a:p>
            <a:pPr marL="171450" indent="-171450">
              <a:buFont typeface="Arial,Sans-Serif" panose="020B0604020202020204" pitchFamily="34" charset="0"/>
              <a:buChar char="•"/>
            </a:pPr>
            <a:endParaRPr lang="en-US" sz="1200" dirty="0">
              <a:solidFill>
                <a:schemeClr val="tx1"/>
              </a:solidFill>
              <a:latin typeface="MASSILIA VF"/>
              <a:cs typeface="Arial"/>
            </a:endParaRPr>
          </a:p>
          <a:p>
            <a:pPr marL="171450" indent="-171450">
              <a:buFont typeface="Arial,Sans-Serif" panose="020B0604020202020204" pitchFamily="34" charset="0"/>
              <a:buChar char="•"/>
            </a:pPr>
            <a:r>
              <a:rPr lang="en-US" sz="1200" dirty="0">
                <a:solidFill>
                  <a:schemeClr val="tx1"/>
                </a:solidFill>
                <a:latin typeface="MASSILIA VF"/>
                <a:cs typeface="Arial"/>
              </a:rPr>
              <a:t>To be able to correctly </a:t>
            </a:r>
            <a:r>
              <a:rPr lang="en-US" sz="1200" err="1">
                <a:solidFill>
                  <a:schemeClr val="tx1"/>
                </a:solidFill>
                <a:latin typeface="MASSILIA VF"/>
                <a:cs typeface="Arial"/>
              </a:rPr>
              <a:t>analyse</a:t>
            </a:r>
            <a:r>
              <a:rPr lang="en-US" sz="1200" dirty="0">
                <a:solidFill>
                  <a:schemeClr val="tx1"/>
                </a:solidFill>
                <a:latin typeface="MASSILIA VF"/>
                <a:cs typeface="Arial"/>
              </a:rPr>
              <a:t> and interpret data </a:t>
            </a:r>
          </a:p>
          <a:p>
            <a:pPr marL="171450" indent="-171450">
              <a:buFont typeface="Arial,Sans-Serif" panose="020B0604020202020204" pitchFamily="34" charset="0"/>
              <a:buChar char="•"/>
            </a:pPr>
            <a:endParaRPr lang="en-US" sz="1200" dirty="0">
              <a:solidFill>
                <a:schemeClr val="tx1"/>
              </a:solidFill>
              <a:latin typeface="MASSILIA VF"/>
              <a:cs typeface="Arial"/>
            </a:endParaRPr>
          </a:p>
          <a:p>
            <a:pPr marL="171450" indent="-171450">
              <a:buFont typeface="Arial,Sans-Serif" panose="020B0604020202020204" pitchFamily="34" charset="0"/>
              <a:buChar char="•"/>
            </a:pPr>
            <a:r>
              <a:rPr lang="en-US" sz="1200" dirty="0">
                <a:solidFill>
                  <a:schemeClr val="tx1"/>
                </a:solidFill>
                <a:latin typeface="MASSILIA VF"/>
                <a:cs typeface="Arial"/>
              </a:rPr>
              <a:t>To produce accurately and precisely written scientific reports using tier 3 vocabulary </a:t>
            </a:r>
          </a:p>
          <a:p>
            <a:pPr marL="171450" indent="-171450">
              <a:buFont typeface="Arial,Sans-Serif" panose="020B0604020202020204" pitchFamily="34" charset="0"/>
              <a:buChar char="•"/>
            </a:pPr>
            <a:endParaRPr lang="en-US" sz="1200" dirty="0">
              <a:solidFill>
                <a:schemeClr val="tx1"/>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700" dirty="0">
              <a:solidFill>
                <a:srgbClr val="000000"/>
              </a:solidFill>
              <a:latin typeface="Arial"/>
              <a:cs typeface="Arial"/>
            </a:endParaRP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solidFill>
                  <a:schemeClr val="tx1"/>
                </a:solidFill>
                <a:latin typeface="MASSILIA VF"/>
              </a:rPr>
              <a:t>Rates of reaction, reactants, products, particles, collide, collisions, successful collisions, energy, temperature, surface area, concentration, catalyst. </a:t>
            </a:r>
            <a:endParaRPr lang="en-US">
              <a:solidFill>
                <a:schemeClr val="tx1"/>
              </a:solidFil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solidFill>
                  <a:srgbClr val="000000"/>
                </a:solidFill>
                <a:latin typeface="MASSILIA VF"/>
                <a:cs typeface="Calibri"/>
              </a:rPr>
              <a:t>Particle movement in Chemistry</a:t>
            </a:r>
          </a:p>
          <a:p>
            <a:r>
              <a:rPr lang="en-US" sz="1200" dirty="0">
                <a:solidFill>
                  <a:srgbClr val="000000"/>
                </a:solidFill>
                <a:latin typeface="MASSILIA VF"/>
                <a:cs typeface="Calibri"/>
              </a:rPr>
              <a:t>Link to real life situations where particle movement takes place.</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318</cp:revision>
  <dcterms:created xsi:type="dcterms:W3CDTF">2024-02-26T09:08:58Z</dcterms:created>
  <dcterms:modified xsi:type="dcterms:W3CDTF">2024-07-04T12:06:25Z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