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D0C702-AFF0-EEDA-3106-FCF3873639AB}" v="5" dt="2024-07-02T15:35:56.789"/>
    <p1510:client id="{9868E8E4-4616-25EA-DB87-DEDB0FB6E0BE}" v="1055" dt="2024-07-02T14:03:58.942"/>
    <p1510:client id="{B5FDC2B4-70B8-8724-8662-5B90A680C736}" v="82" dt="2024-07-02T14:07:34.7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9CB792EA-CE9A-5D5E-FAE8-E22A5855C965}"/>
    <pc:docChg chg="modSld">
      <pc:chgData name="Kelly Davis" userId="S::kelly.davis@connahsquayhs.org.uk::096ba659-84af-4938-bb69-cbee8d6cfa26" providerId="AD" clId="Web-{9CB792EA-CE9A-5D5E-FAE8-E22A5855C965}" dt="2024-05-28T17:35:14.465" v="21" actId="14100"/>
      <pc:docMkLst>
        <pc:docMk/>
      </pc:docMkLst>
      <pc:sldChg chg="addSp modSp">
        <pc:chgData name="Kelly Davis" userId="S::kelly.davis@connahsquayhs.org.uk::096ba659-84af-4938-bb69-cbee8d6cfa26" providerId="AD" clId="Web-{9CB792EA-CE9A-5D5E-FAE8-E22A5855C965}" dt="2024-05-28T17:34:36.822" v="19"/>
        <pc:sldMkLst>
          <pc:docMk/>
          <pc:sldMk cId="1981651252" sldId="278"/>
        </pc:sldMkLst>
        <pc:spChg chg="mod">
          <ac:chgData name="Kelly Davis" userId="S::kelly.davis@connahsquayhs.org.uk::096ba659-84af-4938-bb69-cbee8d6cfa26" providerId="AD" clId="Web-{9CB792EA-CE9A-5D5E-FAE8-E22A5855C965}" dt="2024-05-28T17:33:46.711" v="10" actId="20577"/>
          <ac:spMkLst>
            <pc:docMk/>
            <pc:sldMk cId="1981651252" sldId="278"/>
            <ac:spMk id="2" creationId="{B77F1C2E-7359-4E67-E2F1-060331D23AB7}"/>
          </ac:spMkLst>
        </pc:spChg>
        <pc:spChg chg="mod">
          <ac:chgData name="Kelly Davis" userId="S::kelly.davis@connahsquayhs.org.uk::096ba659-84af-4938-bb69-cbee8d6cfa26" providerId="AD" clId="Web-{9CB792EA-CE9A-5D5E-FAE8-E22A5855C965}" dt="2024-05-28T17:34:11.025" v="14" actId="20577"/>
          <ac:spMkLst>
            <pc:docMk/>
            <pc:sldMk cId="1981651252" sldId="278"/>
            <ac:spMk id="8" creationId="{D9F63377-DD1C-4BBD-5D28-6BF14622536D}"/>
          </ac:spMkLst>
        </pc:spChg>
        <pc:graphicFrameChg chg="add mod">
          <ac:chgData name="Kelly Davis" userId="S::kelly.davis@connahsquayhs.org.uk::096ba659-84af-4938-bb69-cbee8d6cfa26" providerId="AD" clId="Web-{9CB792EA-CE9A-5D5E-FAE8-E22A5855C965}" dt="2024-05-28T17:34:36.822" v="19"/>
          <ac:graphicFrameMkLst>
            <pc:docMk/>
            <pc:sldMk cId="1981651252" sldId="278"/>
            <ac:graphicFrameMk id="11" creationId="{C8443A50-CC27-2033-D7EB-5244C84B7F72}"/>
          </ac:graphicFrameMkLst>
        </pc:graphicFrameChg>
      </pc:sldChg>
      <pc:sldChg chg="modSp">
        <pc:chgData name="Kelly Davis" userId="S::kelly.davis@connahsquayhs.org.uk::096ba659-84af-4938-bb69-cbee8d6cfa26" providerId="AD" clId="Web-{9CB792EA-CE9A-5D5E-FAE8-E22A5855C965}" dt="2024-05-28T17:33:58.930" v="12" actId="20577"/>
        <pc:sldMkLst>
          <pc:docMk/>
          <pc:sldMk cId="2458432041" sldId="280"/>
        </pc:sldMkLst>
        <pc:spChg chg="mod">
          <ac:chgData name="Kelly Davis" userId="S::kelly.davis@connahsquayhs.org.uk::096ba659-84af-4938-bb69-cbee8d6cfa26" providerId="AD" clId="Web-{9CB792EA-CE9A-5D5E-FAE8-E22A5855C965}" dt="2024-05-28T17:33:58.930" v="12" actId="20577"/>
          <ac:spMkLst>
            <pc:docMk/>
            <pc:sldMk cId="2458432041" sldId="280"/>
            <ac:spMk id="2" creationId="{92C753A5-51E1-7A44-E9A0-95DE87F723AA}"/>
          </ac:spMkLst>
        </pc:spChg>
      </pc:sldChg>
      <pc:sldChg chg="addSp modSp">
        <pc:chgData name="Kelly Davis" userId="S::kelly.davis@connahsquayhs.org.uk::096ba659-84af-4938-bb69-cbee8d6cfa26" providerId="AD" clId="Web-{9CB792EA-CE9A-5D5E-FAE8-E22A5855C965}" dt="2024-05-28T17:35:14.465" v="21" actId="14100"/>
        <pc:sldMkLst>
          <pc:docMk/>
          <pc:sldMk cId="3785915959" sldId="282"/>
        </pc:sldMkLst>
        <pc:picChg chg="add mod">
          <ac:chgData name="Kelly Davis" userId="S::kelly.davis@connahsquayhs.org.uk::096ba659-84af-4938-bb69-cbee8d6cfa26" providerId="AD" clId="Web-{9CB792EA-CE9A-5D5E-FAE8-E22A5855C965}" dt="2024-05-28T17:35:14.465" v="21" actId="14100"/>
          <ac:picMkLst>
            <pc:docMk/>
            <pc:sldMk cId="3785915959" sldId="282"/>
            <ac:picMk id="9" creationId="{A370F859-955E-1CE3-E4A7-D40913F219BE}"/>
          </ac:picMkLst>
        </pc:picChg>
      </pc:sldChg>
      <pc:sldChg chg="modSp">
        <pc:chgData name="Kelly Davis" userId="S::kelly.davis@connahsquayhs.org.uk::096ba659-84af-4938-bb69-cbee8d6cfa26" providerId="AD" clId="Web-{9CB792EA-CE9A-5D5E-FAE8-E22A5855C965}" dt="2024-05-28T17:34:33.525" v="18" actId="20577"/>
        <pc:sldMkLst>
          <pc:docMk/>
          <pc:sldMk cId="632769890" sldId="284"/>
        </pc:sldMkLst>
        <pc:spChg chg="mod">
          <ac:chgData name="Kelly Davis" userId="S::kelly.davis@connahsquayhs.org.uk::096ba659-84af-4938-bb69-cbee8d6cfa26" providerId="AD" clId="Web-{9CB792EA-CE9A-5D5E-FAE8-E22A5855C965}" dt="2024-05-28T17:34:33.525" v="18" actId="20577"/>
          <ac:spMkLst>
            <pc:docMk/>
            <pc:sldMk cId="632769890" sldId="284"/>
            <ac:spMk id="11" creationId="{73CA8E55-50A9-4198-412B-A239F349004B}"/>
          </ac:spMkLst>
        </pc:spChg>
      </pc:sldChg>
      <pc:sldChg chg="modSp">
        <pc:chgData name="Kelly Davis" userId="S::kelly.davis@connahsquayhs.org.uk::096ba659-84af-4938-bb69-cbee8d6cfa26" providerId="AD" clId="Web-{9CB792EA-CE9A-5D5E-FAE8-E22A5855C965}" dt="2024-05-28T17:33:31.804" v="8" actId="20577"/>
        <pc:sldMkLst>
          <pc:docMk/>
          <pc:sldMk cId="3948252949" sldId="286"/>
        </pc:sldMkLst>
        <pc:spChg chg="mod">
          <ac:chgData name="Kelly Davis" userId="S::kelly.davis@connahsquayhs.org.uk::096ba659-84af-4938-bb69-cbee8d6cfa26" providerId="AD" clId="Web-{9CB792EA-CE9A-5D5E-FAE8-E22A5855C965}" dt="2024-05-28T17:33:31.804" v="8"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5D22C539-D2BD-FC3D-9D8B-69FBC6B54F4C}"/>
    <pc:docChg chg="modSld">
      <pc:chgData name="Catrin Davies" userId="S::catrin.davies@connahsquayhs.org.uk::8fe6a0ed-85a2-4afc-b2fd-0bd0e468fc41" providerId="AD" clId="Web-{5D22C539-D2BD-FC3D-9D8B-69FBC6B54F4C}" dt="2024-06-25T12:33:26.285" v="8"/>
      <pc:docMkLst>
        <pc:docMk/>
      </pc:docMkLst>
      <pc:sldChg chg="modSp">
        <pc:chgData name="Catrin Davies" userId="S::catrin.davies@connahsquayhs.org.uk::8fe6a0ed-85a2-4afc-b2fd-0bd0e468fc41" providerId="AD" clId="Web-{5D22C539-D2BD-FC3D-9D8B-69FBC6B54F4C}" dt="2024-06-25T12:33:26.285" v="8"/>
        <pc:sldMkLst>
          <pc:docMk/>
          <pc:sldMk cId="2458432041" sldId="280"/>
        </pc:sldMkLst>
        <pc:spChg chg="mod">
          <ac:chgData name="Catrin Davies" userId="S::catrin.davies@connahsquayhs.org.uk::8fe6a0ed-85a2-4afc-b2fd-0bd0e468fc41" providerId="AD" clId="Web-{5D22C539-D2BD-FC3D-9D8B-69FBC6B54F4C}" dt="2024-06-25T12:33:00.519" v="4"/>
          <ac:spMkLst>
            <pc:docMk/>
            <pc:sldMk cId="2458432041" sldId="280"/>
            <ac:spMk id="2" creationId="{92C753A5-51E1-7A44-E9A0-95DE87F723AA}"/>
          </ac:spMkLst>
        </pc:spChg>
        <pc:spChg chg="mod">
          <ac:chgData name="Catrin Davies" userId="S::catrin.davies@connahsquayhs.org.uk::8fe6a0ed-85a2-4afc-b2fd-0bd0e468fc41" providerId="AD" clId="Web-{5D22C539-D2BD-FC3D-9D8B-69FBC6B54F4C}" dt="2024-06-25T12:32:56.769" v="3" actId="20577"/>
          <ac:spMkLst>
            <pc:docMk/>
            <pc:sldMk cId="2458432041" sldId="280"/>
            <ac:spMk id="3" creationId="{4DCACD9D-747D-8730-D752-62E05D93C009}"/>
          </ac:spMkLst>
        </pc:spChg>
        <pc:spChg chg="mod">
          <ac:chgData name="Catrin Davies" userId="S::catrin.davies@connahsquayhs.org.uk::8fe6a0ed-85a2-4afc-b2fd-0bd0e468fc41" providerId="AD" clId="Web-{5D22C539-D2BD-FC3D-9D8B-69FBC6B54F4C}" dt="2024-06-25T12:33:22.644" v="7" actId="20577"/>
          <ac:spMkLst>
            <pc:docMk/>
            <pc:sldMk cId="2458432041" sldId="280"/>
            <ac:spMk id="5" creationId="{B21294D3-126A-E4A2-9988-FAF78C7B7328}"/>
          </ac:spMkLst>
        </pc:spChg>
        <pc:spChg chg="mod">
          <ac:chgData name="Catrin Davies" userId="S::catrin.davies@connahsquayhs.org.uk::8fe6a0ed-85a2-4afc-b2fd-0bd0e468fc41" providerId="AD" clId="Web-{5D22C539-D2BD-FC3D-9D8B-69FBC6B54F4C}" dt="2024-06-25T12:33:26.285" v="8"/>
          <ac:spMkLst>
            <pc:docMk/>
            <pc:sldMk cId="2458432041" sldId="280"/>
            <ac:spMk id="6" creationId="{25C07CEA-84F6-8C26-6F95-D4919D0C9E00}"/>
          </ac:spMkLst>
        </pc:spChg>
      </pc:sldChg>
    </pc:docChg>
  </pc:docChgLst>
  <pc:docChgLst>
    <pc:chgData name="Catrin Davies" userId="S::catrin.davies@connahsquayhs.org.uk::8fe6a0ed-85a2-4afc-b2fd-0bd0e468fc41" providerId="AD" clId="Web-{89D41FC6-972F-1160-7175-BDD88AE96852}"/>
    <pc:docChg chg="modSld">
      <pc:chgData name="Catrin Davies" userId="S::catrin.davies@connahsquayhs.org.uk::8fe6a0ed-85a2-4afc-b2fd-0bd0e468fc41" providerId="AD" clId="Web-{89D41FC6-972F-1160-7175-BDD88AE96852}" dt="2024-06-25T12:19:51.691" v="0" actId="20577"/>
      <pc:docMkLst>
        <pc:docMk/>
      </pc:docMkLst>
      <pc:sldChg chg="modSp">
        <pc:chgData name="Catrin Davies" userId="S::catrin.davies@connahsquayhs.org.uk::8fe6a0ed-85a2-4afc-b2fd-0bd0e468fc41" providerId="AD" clId="Web-{89D41FC6-972F-1160-7175-BDD88AE96852}" dt="2024-06-25T12:19:51.691" v="0" actId="20577"/>
        <pc:sldMkLst>
          <pc:docMk/>
          <pc:sldMk cId="632769890" sldId="284"/>
        </pc:sldMkLst>
        <pc:spChg chg="mod">
          <ac:chgData name="Catrin Davies" userId="S::catrin.davies@connahsquayhs.org.uk::8fe6a0ed-85a2-4afc-b2fd-0bd0e468fc41" providerId="AD" clId="Web-{89D41FC6-972F-1160-7175-BDD88AE96852}" dt="2024-06-25T12:19:51.691" v="0" actId="20577"/>
          <ac:spMkLst>
            <pc:docMk/>
            <pc:sldMk cId="632769890" sldId="284"/>
            <ac:spMk id="9" creationId="{E5C5155A-67AA-9F8F-5734-B567AC294D97}"/>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AED1B43F-1A2F-D52D-BE86-ACF22E5E12C4}"/>
    <pc:docChg chg="modSld">
      <pc:chgData name="Catrin Davies" userId="S::catrin.davies@connahsquayhs.org.uk::8fe6a0ed-85a2-4afc-b2fd-0bd0e468fc41" providerId="AD" clId="Web-{AED1B43F-1A2F-D52D-BE86-ACF22E5E12C4}" dt="2024-06-28T14:02:11.409" v="190" actId="20577"/>
      <pc:docMkLst>
        <pc:docMk/>
      </pc:docMkLst>
      <pc:sldChg chg="delSp modSp">
        <pc:chgData name="Catrin Davies" userId="S::catrin.davies@connahsquayhs.org.uk::8fe6a0ed-85a2-4afc-b2fd-0bd0e468fc41" providerId="AD" clId="Web-{AED1B43F-1A2F-D52D-BE86-ACF22E5E12C4}" dt="2024-06-28T13:57:13.728" v="21"/>
        <pc:sldMkLst>
          <pc:docMk/>
          <pc:sldMk cId="1981651252" sldId="278"/>
        </pc:sldMkLst>
        <pc:spChg chg="mod">
          <ac:chgData name="Catrin Davies" userId="S::catrin.davies@connahsquayhs.org.uk::8fe6a0ed-85a2-4afc-b2fd-0bd0e468fc41" providerId="AD" clId="Web-{AED1B43F-1A2F-D52D-BE86-ACF22E5E12C4}" dt="2024-06-28T13:57:06.619" v="18" actId="20577"/>
          <ac:spMkLst>
            <pc:docMk/>
            <pc:sldMk cId="1981651252" sldId="278"/>
            <ac:spMk id="4" creationId="{DF4B6647-26ED-AE4F-C7C6-F118FCC94D72}"/>
          </ac:spMkLst>
        </pc:spChg>
        <pc:graphicFrameChg chg="del mod modGraphic">
          <ac:chgData name="Catrin Davies" userId="S::catrin.davies@connahsquayhs.org.uk::8fe6a0ed-85a2-4afc-b2fd-0bd0e468fc41" providerId="AD" clId="Web-{AED1B43F-1A2F-D52D-BE86-ACF22E5E12C4}" dt="2024-06-28T13:57:13.728" v="21"/>
          <ac:graphicFrameMkLst>
            <pc:docMk/>
            <pc:sldMk cId="1981651252" sldId="278"/>
            <ac:graphicFrameMk id="11" creationId="{C8443A50-CC27-2033-D7EB-5244C84B7F72}"/>
          </ac:graphicFrameMkLst>
        </pc:graphicFrameChg>
      </pc:sldChg>
      <pc:sldChg chg="addSp delSp modSp">
        <pc:chgData name="Catrin Davies" userId="S::catrin.davies@connahsquayhs.org.uk::8fe6a0ed-85a2-4afc-b2fd-0bd0e468fc41" providerId="AD" clId="Web-{AED1B43F-1A2F-D52D-BE86-ACF22E5E12C4}" dt="2024-06-28T13:59:29.686" v="42" actId="20577"/>
        <pc:sldMkLst>
          <pc:docMk/>
          <pc:sldMk cId="3785915959" sldId="282"/>
        </pc:sldMkLst>
        <pc:spChg chg="mod">
          <ac:chgData name="Catrin Davies" userId="S::catrin.davies@connahsquayhs.org.uk::8fe6a0ed-85a2-4afc-b2fd-0bd0e468fc41" providerId="AD" clId="Web-{AED1B43F-1A2F-D52D-BE86-ACF22E5E12C4}" dt="2024-06-28T13:58:14.496" v="25" actId="20577"/>
          <ac:spMkLst>
            <pc:docMk/>
            <pc:sldMk cId="3785915959" sldId="282"/>
            <ac:spMk id="2" creationId="{FF1F1BCE-76F1-3B00-C414-643188F0671E}"/>
          </ac:spMkLst>
        </pc:spChg>
        <pc:spChg chg="mod">
          <ac:chgData name="Catrin Davies" userId="S::catrin.davies@connahsquayhs.org.uk::8fe6a0ed-85a2-4afc-b2fd-0bd0e468fc41" providerId="AD" clId="Web-{AED1B43F-1A2F-D52D-BE86-ACF22E5E12C4}" dt="2024-06-28T13:59:23.920" v="41" actId="20577"/>
          <ac:spMkLst>
            <pc:docMk/>
            <pc:sldMk cId="3785915959" sldId="282"/>
            <ac:spMk id="4" creationId="{F5F439B9-3B25-1165-7EFF-B0C4845E1093}"/>
          </ac:spMkLst>
        </pc:spChg>
        <pc:spChg chg="mod">
          <ac:chgData name="Catrin Davies" userId="S::catrin.davies@connahsquayhs.org.uk::8fe6a0ed-85a2-4afc-b2fd-0bd0e468fc41" providerId="AD" clId="Web-{AED1B43F-1A2F-D52D-BE86-ACF22E5E12C4}" dt="2024-06-28T13:59:29.686" v="42" actId="20577"/>
          <ac:spMkLst>
            <pc:docMk/>
            <pc:sldMk cId="3785915959" sldId="282"/>
            <ac:spMk id="6" creationId="{D4E2F972-71C4-0D1E-4E4D-CE4124B29869}"/>
          </ac:spMkLst>
        </pc:spChg>
        <pc:graphicFrameChg chg="add del mod modGraphic">
          <ac:chgData name="Catrin Davies" userId="S::catrin.davies@connahsquayhs.org.uk::8fe6a0ed-85a2-4afc-b2fd-0bd0e468fc41" providerId="AD" clId="Web-{AED1B43F-1A2F-D52D-BE86-ACF22E5E12C4}" dt="2024-06-28T13:58:16.887" v="28"/>
          <ac:graphicFrameMkLst>
            <pc:docMk/>
            <pc:sldMk cId="3785915959" sldId="282"/>
            <ac:graphicFrameMk id="11" creationId="{B55F1FB3-13B5-48A1-2FE1-2A47B6CD90A4}"/>
          </ac:graphicFrameMkLst>
        </pc:graphicFrameChg>
        <pc:picChg chg="del mod">
          <ac:chgData name="Catrin Davies" userId="S::catrin.davies@connahsquayhs.org.uk::8fe6a0ed-85a2-4afc-b2fd-0bd0e468fc41" providerId="AD" clId="Web-{AED1B43F-1A2F-D52D-BE86-ACF22E5E12C4}" dt="2024-06-28T13:59:08.779" v="33"/>
          <ac:picMkLst>
            <pc:docMk/>
            <pc:sldMk cId="3785915959" sldId="282"/>
            <ac:picMk id="9" creationId="{A370F859-955E-1CE3-E4A7-D40913F219BE}"/>
          </ac:picMkLst>
        </pc:picChg>
      </pc:sldChg>
      <pc:sldChg chg="modSp">
        <pc:chgData name="Catrin Davies" userId="S::catrin.davies@connahsquayhs.org.uk::8fe6a0ed-85a2-4afc-b2fd-0bd0e468fc41" providerId="AD" clId="Web-{AED1B43F-1A2F-D52D-BE86-ACF22E5E12C4}" dt="2024-06-28T14:02:11.409" v="190" actId="20577"/>
        <pc:sldMkLst>
          <pc:docMk/>
          <pc:sldMk cId="632769890" sldId="284"/>
        </pc:sldMkLst>
        <pc:spChg chg="mod">
          <ac:chgData name="Catrin Davies" userId="S::catrin.davies@connahsquayhs.org.uk::8fe6a0ed-85a2-4afc-b2fd-0bd0e468fc41" providerId="AD" clId="Web-{AED1B43F-1A2F-D52D-BE86-ACF22E5E12C4}" dt="2024-06-28T14:02:11.409" v="190" actId="20577"/>
          <ac:spMkLst>
            <pc:docMk/>
            <pc:sldMk cId="632769890" sldId="284"/>
            <ac:spMk id="2" creationId="{7E6C883F-1227-F311-38A5-B4E17D09B7AB}"/>
          </ac:spMkLst>
        </pc:spChg>
        <pc:spChg chg="mod">
          <ac:chgData name="Catrin Davies" userId="S::catrin.davies@connahsquayhs.org.uk::8fe6a0ed-85a2-4afc-b2fd-0bd0e468fc41" providerId="AD" clId="Web-{AED1B43F-1A2F-D52D-BE86-ACF22E5E12C4}" dt="2024-06-28T14:00:32.766" v="103" actId="20577"/>
          <ac:spMkLst>
            <pc:docMk/>
            <pc:sldMk cId="632769890" sldId="284"/>
            <ac:spMk id="4" creationId="{235860F6-C416-1E2E-120E-314D539F4A7E}"/>
          </ac:spMkLst>
        </pc:spChg>
        <pc:spChg chg="mod">
          <ac:chgData name="Catrin Davies" userId="S::catrin.davies@connahsquayhs.org.uk::8fe6a0ed-85a2-4afc-b2fd-0bd0e468fc41" providerId="AD" clId="Web-{AED1B43F-1A2F-D52D-BE86-ACF22E5E12C4}" dt="2024-06-28T14:01:14.376" v="152" actId="20577"/>
          <ac:spMkLst>
            <pc:docMk/>
            <pc:sldMk cId="632769890" sldId="284"/>
            <ac:spMk id="10" creationId="{59B49D29-3501-5F1D-BF03-49B083B72B1A}"/>
          </ac:spMkLst>
        </pc:spChg>
        <pc:spChg chg="mod">
          <ac:chgData name="Catrin Davies" userId="S::catrin.davies@connahsquayhs.org.uk::8fe6a0ed-85a2-4afc-b2fd-0bd0e468fc41" providerId="AD" clId="Web-{AED1B43F-1A2F-D52D-BE86-ACF22E5E12C4}" dt="2024-06-28T14:01:45.533" v="161" actId="20577"/>
          <ac:spMkLst>
            <pc:docMk/>
            <pc:sldMk cId="632769890" sldId="284"/>
            <ac:spMk id="11" creationId="{73CA8E55-50A9-4198-412B-A239F349004B}"/>
          </ac:spMkLst>
        </pc:spChg>
      </pc:sldChg>
    </pc:docChg>
  </pc:docChgLst>
  <pc:docChgLst>
    <pc:chgData clId="Web-{9CB792EA-CE9A-5D5E-FAE8-E22A5855C965}"/>
    <pc:docChg chg="modSld">
      <pc:chgData name="" userId="" providerId="" clId="Web-{9CB792EA-CE9A-5D5E-FAE8-E22A5855C965}" dt="2024-05-28T17:33:23.226" v="12" actId="20577"/>
      <pc:docMkLst>
        <pc:docMk/>
      </pc:docMkLst>
      <pc:sldChg chg="modSp">
        <pc:chgData name="" userId="" providerId="" clId="Web-{9CB792EA-CE9A-5D5E-FAE8-E22A5855C965}" dt="2024-05-28T17:33:23.226" v="12" actId="20577"/>
        <pc:sldMkLst>
          <pc:docMk/>
          <pc:sldMk cId="3948252949" sldId="286"/>
        </pc:sldMkLst>
        <pc:spChg chg="mod">
          <ac:chgData name="" userId="" providerId="" clId="Web-{9CB792EA-CE9A-5D5E-FAE8-E22A5855C965}" dt="2024-05-28T17:33:19.116" v="0" actId="20577"/>
          <ac:spMkLst>
            <pc:docMk/>
            <pc:sldMk cId="3948252949" sldId="286"/>
            <ac:spMk id="2" creationId="{00000000-0000-0000-0000-000000000000}"/>
          </ac:spMkLst>
        </pc:spChg>
        <pc:spChg chg="mod">
          <ac:chgData name="" userId="" providerId="" clId="Web-{9CB792EA-CE9A-5D5E-FAE8-E22A5855C965}" dt="2024-05-28T17:33:23.226" v="12"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B5FDC2B4-70B8-8724-8662-5B90A680C736}"/>
    <pc:docChg chg="modSld">
      <pc:chgData name="Catrin Davies" userId="S::catrin.davies@connahsquayhs.org.uk::8fe6a0ed-85a2-4afc-b2fd-0bd0e468fc41" providerId="AD" clId="Web-{B5FDC2B4-70B8-8724-8662-5B90A680C736}" dt="2024-07-02T14:07:34.780" v="83" actId="20577"/>
      <pc:docMkLst>
        <pc:docMk/>
      </pc:docMkLst>
      <pc:sldChg chg="modSp">
        <pc:chgData name="Catrin Davies" userId="S::catrin.davies@connahsquayhs.org.uk::8fe6a0ed-85a2-4afc-b2fd-0bd0e468fc41" providerId="AD" clId="Web-{B5FDC2B4-70B8-8724-8662-5B90A680C736}" dt="2024-07-02T14:06:40.731" v="77" actId="20577"/>
        <pc:sldMkLst>
          <pc:docMk/>
          <pc:sldMk cId="1981651252" sldId="278"/>
        </pc:sldMkLst>
        <pc:spChg chg="mod">
          <ac:chgData name="Catrin Davies" userId="S::catrin.davies@connahsquayhs.org.uk::8fe6a0ed-85a2-4afc-b2fd-0bd0e468fc41" providerId="AD" clId="Web-{B5FDC2B4-70B8-8724-8662-5B90A680C736}" dt="2024-07-02T14:06:40.731" v="77" actId="20577"/>
          <ac:spMkLst>
            <pc:docMk/>
            <pc:sldMk cId="1981651252" sldId="278"/>
            <ac:spMk id="7" creationId="{2E5624FB-155B-4395-46B6-A4D8F5D58C9A}"/>
          </ac:spMkLst>
        </pc:spChg>
      </pc:sldChg>
      <pc:sldChg chg="modSp">
        <pc:chgData name="Catrin Davies" userId="S::catrin.davies@connahsquayhs.org.uk::8fe6a0ed-85a2-4afc-b2fd-0bd0e468fc41" providerId="AD" clId="Web-{B5FDC2B4-70B8-8724-8662-5B90A680C736}" dt="2024-07-02T14:07:10.404" v="80" actId="20577"/>
        <pc:sldMkLst>
          <pc:docMk/>
          <pc:sldMk cId="2744657230" sldId="279"/>
        </pc:sldMkLst>
        <pc:spChg chg="mod">
          <ac:chgData name="Catrin Davies" userId="S::catrin.davies@connahsquayhs.org.uk::8fe6a0ed-85a2-4afc-b2fd-0bd0e468fc41" providerId="AD" clId="Web-{B5FDC2B4-70B8-8724-8662-5B90A680C736}" dt="2024-07-02T14:06:56.107" v="78" actId="20577"/>
          <ac:spMkLst>
            <pc:docMk/>
            <pc:sldMk cId="2744657230" sldId="279"/>
            <ac:spMk id="2" creationId="{C65EE8F8-148F-B99E-40FA-43CE497387F7}"/>
          </ac:spMkLst>
        </pc:spChg>
        <pc:spChg chg="mod">
          <ac:chgData name="Catrin Davies" userId="S::catrin.davies@connahsquayhs.org.uk::8fe6a0ed-85a2-4afc-b2fd-0bd0e468fc41" providerId="AD" clId="Web-{B5FDC2B4-70B8-8724-8662-5B90A680C736}" dt="2024-07-02T14:07:10.404" v="80" actId="20577"/>
          <ac:spMkLst>
            <pc:docMk/>
            <pc:sldMk cId="2744657230" sldId="279"/>
            <ac:spMk id="9" creationId="{FAC0EE1F-6170-8836-2429-E17EDAC6A750}"/>
          </ac:spMkLst>
        </pc:spChg>
        <pc:spChg chg="mod">
          <ac:chgData name="Catrin Davies" userId="S::catrin.davies@connahsquayhs.org.uk::8fe6a0ed-85a2-4afc-b2fd-0bd0e468fc41" providerId="AD" clId="Web-{B5FDC2B4-70B8-8724-8662-5B90A680C736}" dt="2024-07-02T14:05:34.683" v="73" actId="20577"/>
          <ac:spMkLst>
            <pc:docMk/>
            <pc:sldMk cId="2744657230" sldId="279"/>
            <ac:spMk id="11" creationId="{BE434E36-C7AA-5216-328F-AB4594226D84}"/>
          </ac:spMkLst>
        </pc:spChg>
        <pc:spChg chg="mod">
          <ac:chgData name="Catrin Davies" userId="S::catrin.davies@connahsquayhs.org.uk::8fe6a0ed-85a2-4afc-b2fd-0bd0e468fc41" providerId="AD" clId="Web-{B5FDC2B4-70B8-8724-8662-5B90A680C736}" dt="2024-07-02T14:06:20.200" v="75" actId="20577"/>
          <ac:spMkLst>
            <pc:docMk/>
            <pc:sldMk cId="2744657230" sldId="279"/>
            <ac:spMk id="13" creationId="{12040E28-C6F5-B532-A029-B5A6A5E6B1EC}"/>
          </ac:spMkLst>
        </pc:spChg>
      </pc:sldChg>
      <pc:sldChg chg="modSp">
        <pc:chgData name="Catrin Davies" userId="S::catrin.davies@connahsquayhs.org.uk::8fe6a0ed-85a2-4afc-b2fd-0bd0e468fc41" providerId="AD" clId="Web-{B5FDC2B4-70B8-8724-8662-5B90A680C736}" dt="2024-07-02T14:07:34.780" v="83" actId="20577"/>
        <pc:sldMkLst>
          <pc:docMk/>
          <pc:sldMk cId="632769890" sldId="284"/>
        </pc:sldMkLst>
        <pc:spChg chg="mod">
          <ac:chgData name="Catrin Davies" userId="S::catrin.davies@connahsquayhs.org.uk::8fe6a0ed-85a2-4afc-b2fd-0bd0e468fc41" providerId="AD" clId="Web-{B5FDC2B4-70B8-8724-8662-5B90A680C736}" dt="2024-07-02T14:07:18.482" v="81" actId="20577"/>
          <ac:spMkLst>
            <pc:docMk/>
            <pc:sldMk cId="632769890" sldId="284"/>
            <ac:spMk id="2" creationId="{7E6C883F-1227-F311-38A5-B4E17D09B7AB}"/>
          </ac:spMkLst>
        </pc:spChg>
        <pc:spChg chg="mod">
          <ac:chgData name="Catrin Davies" userId="S::catrin.davies@connahsquayhs.org.uk::8fe6a0ed-85a2-4afc-b2fd-0bd0e468fc41" providerId="AD" clId="Web-{B5FDC2B4-70B8-8724-8662-5B90A680C736}" dt="2024-07-02T14:07:34.780" v="83" actId="20577"/>
          <ac:spMkLst>
            <pc:docMk/>
            <pc:sldMk cId="632769890" sldId="284"/>
            <ac:spMk id="4" creationId="{235860F6-C416-1E2E-120E-314D539F4A7E}"/>
          </ac:spMkLst>
        </pc:spChg>
        <pc:spChg chg="mod">
          <ac:chgData name="Catrin Davies" userId="S::catrin.davies@connahsquayhs.org.uk::8fe6a0ed-85a2-4afc-b2fd-0bd0e468fc41" providerId="AD" clId="Web-{B5FDC2B4-70B8-8724-8662-5B90A680C736}" dt="2024-07-02T14:07:27.826" v="82" actId="20577"/>
          <ac:spMkLst>
            <pc:docMk/>
            <pc:sldMk cId="632769890" sldId="284"/>
            <ac:spMk id="10" creationId="{59B49D29-3501-5F1D-BF03-49B083B72B1A}"/>
          </ac:spMkLst>
        </pc:spChg>
      </pc:sldChg>
    </pc:docChg>
  </pc:docChgLst>
  <pc:docChgLst>
    <pc:chgData name="Catrin Davies" userId="S::catrin.davies@connahsquayhs.org.uk::8fe6a0ed-85a2-4afc-b2fd-0bd0e468fc41" providerId="AD" clId="Web-{9868E8E4-4616-25EA-DB87-DEDB0FB6E0BE}"/>
    <pc:docChg chg="modSld">
      <pc:chgData name="Catrin Davies" userId="S::catrin.davies@connahsquayhs.org.uk::8fe6a0ed-85a2-4afc-b2fd-0bd0e468fc41" providerId="AD" clId="Web-{9868E8E4-4616-25EA-DB87-DEDB0FB6E0BE}" dt="2024-07-02T14:03:58.942" v="1075" actId="20577"/>
      <pc:docMkLst>
        <pc:docMk/>
      </pc:docMkLst>
      <pc:sldChg chg="modSp">
        <pc:chgData name="Catrin Davies" userId="S::catrin.davies@connahsquayhs.org.uk::8fe6a0ed-85a2-4afc-b2fd-0bd0e468fc41" providerId="AD" clId="Web-{9868E8E4-4616-25EA-DB87-DEDB0FB6E0BE}" dt="2024-07-02T13:46:21.291" v="220" actId="20577"/>
        <pc:sldMkLst>
          <pc:docMk/>
          <pc:sldMk cId="1981651252" sldId="278"/>
        </pc:sldMkLst>
        <pc:spChg chg="mod">
          <ac:chgData name="Catrin Davies" userId="S::catrin.davies@connahsquayhs.org.uk::8fe6a0ed-85a2-4afc-b2fd-0bd0e468fc41" providerId="AD" clId="Web-{9868E8E4-4616-25EA-DB87-DEDB0FB6E0BE}" dt="2024-07-02T13:42:44.770" v="100" actId="20577"/>
          <ac:spMkLst>
            <pc:docMk/>
            <pc:sldMk cId="1981651252" sldId="278"/>
            <ac:spMk id="2" creationId="{B77F1C2E-7359-4E67-E2F1-060331D23AB7}"/>
          </ac:spMkLst>
        </pc:spChg>
        <pc:spChg chg="mod">
          <ac:chgData name="Catrin Davies" userId="S::catrin.davies@connahsquayhs.org.uk::8fe6a0ed-85a2-4afc-b2fd-0bd0e468fc41" providerId="AD" clId="Web-{9868E8E4-4616-25EA-DB87-DEDB0FB6E0BE}" dt="2024-07-02T12:22:43.474" v="98" actId="20577"/>
          <ac:spMkLst>
            <pc:docMk/>
            <pc:sldMk cId="1981651252" sldId="278"/>
            <ac:spMk id="4" creationId="{DF4B6647-26ED-AE4F-C7C6-F118FCC94D72}"/>
          </ac:spMkLst>
        </pc:spChg>
        <pc:spChg chg="mod">
          <ac:chgData name="Catrin Davies" userId="S::catrin.davies@connahsquayhs.org.uk::8fe6a0ed-85a2-4afc-b2fd-0bd0e468fc41" providerId="AD" clId="Web-{9868E8E4-4616-25EA-DB87-DEDB0FB6E0BE}" dt="2024-07-02T13:46:17.478" v="219" actId="20577"/>
          <ac:spMkLst>
            <pc:docMk/>
            <pc:sldMk cId="1981651252" sldId="278"/>
            <ac:spMk id="7" creationId="{2E5624FB-155B-4395-46B6-A4D8F5D58C9A}"/>
          </ac:spMkLst>
        </pc:spChg>
        <pc:spChg chg="mod">
          <ac:chgData name="Catrin Davies" userId="S::catrin.davies@connahsquayhs.org.uk::8fe6a0ed-85a2-4afc-b2fd-0bd0e468fc41" providerId="AD" clId="Web-{9868E8E4-4616-25EA-DB87-DEDB0FB6E0BE}" dt="2024-07-02T13:46:21.291" v="220" actId="20577"/>
          <ac:spMkLst>
            <pc:docMk/>
            <pc:sldMk cId="1981651252" sldId="278"/>
            <ac:spMk id="8" creationId="{D9F63377-DD1C-4BBD-5D28-6BF14622536D}"/>
          </ac:spMkLst>
        </pc:spChg>
      </pc:sldChg>
      <pc:sldChg chg="modSp">
        <pc:chgData name="Catrin Davies" userId="S::catrin.davies@connahsquayhs.org.uk::8fe6a0ed-85a2-4afc-b2fd-0bd0e468fc41" providerId="AD" clId="Web-{9868E8E4-4616-25EA-DB87-DEDB0FB6E0BE}" dt="2024-07-02T14:03:58.942" v="1075" actId="20577"/>
        <pc:sldMkLst>
          <pc:docMk/>
          <pc:sldMk cId="2744657230" sldId="279"/>
        </pc:sldMkLst>
        <pc:spChg chg="mod">
          <ac:chgData name="Catrin Davies" userId="S::catrin.davies@connahsquayhs.org.uk::8fe6a0ed-85a2-4afc-b2fd-0bd0e468fc41" providerId="AD" clId="Web-{9868E8E4-4616-25EA-DB87-DEDB0FB6E0BE}" dt="2024-07-02T14:00:06.062" v="778" actId="20577"/>
          <ac:spMkLst>
            <pc:docMk/>
            <pc:sldMk cId="2744657230" sldId="279"/>
            <ac:spMk id="2" creationId="{C65EE8F8-148F-B99E-40FA-43CE497387F7}"/>
          </ac:spMkLst>
        </pc:spChg>
        <pc:spChg chg="mod">
          <ac:chgData name="Catrin Davies" userId="S::catrin.davies@connahsquayhs.org.uk::8fe6a0ed-85a2-4afc-b2fd-0bd0e468fc41" providerId="AD" clId="Web-{9868E8E4-4616-25EA-DB87-DEDB0FB6E0BE}" dt="2024-07-02T13:55:45.102" v="608" actId="20577"/>
          <ac:spMkLst>
            <pc:docMk/>
            <pc:sldMk cId="2744657230" sldId="279"/>
            <ac:spMk id="4" creationId="{74C831F6-864D-BABA-AF92-E2DAAB3A976C}"/>
          </ac:spMkLst>
        </pc:spChg>
        <pc:spChg chg="mod">
          <ac:chgData name="Catrin Davies" userId="S::catrin.davies@connahsquayhs.org.uk::8fe6a0ed-85a2-4afc-b2fd-0bd0e468fc41" providerId="AD" clId="Web-{9868E8E4-4616-25EA-DB87-DEDB0FB6E0BE}" dt="2024-07-02T13:54:43.444" v="587" actId="20577"/>
          <ac:spMkLst>
            <pc:docMk/>
            <pc:sldMk cId="2744657230" sldId="279"/>
            <ac:spMk id="6" creationId="{BBFAC2B0-088A-A742-E984-08816EB2A534}"/>
          </ac:spMkLst>
        </pc:spChg>
        <pc:spChg chg="mod">
          <ac:chgData name="Catrin Davies" userId="S::catrin.davies@connahsquayhs.org.uk::8fe6a0ed-85a2-4afc-b2fd-0bd0e468fc41" providerId="AD" clId="Web-{9868E8E4-4616-25EA-DB87-DEDB0FB6E0BE}" dt="2024-07-02T14:03:05.034" v="1060" actId="20577"/>
          <ac:spMkLst>
            <pc:docMk/>
            <pc:sldMk cId="2744657230" sldId="279"/>
            <ac:spMk id="9" creationId="{FAC0EE1F-6170-8836-2429-E17EDAC6A750}"/>
          </ac:spMkLst>
        </pc:spChg>
        <pc:spChg chg="mod">
          <ac:chgData name="Catrin Davies" userId="S::catrin.davies@connahsquayhs.org.uk::8fe6a0ed-85a2-4afc-b2fd-0bd0e468fc41" providerId="AD" clId="Web-{9868E8E4-4616-25EA-DB87-DEDB0FB6E0BE}" dt="2024-07-02T14:03:58.942" v="1075" actId="20577"/>
          <ac:spMkLst>
            <pc:docMk/>
            <pc:sldMk cId="2744657230" sldId="279"/>
            <ac:spMk id="11" creationId="{BE434E36-C7AA-5216-328F-AB4594226D84}"/>
          </ac:spMkLst>
        </pc:spChg>
        <pc:spChg chg="mod">
          <ac:chgData name="Catrin Davies" userId="S::catrin.davies@connahsquayhs.org.uk::8fe6a0ed-85a2-4afc-b2fd-0bd0e468fc41" providerId="AD" clId="Web-{9868E8E4-4616-25EA-DB87-DEDB0FB6E0BE}" dt="2024-07-02T14:03:27.144" v="1062"/>
          <ac:spMkLst>
            <pc:docMk/>
            <pc:sldMk cId="2744657230" sldId="279"/>
            <ac:spMk id="13" creationId="{12040E28-C6F5-B532-A029-B5A6A5E6B1EC}"/>
          </ac:spMkLst>
        </pc:spChg>
      </pc:sldChg>
      <pc:sldChg chg="modSp">
        <pc:chgData name="Catrin Davies" userId="S::catrin.davies@connahsquayhs.org.uk::8fe6a0ed-85a2-4afc-b2fd-0bd0e468fc41" providerId="AD" clId="Web-{9868E8E4-4616-25EA-DB87-DEDB0FB6E0BE}" dt="2024-07-02T13:52:14.128" v="390" actId="20577"/>
        <pc:sldMkLst>
          <pc:docMk/>
          <pc:sldMk cId="632769890" sldId="284"/>
        </pc:sldMkLst>
        <pc:spChg chg="mod">
          <ac:chgData name="Catrin Davies" userId="S::catrin.davies@connahsquayhs.org.uk::8fe6a0ed-85a2-4afc-b2fd-0bd0e468fc41" providerId="AD" clId="Web-{9868E8E4-4616-25EA-DB87-DEDB0FB6E0BE}" dt="2024-07-02T13:50:11.234" v="269" actId="20577"/>
          <ac:spMkLst>
            <pc:docMk/>
            <pc:sldMk cId="632769890" sldId="284"/>
            <ac:spMk id="2" creationId="{7E6C883F-1227-F311-38A5-B4E17D09B7AB}"/>
          </ac:spMkLst>
        </pc:spChg>
        <pc:spChg chg="mod">
          <ac:chgData name="Catrin Davies" userId="S::catrin.davies@connahsquayhs.org.uk::8fe6a0ed-85a2-4afc-b2fd-0bd0e468fc41" providerId="AD" clId="Web-{9868E8E4-4616-25EA-DB87-DEDB0FB6E0BE}" dt="2024-07-02T13:50:26.844" v="270" actId="20577"/>
          <ac:spMkLst>
            <pc:docMk/>
            <pc:sldMk cId="632769890" sldId="284"/>
            <ac:spMk id="4" creationId="{235860F6-C416-1E2E-120E-314D539F4A7E}"/>
          </ac:spMkLst>
        </pc:spChg>
        <pc:spChg chg="mod">
          <ac:chgData name="Catrin Davies" userId="S::catrin.davies@connahsquayhs.org.uk::8fe6a0ed-85a2-4afc-b2fd-0bd0e468fc41" providerId="AD" clId="Web-{9868E8E4-4616-25EA-DB87-DEDB0FB6E0BE}" dt="2024-07-02T13:50:30.938" v="271" actId="20577"/>
          <ac:spMkLst>
            <pc:docMk/>
            <pc:sldMk cId="632769890" sldId="284"/>
            <ac:spMk id="10" creationId="{59B49D29-3501-5F1D-BF03-49B083B72B1A}"/>
          </ac:spMkLst>
        </pc:spChg>
        <pc:spChg chg="mod">
          <ac:chgData name="Catrin Davies" userId="S::catrin.davies@connahsquayhs.org.uk::8fe6a0ed-85a2-4afc-b2fd-0bd0e468fc41" providerId="AD" clId="Web-{9868E8E4-4616-25EA-DB87-DEDB0FB6E0BE}" dt="2024-07-02T13:52:14.128" v="390" actId="20577"/>
          <ac:spMkLst>
            <pc:docMk/>
            <pc:sldMk cId="632769890" sldId="284"/>
            <ac:spMk id="11" creationId="{73CA8E55-50A9-4198-412B-A239F349004B}"/>
          </ac:spMkLst>
        </pc:spChg>
      </pc:sldChg>
    </pc:docChg>
  </pc:docChgLst>
  <pc:docChgLst>
    <pc:chgData name="Catrin Davies" userId="S::catrin.davies@connahsquayhs.org.uk::8fe6a0ed-85a2-4afc-b2fd-0bd0e468fc41" providerId="AD" clId="Web-{8FD0C702-AFF0-EEDA-3106-FCF3873639AB}"/>
    <pc:docChg chg="modSld">
      <pc:chgData name="Catrin Davies" userId="S::catrin.davies@connahsquayhs.org.uk::8fe6a0ed-85a2-4afc-b2fd-0bd0e468fc41" providerId="AD" clId="Web-{8FD0C702-AFF0-EEDA-3106-FCF3873639AB}" dt="2024-07-02T15:35:56.789" v="5" actId="20577"/>
      <pc:docMkLst>
        <pc:docMk/>
      </pc:docMkLst>
      <pc:sldChg chg="modSp">
        <pc:chgData name="Catrin Davies" userId="S::catrin.davies@connahsquayhs.org.uk::8fe6a0ed-85a2-4afc-b2fd-0bd0e468fc41" providerId="AD" clId="Web-{8FD0C702-AFF0-EEDA-3106-FCF3873639AB}" dt="2024-07-02T15:35:30.132" v="1" actId="20577"/>
        <pc:sldMkLst>
          <pc:docMk/>
          <pc:sldMk cId="2458432041" sldId="280"/>
        </pc:sldMkLst>
        <pc:spChg chg="mod">
          <ac:chgData name="Catrin Davies" userId="S::catrin.davies@connahsquayhs.org.uk::8fe6a0ed-85a2-4afc-b2fd-0bd0e468fc41" providerId="AD" clId="Web-{8FD0C702-AFF0-EEDA-3106-FCF3873639AB}" dt="2024-07-02T15:35:30.132" v="1" actId="20577"/>
          <ac:spMkLst>
            <pc:docMk/>
            <pc:sldMk cId="2458432041" sldId="280"/>
            <ac:spMk id="6" creationId="{25C07CEA-84F6-8C26-6F95-D4919D0C9E00}"/>
          </ac:spMkLst>
        </pc:spChg>
      </pc:sldChg>
      <pc:sldChg chg="modSp">
        <pc:chgData name="Catrin Davies" userId="S::catrin.davies@connahsquayhs.org.uk::8fe6a0ed-85a2-4afc-b2fd-0bd0e468fc41" providerId="AD" clId="Web-{8FD0C702-AFF0-EEDA-3106-FCF3873639AB}" dt="2024-07-02T15:35:56.789" v="5" actId="20577"/>
        <pc:sldMkLst>
          <pc:docMk/>
          <pc:sldMk cId="632769890" sldId="284"/>
        </pc:sldMkLst>
        <pc:spChg chg="mod">
          <ac:chgData name="Catrin Davies" userId="S::catrin.davies@connahsquayhs.org.uk::8fe6a0ed-85a2-4afc-b2fd-0bd0e468fc41" providerId="AD" clId="Web-{8FD0C702-AFF0-EEDA-3106-FCF3873639AB}" dt="2024-07-02T15:35:56.789" v="5" actId="20577"/>
          <ac:spMkLst>
            <pc:docMk/>
            <pc:sldMk cId="632769890" sldId="284"/>
            <ac:spMk id="9" creationId="{E5C5155A-67AA-9F8F-5734-B567AC294D9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9</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Plants and Photosynthesis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77500" lnSpcReduction="20000"/>
          </a:bodyPr>
          <a:lstStyle/>
          <a:p>
            <a:pPr algn="l"/>
            <a:r>
              <a:rPr lang="en-US"/>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US" i="1"/>
              <a:t>models</a:t>
            </a:r>
            <a:r>
              <a:rPr lang="en-US"/>
              <a:t> will also help them make sense of its complexity. With evidence derived from observations, new theories can be developed, and existing ideas may be refined or challenged.</a:t>
            </a:r>
          </a:p>
          <a:p>
            <a:pPr algn="l"/>
            <a:r>
              <a:rPr lang="en-US"/>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sz="110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400" dirty="0">
              <a:latin typeface="MASSILIA VF"/>
            </a:endParaRPr>
          </a:p>
          <a:p>
            <a:r>
              <a:rPr lang="en-US" sz="1400" dirty="0">
                <a:latin typeface="MASSILIA VF"/>
              </a:rPr>
              <a:t>Being curious and searching for answers is essential to understanding and predicting phenomena.</a:t>
            </a:r>
            <a:endParaRPr lang="en-US" dirty="0">
              <a:latin typeface="MASSILIA VF"/>
            </a:endParaRPr>
          </a:p>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sz="1400" dirty="0">
              <a:latin typeface="MASSILIA VF"/>
            </a:endParaRPr>
          </a:p>
          <a:p>
            <a:r>
              <a:rPr lang="en-US" sz="1400" dirty="0">
                <a:latin typeface="MASSILIA VF"/>
              </a:rPr>
              <a:t>The world around us is full of living things which depend on each other for survival.</a:t>
            </a:r>
            <a:endParaRPr lang="en-US" dirty="0">
              <a:latin typeface="MASSILIA VF"/>
            </a:endParaRPr>
          </a:p>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200" dirty="0">
                <a:latin typeface="MASSILIA VF"/>
              </a:rPr>
              <a:t>By </a:t>
            </a:r>
            <a:r>
              <a:rPr lang="en-US" sz="1200" dirty="0" err="1">
                <a:latin typeface="MASSILIA VF"/>
              </a:rPr>
              <a:t>recognising</a:t>
            </a:r>
            <a:r>
              <a:rPr lang="en-US" sz="1200" dirty="0">
                <a:latin typeface="MASSILIA VF"/>
              </a:rPr>
              <a:t> the diversity of living things and how they interact with their environment, learners can develop an understanding of how these have evolved over significant periods of time. All living things require specific conditions and resources to survive and they may have to compete with other organisms to do so. Humans form part of the living world and our decisions and actions, along with natural selection, can have a significant impact on the diversity of life. Knowing about the structures and functions of living things enables learners to understand how these things grow, develop and reproduce successfully. Developing an understanding of the factors which affect the health and success of organisms allows us to make informed decisions about our physical health and how we impact the natural world, including about the prevention and treatments of diseases.</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US" sz="1200" u="sng" dirty="0">
                <a:solidFill>
                  <a:srgbClr val="000000"/>
                </a:solidFill>
                <a:latin typeface="MASSILIA VF"/>
                <a:ea typeface="Calibri"/>
                <a:cs typeface="Calibri"/>
              </a:rPr>
              <a:t>Ambitious capable learners</a:t>
            </a:r>
            <a:endParaRPr lang="en-US" sz="1200" u="sng" dirty="0">
              <a:latin typeface="MASSILIA VF"/>
              <a:ea typeface="Calibri"/>
              <a:cs typeface="Calibri"/>
            </a:endParaRPr>
          </a:p>
          <a:p>
            <a:r>
              <a:rPr lang="en-US" sz="1200" dirty="0">
                <a:solidFill>
                  <a:srgbClr val="1F1F1F"/>
                </a:solidFill>
                <a:latin typeface="MASSILIA VF"/>
                <a:cs typeface="Arial"/>
              </a:rPr>
              <a:t>Learners will be able to build up a body of knowledge and have the skills to connect and apply that knowledge in different context. They should be encouraged to ask questioning to deepen their understanding. They should be able to use tier 3 terminology to explain the ideas and concepts they are learning about</a:t>
            </a:r>
            <a:endParaRPr lang="en-US" sz="1200">
              <a:latin typeface="MASSILIA VF"/>
            </a:endParaRPr>
          </a:p>
          <a:p>
            <a:endParaRPr lang="en-US" sz="1200" dirty="0">
              <a:solidFill>
                <a:srgbClr val="000000"/>
              </a:solidFill>
              <a:latin typeface="MASSILIA VF"/>
              <a:ea typeface="Calibri"/>
              <a:cs typeface="Calibri"/>
            </a:endParaRPr>
          </a:p>
          <a:p>
            <a:endParaRPr lang="en-US" sz="1200" dirty="0">
              <a:solidFill>
                <a:srgbClr val="000000"/>
              </a:solidFill>
              <a:latin typeface="MASSILIA VF"/>
              <a:ea typeface="Calibri"/>
              <a:cs typeface="Calibri"/>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1200" dirty="0">
                <a:latin typeface="MASSILIA VF"/>
              </a:rPr>
              <a:t>Literacy - </a:t>
            </a:r>
            <a:r>
              <a:rPr lang="en-US" sz="1200" dirty="0">
                <a:latin typeface="MASSILIA VF"/>
                <a:ea typeface="Calibri"/>
                <a:cs typeface="Calibri"/>
              </a:rPr>
              <a:t> U</a:t>
            </a:r>
            <a:r>
              <a:rPr lang="en-GB" sz="1200" dirty="0">
                <a:solidFill>
                  <a:srgbClr val="000000"/>
                </a:solidFill>
                <a:latin typeface="MASSILIA VF"/>
                <a:ea typeface="Calibri"/>
                <a:cs typeface="Calibri"/>
              </a:rPr>
              <a:t>se varied, appropriate and precise vocabulary including area of learning and experience/discipline-specific words for different purposes. </a:t>
            </a:r>
            <a:endParaRPr lang="en-US" sz="1200">
              <a:solidFill>
                <a:srgbClr val="000000"/>
              </a:solidFill>
              <a:latin typeface="MASSILIA VF"/>
              <a:ea typeface="Calibri"/>
              <a:cs typeface="Calibri"/>
            </a:endParaRPr>
          </a:p>
          <a:p>
            <a:endParaRPr lang="en-GB" sz="1200" dirty="0">
              <a:solidFill>
                <a:srgbClr val="000000"/>
              </a:solidFill>
              <a:latin typeface="MASSILIA VF"/>
              <a:cs typeface="Calibri"/>
            </a:endParaRPr>
          </a:p>
          <a:p>
            <a:r>
              <a:rPr lang="en-US" sz="1200" dirty="0">
                <a:latin typeface="MASSILIA VF"/>
              </a:rPr>
              <a:t>Numeracy - </a:t>
            </a:r>
            <a:r>
              <a:rPr lang="en-US" sz="1200" dirty="0">
                <a:latin typeface="MASSILIA VF"/>
                <a:ea typeface="Calibri"/>
                <a:cs typeface="Calibri"/>
              </a:rPr>
              <a:t>D</a:t>
            </a:r>
            <a:r>
              <a:rPr lang="en-GB" sz="1200" dirty="0">
                <a:solidFill>
                  <a:srgbClr val="000000"/>
                </a:solidFill>
                <a:latin typeface="MASSILIA VF"/>
                <a:ea typeface="Calibri"/>
                <a:cs typeface="Calibri"/>
              </a:rPr>
              <a:t>raw conclusions from data and recognise that some conclusions may be misleading or uncertain.    </a:t>
            </a:r>
            <a:endParaRPr lang="en-US" sz="1200">
              <a:solidFill>
                <a:srgbClr val="000000"/>
              </a:solidFill>
              <a:latin typeface="MASSILIA VF"/>
              <a:ea typeface="Calibri"/>
              <a:cs typeface="Calibri"/>
            </a:endParaRPr>
          </a:p>
          <a:p>
            <a:endParaRPr lang="en-US" sz="12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GB" sz="1200" b="1" dirty="0">
                <a:solidFill>
                  <a:srgbClr val="1F1F1F"/>
                </a:solidFill>
                <a:latin typeface="MASSILIA VF"/>
                <a:cs typeface="Arial"/>
              </a:rPr>
              <a:t>Personal effectiveness</a:t>
            </a:r>
            <a:endParaRPr lang="en-US" sz="1200">
              <a:latin typeface="MASSILIA VF"/>
            </a:endParaRPr>
          </a:p>
          <a:p>
            <a:r>
              <a:rPr lang="en-GB" sz="1200" dirty="0">
                <a:solidFill>
                  <a:srgbClr val="1F1F1F"/>
                </a:solidFill>
                <a:latin typeface="MASSILIA VF"/>
                <a:cs typeface="Arial"/>
              </a:rPr>
              <a:t>They should be able to evaluate their learning and mistakes, identifying areas for development within their work. They could carry out active self-assessment following teacher feedback. </a:t>
            </a:r>
          </a:p>
          <a:p>
            <a:r>
              <a:rPr lang="en-GB" sz="1200" b="1" dirty="0">
                <a:solidFill>
                  <a:srgbClr val="1F1F1F"/>
                </a:solidFill>
                <a:latin typeface="MASSILIA VF"/>
                <a:cs typeface="Arial"/>
              </a:rPr>
              <a:t>Critical thinking and problem-solving</a:t>
            </a:r>
            <a:endParaRPr lang="en-GB" sz="1200">
              <a:latin typeface="MASSILIA VF"/>
            </a:endParaRPr>
          </a:p>
          <a:p>
            <a:r>
              <a:rPr lang="en-GB" sz="1200" dirty="0">
                <a:solidFill>
                  <a:srgbClr val="1F1F1F"/>
                </a:solidFill>
                <a:latin typeface="MASSILIA VF"/>
                <a:cs typeface="Arial"/>
              </a:rPr>
              <a:t>Learners should be supported to ask meaningful questions for them to develop a deeper knowledge and understanding of the process of photosynthesis and the factors that affect the rate of photosynthesis. </a:t>
            </a:r>
            <a:endParaRPr lang="en-GB" sz="1200">
              <a:latin typeface="MASSILIA VF"/>
            </a:endParaRPr>
          </a:p>
          <a:p>
            <a:endParaRPr lang="en-GB" sz="1200" dirty="0">
              <a:solidFill>
                <a:srgbClr val="1F1F1F"/>
              </a:solidFill>
              <a:latin typeface="MASSILIA VF"/>
              <a:cs typeface="Arial"/>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US" sz="1200" dirty="0">
                <a:solidFill>
                  <a:srgbClr val="000000"/>
                </a:solidFill>
                <a:latin typeface="MASSILIA VF"/>
                <a:ea typeface="Calibri"/>
                <a:cs typeface="Calibri"/>
              </a:rPr>
              <a:t>Encourage learners to take responsibility for their own learning.</a:t>
            </a:r>
            <a:endParaRPr lang="en-US" sz="1200">
              <a:solidFill>
                <a:srgbClr val="000000"/>
              </a:solidFill>
              <a:latin typeface="MASSILIA VF"/>
              <a:ea typeface="Calibri"/>
              <a:cs typeface="Calibri"/>
            </a:endParaRPr>
          </a:p>
          <a:p>
            <a:r>
              <a:rPr lang="en-US" sz="1200" dirty="0">
                <a:solidFill>
                  <a:srgbClr val="000000"/>
                </a:solidFill>
                <a:latin typeface="MASSILIA VF"/>
                <a:ea typeface="Calibri"/>
                <a:cs typeface="Calibri"/>
              </a:rPr>
              <a:t>Encourage collaboration</a:t>
            </a:r>
            <a:endParaRPr lang="en-US" sz="1200">
              <a:solidFill>
                <a:srgbClr val="000000"/>
              </a:solidFill>
              <a:latin typeface="MASSILIA VF"/>
              <a:ea typeface="Calibri"/>
              <a:cs typeface="Calibri"/>
            </a:endParaRPr>
          </a:p>
          <a:p>
            <a:r>
              <a:rPr lang="en-US" sz="1200" dirty="0">
                <a:solidFill>
                  <a:srgbClr val="000000"/>
                </a:solidFill>
                <a:latin typeface="MASSILIA VF"/>
                <a:ea typeface="Calibri"/>
                <a:cs typeface="Calibri"/>
              </a:rPr>
              <a:t>Employ a wide range of teaching approaches</a:t>
            </a:r>
            <a:endParaRPr lang="en-US" sz="1200">
              <a:solidFill>
                <a:srgbClr val="000000"/>
              </a:solidFill>
              <a:latin typeface="MASSILIA VF"/>
              <a:ea typeface="Calibri"/>
              <a:cs typeface="Calibri"/>
            </a:endParaRPr>
          </a:p>
          <a:p>
            <a:r>
              <a:rPr lang="en-US" sz="1200" dirty="0">
                <a:solidFill>
                  <a:srgbClr val="000000"/>
                </a:solidFill>
                <a:latin typeface="MASSILIA VF"/>
                <a:ea typeface="Calibri"/>
                <a:cs typeface="Calibri"/>
              </a:rPr>
              <a:t>Build on previous knowledge and experience to engage interest </a:t>
            </a:r>
            <a:endParaRPr lang="en-US" sz="1200">
              <a:solidFill>
                <a:srgbClr val="000000"/>
              </a:solidFill>
              <a:latin typeface="MASSILIA VF"/>
              <a:ea typeface="Calibri"/>
              <a:cs typeface="Calibri"/>
            </a:endParaRPr>
          </a:p>
          <a:p>
            <a:r>
              <a:rPr lang="en-US" sz="1200" dirty="0">
                <a:solidFill>
                  <a:srgbClr val="000000"/>
                </a:solidFill>
                <a:latin typeface="MASSILIA VF"/>
                <a:ea typeface="Calibri"/>
                <a:cs typeface="Calibri"/>
              </a:rPr>
              <a:t>Use assessment for learning to accelerate progress</a:t>
            </a:r>
            <a:endParaRPr lang="en-US" sz="1200">
              <a:solidFill>
                <a:srgbClr val="000000"/>
              </a:solidFill>
              <a:latin typeface="MASSILIA VF"/>
              <a:ea typeface="Calibri"/>
              <a:cs typeface="Calibri"/>
            </a:endParaRPr>
          </a:p>
          <a:p>
            <a:endParaRPr lang="en-US" sz="12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solidFill>
                  <a:srgbClr val="1F1F1F"/>
                </a:solidFill>
                <a:latin typeface="MASSILIA VF"/>
                <a:cs typeface="Arial"/>
              </a:rPr>
              <a:t>Learners will be given an opportunity to measure the rate of photosynthesis in aquatic plants and will be encouraged to work on the basis of "trial and improve" approach with regards to the best method to use to gain the most accurate results. </a:t>
            </a:r>
          </a:p>
          <a:p>
            <a:r>
              <a:rPr lang="en-US" sz="1200" dirty="0">
                <a:solidFill>
                  <a:srgbClr val="1F1F1F"/>
                </a:solidFill>
                <a:latin typeface="MASSILIA VF"/>
                <a:cs typeface="Arial"/>
              </a:rPr>
              <a:t>Learners should also be encouraged to work with their peers during group work/investigative work. </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latin typeface="MASSILIA VF"/>
              </a:rPr>
              <a:t>Learners will build on and deepen their basic knowledge and understand of the cellular structure in plans and link the adaptations of the palisade cells to photosynthesis.</a:t>
            </a:r>
            <a:endParaRPr lang="en-US" sz="1200" dirty="0"/>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latin typeface="MASSILIA VF"/>
              </a:rPr>
              <a:t>They will make cross references from their chemistry topics where they learns about chemical word and balanced symbolic equations. They will link this to the equation of photosynthesis and identify the reactants and products within the reaction. </a:t>
            </a:r>
            <a:endParaRPr lang="en-US" sz="12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solidFill>
                  <a:srgbClr val="1F1F1F"/>
                </a:solidFill>
                <a:latin typeface="Arial"/>
                <a:cs typeface="Arial"/>
              </a:rPr>
              <a:t>Learners will be given the opportunity to carry out investigative work to investigate factors that affect the rate of photosynthesis. They will be able to develop their investigative skills and will be able to confidently suggest a hypothesis, identify variables, make a scientific prediction, collect suitable date and record it, display the data in a suitable manner as well an conclude, </a:t>
            </a:r>
            <a:r>
              <a:rPr lang="en-US" sz="1200" dirty="0" err="1">
                <a:solidFill>
                  <a:srgbClr val="1F1F1F"/>
                </a:solidFill>
                <a:latin typeface="Arial"/>
                <a:cs typeface="Arial"/>
              </a:rPr>
              <a:t>analyse</a:t>
            </a:r>
            <a:r>
              <a:rPr lang="en-US" sz="1200" dirty="0">
                <a:solidFill>
                  <a:srgbClr val="1F1F1F"/>
                </a:solidFill>
                <a:latin typeface="Arial"/>
                <a:cs typeface="Arial"/>
              </a:rPr>
              <a:t> and evaluate their method</a:t>
            </a:r>
            <a:r>
              <a:rPr lang="en-US" dirty="0">
                <a:solidFill>
                  <a:srgbClr val="1F1F1F"/>
                </a:solidFill>
                <a:latin typeface="Arial"/>
                <a:cs typeface="Arial"/>
              </a:rPr>
              <a:t>. </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solidFill>
                  <a:schemeClr val="tx1"/>
                </a:solidFill>
                <a:latin typeface="MASSILIA VF"/>
                <a:cs typeface="Arial"/>
              </a:rPr>
              <a:t>Learners will make</a:t>
            </a:r>
            <a:r>
              <a:rPr lang="en-US" sz="1200" dirty="0">
                <a:solidFill>
                  <a:schemeClr val="tx1"/>
                </a:solidFill>
                <a:latin typeface="MASSILIA VF"/>
                <a:cs typeface="Segoe UI"/>
              </a:rPr>
              <a:t> connections from their KS2 learning to their KS3 learning in relation to the importance of plants within our ecosystems. </a:t>
            </a:r>
            <a:endParaRPr lang="en-US" sz="1200">
              <a:solidFill>
                <a:schemeClr val="tx1"/>
              </a:solidFill>
              <a:latin typeface="MASSILIA VF"/>
              <a:cs typeface="Segoe UI"/>
            </a:endParaRPr>
          </a:p>
          <a:p>
            <a:endParaRPr lang="en-US" sz="1200" dirty="0">
              <a:solidFill>
                <a:schemeClr val="tx1"/>
              </a:solidFill>
              <a:latin typeface="MASSILIA VF"/>
              <a:cs typeface="Segoe UI"/>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endParaRPr lang="en-US" dirty="0">
              <a:solidFill>
                <a:srgbClr val="1F1F1F"/>
              </a:solidFill>
              <a:latin typeface="Arial"/>
              <a:cs typeface="Arial"/>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a:latin typeface="MASSILIA VF"/>
              </a:rPr>
              <a:t>I can </a:t>
            </a:r>
            <a:r>
              <a:rPr lang="en-US" err="1">
                <a:latin typeface="MASSILIA VF"/>
              </a:rPr>
              <a:t>recognise</a:t>
            </a:r>
            <a:r>
              <a:rPr lang="en-US">
                <a:latin typeface="MASSILIA VF"/>
              </a:rPr>
              <a:t> patterns from my observations and investigations and can communicate my findings.</a:t>
            </a:r>
          </a:p>
          <a:p>
            <a:r>
              <a:rPr lang="en-US" dirty="0">
                <a:latin typeface="MASSILIA VF"/>
              </a:rPr>
              <a:t>I can use my knowledge and understanding to predict effects as part of my scientific exploration</a:t>
            </a: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dirty="0">
                <a:latin typeface="MASSILIA VF"/>
              </a:rPr>
              <a:t>I can describe how living things compete for specific resources and depend on each other for survival.</a:t>
            </a:r>
            <a:endParaRPr lang="en-US"/>
          </a:p>
          <a:p>
            <a:endParaRPr lang="en-US" dirty="0">
              <a:latin typeface="MASSILIA VF"/>
            </a:endParaRPr>
          </a:p>
          <a:p>
            <a:r>
              <a:rPr lang="en-US" dirty="0">
                <a:latin typeface="MASSILIA VF"/>
              </a:rPr>
              <a:t>I can describe the features of organisms and </a:t>
            </a:r>
            <a:r>
              <a:rPr lang="en-US" dirty="0" err="1">
                <a:latin typeface="MASSILIA VF"/>
              </a:rPr>
              <a:t>recognise</a:t>
            </a:r>
            <a:r>
              <a:rPr lang="en-US" dirty="0">
                <a:latin typeface="MASSILIA VF"/>
              </a:rPr>
              <a:t> how they allow them to live, grow and reproduce for survival in their environment.</a:t>
            </a:r>
            <a:endParaRPr lang="en-US">
              <a:latin typeface="MASSILIA VF"/>
            </a:endParaRP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dirty="0">
                <a:latin typeface="MASSILIA VF"/>
              </a:rPr>
              <a:t>I can describe the levels of cellular </a:t>
            </a:r>
            <a:r>
              <a:rPr lang="en-US" dirty="0" err="1">
                <a:latin typeface="MASSILIA VF"/>
              </a:rPr>
              <a:t>organisation</a:t>
            </a:r>
            <a:r>
              <a:rPr lang="en-US" dirty="0">
                <a:latin typeface="MASSILIA VF"/>
              </a:rPr>
              <a:t> and how cells perform biological processes that ensure the development and survival of organisms.</a:t>
            </a: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r>
              <a:rPr lang="en-US" sz="1200" dirty="0">
                <a:latin typeface="MASSILIA VF"/>
              </a:rPr>
              <a:t>Building on work on cells from year 7 and plants as an organism. </a:t>
            </a:r>
            <a:endParaRPr lang="en-US" sz="1200"/>
          </a:p>
          <a:p>
            <a:endParaRPr lang="en-US" sz="1200" dirty="0"/>
          </a:p>
          <a:p>
            <a:r>
              <a:rPr lang="en-US" sz="1200" dirty="0">
                <a:latin typeface="MASSILIA VF"/>
              </a:rPr>
              <a:t>Learners will also have been introduced to the concept of photosynthesis during their KS2 curriculum. </a:t>
            </a:r>
            <a:endParaRPr lang="en-US" sz="12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latin typeface="MASSILIA VF"/>
              </a:rPr>
              <a:t>Plant cells</a:t>
            </a:r>
            <a:endParaRPr lang="en-US" sz="1200" dirty="0"/>
          </a:p>
          <a:p>
            <a:r>
              <a:rPr lang="en-US" sz="1200" dirty="0">
                <a:latin typeface="MASSILIA VF"/>
              </a:rPr>
              <a:t>Role of photosynthesis.</a:t>
            </a:r>
            <a:endParaRPr lang="en-US" sz="1200"/>
          </a:p>
          <a:p>
            <a:r>
              <a:rPr lang="en-US" sz="1200" dirty="0">
                <a:latin typeface="MASSILIA VF"/>
              </a:rPr>
              <a:t>Limiting factors of photosynthesis.</a:t>
            </a:r>
            <a:endParaRPr lang="en-US" sz="1200">
              <a:latin typeface="MASSILIA VF"/>
            </a:endParaRPr>
          </a:p>
          <a:p>
            <a:r>
              <a:rPr lang="en-US" sz="1200" dirty="0">
                <a:latin typeface="MASSILIA VF"/>
              </a:rPr>
              <a:t>Factors that affect the rate of photosynthesis.</a:t>
            </a:r>
            <a:endParaRPr lang="en-US" sz="1200">
              <a:latin typeface="MASSILIA VF"/>
            </a:endParaRPr>
          </a:p>
          <a:p>
            <a:r>
              <a:rPr lang="en-US" sz="1200" dirty="0">
                <a:latin typeface="MASSILIA VF"/>
              </a:rPr>
              <a:t>How do plants use glucose?</a:t>
            </a:r>
            <a:endParaRPr lang="en-US" sz="1200">
              <a:latin typeface="MASSILIA VF"/>
            </a:endParaRPr>
          </a:p>
          <a:p>
            <a:r>
              <a:rPr lang="en-US" sz="1200" dirty="0">
                <a:latin typeface="MASSILIA VF"/>
              </a:rPr>
              <a:t>How to test a leaf for starch. </a:t>
            </a:r>
            <a:endParaRPr lang="en-US" sz="12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Autofit/>
          </a:bodyPr>
          <a:lstStyle/>
          <a:p>
            <a:pPr marL="171450" indent="-171450">
              <a:buFont typeface="Arial,Sans-Serif" panose="020B0604020202020204" pitchFamily="34" charset="0"/>
              <a:buChar char="•"/>
            </a:pPr>
            <a:r>
              <a:rPr lang="en-US" sz="1200" dirty="0">
                <a:latin typeface="MASSILIA VF"/>
                <a:cs typeface="Arial"/>
              </a:rPr>
              <a:t>To be able to use and apply scientific knowledge correctly to different contexts.</a:t>
            </a: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be able to correctly </a:t>
            </a:r>
            <a:r>
              <a:rPr lang="en-US" sz="1200" err="1">
                <a:latin typeface="MASSILIA VF"/>
                <a:cs typeface="Arial"/>
              </a:rPr>
              <a:t>analyse</a:t>
            </a:r>
            <a:r>
              <a:rPr lang="en-US" sz="1200" dirty="0">
                <a:latin typeface="MASSILIA VF"/>
                <a:cs typeface="Arial"/>
              </a:rPr>
              <a:t> and interpret data </a:t>
            </a: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produce accurately and precisely written scientific reports using tier 3 vocabulary </a:t>
            </a: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be able to correctly display scientific data in the most appropriate format.</a:t>
            </a: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 panose="020B0604020202020204" pitchFamily="34" charset="0"/>
              <a:buChar char="•"/>
            </a:pPr>
            <a:endParaRPr lang="en-US" sz="12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dirty="0">
                <a:latin typeface="MASSILIA VF"/>
              </a:rPr>
              <a:t>Chloroplasts, chlorophyll, limiting factors, carbon dioxide, glucose, starch, oxygen, water, reactants, products, iodine, xylem, phloem. </a:t>
            </a:r>
            <a:endParaRPr lang="en-US" sz="12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200" dirty="0">
                <a:solidFill>
                  <a:srgbClr val="000000"/>
                </a:solidFill>
                <a:latin typeface="MASSILIA VF"/>
                <a:ea typeface="Calibri"/>
                <a:cs typeface="Calibri"/>
              </a:rPr>
              <a:t>Connections made in relation to the importance of plants within our ecosystems and how without them, other species would not survive.</a:t>
            </a:r>
          </a:p>
          <a:p>
            <a:endParaRPr lang="en-US" sz="1200" dirty="0">
              <a:solidFill>
                <a:srgbClr val="000000"/>
              </a:solidFill>
              <a:latin typeface="MASSILIA VF"/>
              <a:ea typeface="Calibri"/>
              <a:cs typeface="Calibri"/>
            </a:endParaRPr>
          </a:p>
          <a:p>
            <a:r>
              <a:rPr lang="en-US" sz="1200" dirty="0">
                <a:solidFill>
                  <a:srgbClr val="000000"/>
                </a:solidFill>
                <a:latin typeface="MASSILIA VF"/>
                <a:ea typeface="Calibri"/>
                <a:cs typeface="Calibri"/>
              </a:rPr>
              <a:t>Link to local farmers in relation to how maximize their crop </a:t>
            </a:r>
            <a:r>
              <a:rPr lang="en-US" sz="1200">
                <a:solidFill>
                  <a:srgbClr val="000000"/>
                </a:solidFill>
                <a:latin typeface="MASSILIA VF"/>
                <a:ea typeface="Calibri"/>
                <a:cs typeface="Calibri"/>
              </a:rPr>
              <a:t>production</a:t>
            </a:r>
            <a:r>
              <a:rPr lang="en-US" sz="1200" dirty="0">
                <a:solidFill>
                  <a:srgbClr val="000000"/>
                </a:solidFill>
                <a:latin typeface="MASSILIA VF"/>
                <a:ea typeface="Calibri"/>
                <a:cs typeface="Calibri"/>
              </a:rPr>
              <a:t> in order to feed an </a:t>
            </a:r>
            <a:r>
              <a:rPr lang="en-US" sz="1200">
                <a:solidFill>
                  <a:srgbClr val="000000"/>
                </a:solidFill>
                <a:latin typeface="MASSILIA VF"/>
                <a:ea typeface="Calibri"/>
                <a:cs typeface="Calibri"/>
              </a:rPr>
              <a:t>ever-increasing</a:t>
            </a:r>
            <a:r>
              <a:rPr lang="en-US" sz="1200" dirty="0">
                <a:solidFill>
                  <a:srgbClr val="000000"/>
                </a:solidFill>
                <a:latin typeface="MASSILIA VF"/>
                <a:ea typeface="Calibri"/>
                <a:cs typeface="Calibri"/>
              </a:rPr>
              <a:t> population. </a:t>
            </a: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250</cp:revision>
  <dcterms:created xsi:type="dcterms:W3CDTF">2024-02-26T09:08:58Z</dcterms:created>
  <dcterms:modified xsi:type="dcterms:W3CDTF">2024-07-02T15:36:01Z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