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7"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rin Davies" userId="S::catrin.davies@connahsquayhs.org.uk::8fe6a0ed-85a2-4afc-b2fd-0bd0e468fc41" providerId="AD" clId="Web-{0DE85251-77DE-7646-7149-C516E3A0662F}"/>
    <pc:docChg chg="modSld">
      <pc:chgData name="Catrin Davies" userId="S::catrin.davies@connahsquayhs.org.uk::8fe6a0ed-85a2-4afc-b2fd-0bd0e468fc41" providerId="AD" clId="Web-{0DE85251-77DE-7646-7149-C516E3A0662F}" dt="2024-06-25T12:20:04.926" v="0" actId="20577"/>
      <pc:docMkLst>
        <pc:docMk/>
      </pc:docMkLst>
      <pc:sldChg chg="modSp">
        <pc:chgData name="Catrin Davies" userId="S::catrin.davies@connahsquayhs.org.uk::8fe6a0ed-85a2-4afc-b2fd-0bd0e468fc41" providerId="AD" clId="Web-{0DE85251-77DE-7646-7149-C516E3A0662F}" dt="2024-06-25T12:20:04.926" v="0" actId="20577"/>
        <pc:sldMkLst>
          <pc:docMk/>
          <pc:sldMk cId="632769890" sldId="284"/>
        </pc:sldMkLst>
        <pc:spChg chg="mod">
          <ac:chgData name="Catrin Davies" userId="S::catrin.davies@connahsquayhs.org.uk::8fe6a0ed-85a2-4afc-b2fd-0bd0e468fc41" providerId="AD" clId="Web-{0DE85251-77DE-7646-7149-C516E3A0662F}" dt="2024-06-25T12:20:04.926" v="0" actId="20577"/>
          <ac:spMkLst>
            <pc:docMk/>
            <pc:sldMk cId="632769890" sldId="284"/>
            <ac:spMk id="9" creationId="{E5C5155A-67AA-9F8F-5734-B567AC294D97}"/>
          </ac:spMkLst>
        </pc:spChg>
      </pc:sldChg>
    </pc:docChg>
  </pc:docChgLst>
  <pc:docChgLst>
    <pc:chgData name="Catrin Davies" userId="S::catrin.davies@connahsquayhs.org.uk::8fe6a0ed-85a2-4afc-b2fd-0bd0e468fc41" providerId="AD" clId="Web-{FB340ABB-301F-3F83-F3D6-310BD87C1B59}"/>
    <pc:docChg chg="modSld">
      <pc:chgData name="Catrin Davies" userId="S::catrin.davies@connahsquayhs.org.uk::8fe6a0ed-85a2-4afc-b2fd-0bd0e468fc41" providerId="AD" clId="Web-{FB340ABB-301F-3F83-F3D6-310BD87C1B59}" dt="2024-07-02T15:21:14.211" v="772" actId="20577"/>
      <pc:docMkLst>
        <pc:docMk/>
      </pc:docMkLst>
      <pc:sldChg chg="modSp">
        <pc:chgData name="Catrin Davies" userId="S::catrin.davies@connahsquayhs.org.uk::8fe6a0ed-85a2-4afc-b2fd-0bd0e468fc41" providerId="AD" clId="Web-{FB340ABB-301F-3F83-F3D6-310BD87C1B59}" dt="2024-07-02T15:11:07.067" v="267" actId="20577"/>
        <pc:sldMkLst>
          <pc:docMk/>
          <pc:sldMk cId="1981651252" sldId="278"/>
        </pc:sldMkLst>
        <pc:spChg chg="mod">
          <ac:chgData name="Catrin Davies" userId="S::catrin.davies@connahsquayhs.org.uk::8fe6a0ed-85a2-4afc-b2fd-0bd0e468fc41" providerId="AD" clId="Web-{FB340ABB-301F-3F83-F3D6-310BD87C1B59}" dt="2024-07-02T15:08:31.406" v="188" actId="20577"/>
          <ac:spMkLst>
            <pc:docMk/>
            <pc:sldMk cId="1981651252" sldId="278"/>
            <ac:spMk id="2" creationId="{B77F1C2E-7359-4E67-E2F1-060331D23AB7}"/>
          </ac:spMkLst>
        </pc:spChg>
        <pc:spChg chg="mod">
          <ac:chgData name="Catrin Davies" userId="S::catrin.davies@connahsquayhs.org.uk::8fe6a0ed-85a2-4afc-b2fd-0bd0e468fc41" providerId="AD" clId="Web-{FB340ABB-301F-3F83-F3D6-310BD87C1B59}" dt="2024-07-02T15:02:37.348" v="5" actId="20577"/>
          <ac:spMkLst>
            <pc:docMk/>
            <pc:sldMk cId="1981651252" sldId="278"/>
            <ac:spMk id="4" creationId="{DF4B6647-26ED-AE4F-C7C6-F118FCC94D72}"/>
          </ac:spMkLst>
        </pc:spChg>
        <pc:spChg chg="mod">
          <ac:chgData name="Catrin Davies" userId="S::catrin.davies@connahsquayhs.org.uk::8fe6a0ed-85a2-4afc-b2fd-0bd0e468fc41" providerId="AD" clId="Web-{FB340ABB-301F-3F83-F3D6-310BD87C1B59}" dt="2024-07-02T15:11:07.067" v="267" actId="20577"/>
          <ac:spMkLst>
            <pc:docMk/>
            <pc:sldMk cId="1981651252" sldId="278"/>
            <ac:spMk id="7" creationId="{2E5624FB-155B-4395-46B6-A4D8F5D58C9A}"/>
          </ac:spMkLst>
        </pc:spChg>
        <pc:spChg chg="mod">
          <ac:chgData name="Catrin Davies" userId="S::catrin.davies@connahsquayhs.org.uk::8fe6a0ed-85a2-4afc-b2fd-0bd0e468fc41" providerId="AD" clId="Web-{FB340ABB-301F-3F83-F3D6-310BD87C1B59}" dt="2024-07-02T15:02:45.317" v="7" actId="20577"/>
          <ac:spMkLst>
            <pc:docMk/>
            <pc:sldMk cId="1981651252" sldId="278"/>
            <ac:spMk id="8" creationId="{D9F63377-DD1C-4BBD-5D28-6BF14622536D}"/>
          </ac:spMkLst>
        </pc:spChg>
      </pc:sldChg>
      <pc:sldChg chg="modSp">
        <pc:chgData name="Catrin Davies" userId="S::catrin.davies@connahsquayhs.org.uk::8fe6a0ed-85a2-4afc-b2fd-0bd0e468fc41" providerId="AD" clId="Web-{FB340ABB-301F-3F83-F3D6-310BD87C1B59}" dt="2024-07-02T15:21:14.211" v="772" actId="20577"/>
        <pc:sldMkLst>
          <pc:docMk/>
          <pc:sldMk cId="2744657230" sldId="279"/>
        </pc:sldMkLst>
        <pc:spChg chg="mod">
          <ac:chgData name="Catrin Davies" userId="S::catrin.davies@connahsquayhs.org.uk::8fe6a0ed-85a2-4afc-b2fd-0bd0e468fc41" providerId="AD" clId="Web-{FB340ABB-301F-3F83-F3D6-310BD87C1B59}" dt="2024-07-02T15:13:47.228" v="385" actId="20577"/>
          <ac:spMkLst>
            <pc:docMk/>
            <pc:sldMk cId="2744657230" sldId="279"/>
            <ac:spMk id="2" creationId="{C65EE8F8-148F-B99E-40FA-43CE497387F7}"/>
          </ac:spMkLst>
        </pc:spChg>
        <pc:spChg chg="mod">
          <ac:chgData name="Catrin Davies" userId="S::catrin.davies@connahsquayhs.org.uk::8fe6a0ed-85a2-4afc-b2fd-0bd0e468fc41" providerId="AD" clId="Web-{FB340ABB-301F-3F83-F3D6-310BD87C1B59}" dt="2024-07-02T15:21:14.211" v="772" actId="20577"/>
          <ac:spMkLst>
            <pc:docMk/>
            <pc:sldMk cId="2744657230" sldId="279"/>
            <ac:spMk id="4" creationId="{74C831F6-864D-BABA-AF92-E2DAAB3A976C}"/>
          </ac:spMkLst>
        </pc:spChg>
        <pc:spChg chg="mod">
          <ac:chgData name="Catrin Davies" userId="S::catrin.davies@connahsquayhs.org.uk::8fe6a0ed-85a2-4afc-b2fd-0bd0e468fc41" providerId="AD" clId="Web-{FB340ABB-301F-3F83-F3D6-310BD87C1B59}" dt="2024-07-02T15:21:03.663" v="770" actId="20577"/>
          <ac:spMkLst>
            <pc:docMk/>
            <pc:sldMk cId="2744657230" sldId="279"/>
            <ac:spMk id="6" creationId="{BBFAC2B0-088A-A742-E984-08816EB2A534}"/>
          </ac:spMkLst>
        </pc:spChg>
        <pc:spChg chg="mod">
          <ac:chgData name="Catrin Davies" userId="S::catrin.davies@connahsquayhs.org.uk::8fe6a0ed-85a2-4afc-b2fd-0bd0e468fc41" providerId="AD" clId="Web-{FB340ABB-301F-3F83-F3D6-310BD87C1B59}" dt="2024-07-02T15:16:41.686" v="560" actId="20577"/>
          <ac:spMkLst>
            <pc:docMk/>
            <pc:sldMk cId="2744657230" sldId="279"/>
            <ac:spMk id="9" creationId="{FAC0EE1F-6170-8836-2429-E17EDAC6A750}"/>
          </ac:spMkLst>
        </pc:spChg>
        <pc:spChg chg="mod">
          <ac:chgData name="Catrin Davies" userId="S::catrin.davies@connahsquayhs.org.uk::8fe6a0ed-85a2-4afc-b2fd-0bd0e468fc41" providerId="AD" clId="Web-{FB340ABB-301F-3F83-F3D6-310BD87C1B59}" dt="2024-07-02T15:20:48.460" v="763" actId="20577"/>
          <ac:spMkLst>
            <pc:docMk/>
            <pc:sldMk cId="2744657230" sldId="279"/>
            <ac:spMk id="11" creationId="{BE434E36-C7AA-5216-328F-AB4594226D84}"/>
          </ac:spMkLst>
        </pc:spChg>
      </pc:sldChg>
      <pc:sldChg chg="modSp">
        <pc:chgData name="Catrin Davies" userId="S::catrin.davies@connahsquayhs.org.uk::8fe6a0ed-85a2-4afc-b2fd-0bd0e468fc41" providerId="AD" clId="Web-{FB340ABB-301F-3F83-F3D6-310BD87C1B59}" dt="2024-07-02T15:02:24.848" v="3" actId="20577"/>
        <pc:sldMkLst>
          <pc:docMk/>
          <pc:sldMk cId="2458432041" sldId="280"/>
        </pc:sldMkLst>
        <pc:spChg chg="mod">
          <ac:chgData name="Catrin Davies" userId="S::catrin.davies@connahsquayhs.org.uk::8fe6a0ed-85a2-4afc-b2fd-0bd0e468fc41" providerId="AD" clId="Web-{FB340ABB-301F-3F83-F3D6-310BD87C1B59}" dt="2024-07-02T15:02:13.910" v="1" actId="20577"/>
          <ac:spMkLst>
            <pc:docMk/>
            <pc:sldMk cId="2458432041" sldId="280"/>
            <ac:spMk id="2" creationId="{92C753A5-51E1-7A44-E9A0-95DE87F723AA}"/>
          </ac:spMkLst>
        </pc:spChg>
        <pc:spChg chg="mod">
          <ac:chgData name="Catrin Davies" userId="S::catrin.davies@connahsquayhs.org.uk::8fe6a0ed-85a2-4afc-b2fd-0bd0e468fc41" providerId="AD" clId="Web-{FB340ABB-301F-3F83-F3D6-310BD87C1B59}" dt="2024-07-02T15:02:24.848" v="3" actId="20577"/>
          <ac:spMkLst>
            <pc:docMk/>
            <pc:sldMk cId="2458432041" sldId="280"/>
            <ac:spMk id="6" creationId="{25C07CEA-84F6-8C26-6F95-D4919D0C9E00}"/>
          </ac:spMkLst>
        </pc:spChg>
      </pc:sldChg>
      <pc:sldChg chg="modSp">
        <pc:chgData name="Catrin Davies" userId="S::catrin.davies@connahsquayhs.org.uk::8fe6a0ed-85a2-4afc-b2fd-0bd0e468fc41" providerId="AD" clId="Web-{FB340ABB-301F-3F83-F3D6-310BD87C1B59}" dt="2024-07-02T15:03:42.162" v="19" actId="20577"/>
        <pc:sldMkLst>
          <pc:docMk/>
          <pc:sldMk cId="632769890" sldId="284"/>
        </pc:sldMkLst>
        <pc:spChg chg="mod">
          <ac:chgData name="Catrin Davies" userId="S::catrin.davies@connahsquayhs.org.uk::8fe6a0ed-85a2-4afc-b2fd-0bd0e468fc41" providerId="AD" clId="Web-{FB340ABB-301F-3F83-F3D6-310BD87C1B59}" dt="2024-07-02T15:02:59.364" v="8" actId="20577"/>
          <ac:spMkLst>
            <pc:docMk/>
            <pc:sldMk cId="632769890" sldId="284"/>
            <ac:spMk id="2" creationId="{7E6C883F-1227-F311-38A5-B4E17D09B7AB}"/>
          </ac:spMkLst>
        </pc:spChg>
        <pc:spChg chg="mod">
          <ac:chgData name="Catrin Davies" userId="S::catrin.davies@connahsquayhs.org.uk::8fe6a0ed-85a2-4afc-b2fd-0bd0e468fc41" providerId="AD" clId="Web-{FB340ABB-301F-3F83-F3D6-310BD87C1B59}" dt="2024-07-02T15:03:09.630" v="9" actId="20577"/>
          <ac:spMkLst>
            <pc:docMk/>
            <pc:sldMk cId="632769890" sldId="284"/>
            <ac:spMk id="4" creationId="{235860F6-C416-1E2E-120E-314D539F4A7E}"/>
          </ac:spMkLst>
        </pc:spChg>
        <pc:spChg chg="mod">
          <ac:chgData name="Catrin Davies" userId="S::catrin.davies@connahsquayhs.org.uk::8fe6a0ed-85a2-4afc-b2fd-0bd0e468fc41" providerId="AD" clId="Web-{FB340ABB-301F-3F83-F3D6-310BD87C1B59}" dt="2024-07-02T15:03:42.162" v="19" actId="20577"/>
          <ac:spMkLst>
            <pc:docMk/>
            <pc:sldMk cId="632769890" sldId="284"/>
            <ac:spMk id="9" creationId="{E5C5155A-67AA-9F8F-5734-B567AC294D97}"/>
          </ac:spMkLst>
        </pc:spChg>
        <pc:spChg chg="mod">
          <ac:chgData name="Catrin Davies" userId="S::catrin.davies@connahsquayhs.org.uk::8fe6a0ed-85a2-4afc-b2fd-0bd0e468fc41" providerId="AD" clId="Web-{FB340ABB-301F-3F83-F3D6-310BD87C1B59}" dt="2024-07-02T15:03:26.803" v="15" actId="20577"/>
          <ac:spMkLst>
            <pc:docMk/>
            <pc:sldMk cId="632769890" sldId="284"/>
            <ac:spMk id="10" creationId="{59B49D29-3501-5F1D-BF03-49B083B72B1A}"/>
          </ac:spMkLst>
        </pc:spChg>
        <pc:spChg chg="mod">
          <ac:chgData name="Catrin Davies" userId="S::catrin.davies@connahsquayhs.org.uk::8fe6a0ed-85a2-4afc-b2fd-0bd0e468fc41" providerId="AD" clId="Web-{FB340ABB-301F-3F83-F3D6-310BD87C1B59}" dt="2024-07-02T15:03:20.584" v="14" actId="20577"/>
          <ac:spMkLst>
            <pc:docMk/>
            <pc:sldMk cId="632769890" sldId="284"/>
            <ac:spMk id="11" creationId="{73CA8E55-50A9-4198-412B-A239F349004B}"/>
          </ac:spMkLst>
        </pc:spChg>
      </pc:sldChg>
    </pc:docChg>
  </pc:docChgLst>
  <pc:docChgLst>
    <pc:chgData name="Catrin Davies" userId="S::catrin.davies@connahsquayhs.org.uk::8fe6a0ed-85a2-4afc-b2fd-0bd0e468fc41" providerId="AD" clId="Web-{0AACAFD5-C1EC-C2B3-9282-022EF9D9B7AF}"/>
    <pc:docChg chg="modSld">
      <pc:chgData name="Catrin Davies" userId="S::catrin.davies@connahsquayhs.org.uk::8fe6a0ed-85a2-4afc-b2fd-0bd0e468fc41" providerId="AD" clId="Web-{0AACAFD5-C1EC-C2B3-9282-022EF9D9B7AF}" dt="2024-06-24T12:49:45.735" v="11" actId="1076"/>
      <pc:docMkLst>
        <pc:docMk/>
      </pc:docMkLst>
      <pc:sldChg chg="modSp">
        <pc:chgData name="Catrin Davies" userId="S::catrin.davies@connahsquayhs.org.uk::8fe6a0ed-85a2-4afc-b2fd-0bd0e468fc41" providerId="AD" clId="Web-{0AACAFD5-C1EC-C2B3-9282-022EF9D9B7AF}" dt="2024-06-24T12:49:45.735" v="11" actId="1076"/>
        <pc:sldMkLst>
          <pc:docMk/>
          <pc:sldMk cId="1981651252" sldId="278"/>
        </pc:sldMkLst>
        <pc:graphicFrameChg chg="mod">
          <ac:chgData name="Catrin Davies" userId="S::catrin.davies@connahsquayhs.org.uk::8fe6a0ed-85a2-4afc-b2fd-0bd0e468fc41" providerId="AD" clId="Web-{0AACAFD5-C1EC-C2B3-9282-022EF9D9B7AF}" dt="2024-06-24T12:49:45.735" v="11" actId="1076"/>
          <ac:graphicFrameMkLst>
            <pc:docMk/>
            <pc:sldMk cId="1981651252" sldId="278"/>
            <ac:graphicFrameMk id="11" creationId="{FADC0B32-D4D5-0B40-D20E-4A60EF124AB6}"/>
          </ac:graphicFrameMkLst>
        </pc:graphicFrameChg>
      </pc:sldChg>
      <pc:sldChg chg="modSp">
        <pc:chgData name="Catrin Davies" userId="S::catrin.davies@connahsquayhs.org.uk::8fe6a0ed-85a2-4afc-b2fd-0bd0e468fc41" providerId="AD" clId="Web-{0AACAFD5-C1EC-C2B3-9282-022EF9D9B7AF}" dt="2024-06-24T12:31:33.712" v="10" actId="20577"/>
        <pc:sldMkLst>
          <pc:docMk/>
          <pc:sldMk cId="2458432041" sldId="280"/>
        </pc:sldMkLst>
        <pc:spChg chg="mod">
          <ac:chgData name="Catrin Davies" userId="S::catrin.davies@connahsquayhs.org.uk::8fe6a0ed-85a2-4afc-b2fd-0bd0e468fc41" providerId="AD" clId="Web-{0AACAFD5-C1EC-C2B3-9282-022EF9D9B7AF}" dt="2024-06-24T12:31:33.712" v="10" actId="20577"/>
          <ac:spMkLst>
            <pc:docMk/>
            <pc:sldMk cId="2458432041" sldId="280"/>
            <ac:spMk id="2" creationId="{92C753A5-51E1-7A44-E9A0-95DE87F723AA}"/>
          </ac:spMkLst>
        </pc:spChg>
        <pc:spChg chg="mod">
          <ac:chgData name="Catrin Davies" userId="S::catrin.davies@connahsquayhs.org.uk::8fe6a0ed-85a2-4afc-b2fd-0bd0e468fc41" providerId="AD" clId="Web-{0AACAFD5-C1EC-C2B3-9282-022EF9D9B7AF}" dt="2024-06-24T12:29:00.126" v="7" actId="20577"/>
          <ac:spMkLst>
            <pc:docMk/>
            <pc:sldMk cId="2458432041" sldId="280"/>
            <ac:spMk id="3" creationId="{4DCACD9D-747D-8730-D752-62E05D93C009}"/>
          </ac:spMkLst>
        </pc:spChg>
        <pc:spChg chg="mod">
          <ac:chgData name="Catrin Davies" userId="S::catrin.davies@connahsquayhs.org.uk::8fe6a0ed-85a2-4afc-b2fd-0bd0e468fc41" providerId="AD" clId="Web-{0AACAFD5-C1EC-C2B3-9282-022EF9D9B7AF}" dt="2024-06-24T12:28:52.157" v="4" actId="20577"/>
          <ac:spMkLst>
            <pc:docMk/>
            <pc:sldMk cId="2458432041" sldId="280"/>
            <ac:spMk id="5" creationId="{B21294D3-126A-E4A2-9988-FAF78C7B7328}"/>
          </ac:spMkLst>
        </pc:spChg>
        <pc:spChg chg="mod">
          <ac:chgData name="Catrin Davies" userId="S::catrin.davies@connahsquayhs.org.uk::8fe6a0ed-85a2-4afc-b2fd-0bd0e468fc41" providerId="AD" clId="Web-{0AACAFD5-C1EC-C2B3-9282-022EF9D9B7AF}" dt="2024-06-24T12:28:28.655" v="1"/>
          <ac:spMkLst>
            <pc:docMk/>
            <pc:sldMk cId="2458432041" sldId="280"/>
            <ac:spMk id="6" creationId="{25C07CEA-84F6-8C26-6F95-D4919D0C9E00}"/>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CF6E18C3-5756-6494-5B45-60BC4767574B}"/>
    <pc:docChg chg="addSld modSld">
      <pc:chgData name="Catrin Davies" userId="S::catrin.davies@connahsquayhs.org.uk::8fe6a0ed-85a2-4afc-b2fd-0bd0e468fc41" providerId="AD" clId="Web-{CF6E18C3-5756-6494-5B45-60BC4767574B}" dt="2024-06-28T14:11:58.208" v="231" actId="20577"/>
      <pc:docMkLst>
        <pc:docMk/>
      </pc:docMkLst>
      <pc:sldChg chg="delSp modSp">
        <pc:chgData name="Catrin Davies" userId="S::catrin.davies@connahsquayhs.org.uk::8fe6a0ed-85a2-4afc-b2fd-0bd0e468fc41" providerId="AD" clId="Web-{CF6E18C3-5756-6494-5B45-60BC4767574B}" dt="2024-06-28T14:03:22.600" v="19"/>
        <pc:sldMkLst>
          <pc:docMk/>
          <pc:sldMk cId="1981651252" sldId="278"/>
        </pc:sldMkLst>
        <pc:spChg chg="mod">
          <ac:chgData name="Catrin Davies" userId="S::catrin.davies@connahsquayhs.org.uk::8fe6a0ed-85a2-4afc-b2fd-0bd0e468fc41" providerId="AD" clId="Web-{CF6E18C3-5756-6494-5B45-60BC4767574B}" dt="2024-06-28T14:03:18.725" v="18" actId="20577"/>
          <ac:spMkLst>
            <pc:docMk/>
            <pc:sldMk cId="1981651252" sldId="278"/>
            <ac:spMk id="4" creationId="{DF4B6647-26ED-AE4F-C7C6-F118FCC94D72}"/>
          </ac:spMkLst>
        </pc:spChg>
        <pc:graphicFrameChg chg="del">
          <ac:chgData name="Catrin Davies" userId="S::catrin.davies@connahsquayhs.org.uk::8fe6a0ed-85a2-4afc-b2fd-0bd0e468fc41" providerId="AD" clId="Web-{CF6E18C3-5756-6494-5B45-60BC4767574B}" dt="2024-06-28T14:03:22.600" v="19"/>
          <ac:graphicFrameMkLst>
            <pc:docMk/>
            <pc:sldMk cId="1981651252" sldId="278"/>
            <ac:graphicFrameMk id="11" creationId="{FADC0B32-D4D5-0B40-D20E-4A60EF124AB6}"/>
          </ac:graphicFrameMkLst>
        </pc:graphicFrameChg>
      </pc:sldChg>
      <pc:sldChg chg="addSp delSp modSp">
        <pc:chgData name="Catrin Davies" userId="S::catrin.davies@connahsquayhs.org.uk::8fe6a0ed-85a2-4afc-b2fd-0bd0e468fc41" providerId="AD" clId="Web-{CF6E18C3-5756-6494-5B45-60BC4767574B}" dt="2024-06-28T14:05:50.932" v="43" actId="20577"/>
        <pc:sldMkLst>
          <pc:docMk/>
          <pc:sldMk cId="3785915959" sldId="282"/>
        </pc:sldMkLst>
        <pc:spChg chg="mod">
          <ac:chgData name="Catrin Davies" userId="S::catrin.davies@connahsquayhs.org.uk::8fe6a0ed-85a2-4afc-b2fd-0bd0e468fc41" providerId="AD" clId="Web-{CF6E18C3-5756-6494-5B45-60BC4767574B}" dt="2024-06-28T14:04:49.102" v="30" actId="20577"/>
          <ac:spMkLst>
            <pc:docMk/>
            <pc:sldMk cId="3785915959" sldId="282"/>
            <ac:spMk id="2" creationId="{FF1F1BCE-76F1-3B00-C414-643188F0671E}"/>
          </ac:spMkLst>
        </pc:spChg>
        <pc:spChg chg="mod">
          <ac:chgData name="Catrin Davies" userId="S::catrin.davies@connahsquayhs.org.uk::8fe6a0ed-85a2-4afc-b2fd-0bd0e468fc41" providerId="AD" clId="Web-{CF6E18C3-5756-6494-5B45-60BC4767574B}" dt="2024-06-28T14:05:45.417" v="42" actId="20577"/>
          <ac:spMkLst>
            <pc:docMk/>
            <pc:sldMk cId="3785915959" sldId="282"/>
            <ac:spMk id="4" creationId="{F5F439B9-3B25-1165-7EFF-B0C4845E1093}"/>
          </ac:spMkLst>
        </pc:spChg>
        <pc:spChg chg="mod">
          <ac:chgData name="Catrin Davies" userId="S::catrin.davies@connahsquayhs.org.uk::8fe6a0ed-85a2-4afc-b2fd-0bd0e468fc41" providerId="AD" clId="Web-{CF6E18C3-5756-6494-5B45-60BC4767574B}" dt="2024-06-28T14:05:50.932" v="43" actId="20577"/>
          <ac:spMkLst>
            <pc:docMk/>
            <pc:sldMk cId="3785915959" sldId="282"/>
            <ac:spMk id="6" creationId="{D4E2F972-71C4-0D1E-4E4D-CE4124B29869}"/>
          </ac:spMkLst>
        </pc:spChg>
        <pc:graphicFrameChg chg="add del mod">
          <ac:chgData name="Catrin Davies" userId="S::catrin.davies@connahsquayhs.org.uk::8fe6a0ed-85a2-4afc-b2fd-0bd0e468fc41" providerId="AD" clId="Web-{CF6E18C3-5756-6494-5B45-60BC4767574B}" dt="2024-06-28T14:04:51.243" v="31"/>
          <ac:graphicFrameMkLst>
            <pc:docMk/>
            <pc:sldMk cId="3785915959" sldId="282"/>
            <ac:graphicFrameMk id="13" creationId="{6550186B-9064-7403-3F47-CD124B154A90}"/>
          </ac:graphicFrameMkLst>
        </pc:graphicFrameChg>
        <pc:picChg chg="del">
          <ac:chgData name="Catrin Davies" userId="S::catrin.davies@connahsquayhs.org.uk::8fe6a0ed-85a2-4afc-b2fd-0bd0e468fc41" providerId="AD" clId="Web-{CF6E18C3-5756-6494-5B45-60BC4767574B}" dt="2024-06-28T14:03:39.710" v="21"/>
          <ac:picMkLst>
            <pc:docMk/>
            <pc:sldMk cId="3785915959" sldId="282"/>
            <ac:picMk id="10" creationId="{AD26EE6D-977F-444A-7712-D92CFF048F5B}"/>
          </ac:picMkLst>
        </pc:picChg>
        <pc:picChg chg="add del mod modCrop">
          <ac:chgData name="Catrin Davies" userId="S::catrin.davies@connahsquayhs.org.uk::8fe6a0ed-85a2-4afc-b2fd-0bd0e468fc41" providerId="AD" clId="Web-{CF6E18C3-5756-6494-5B45-60BC4767574B}" dt="2024-06-28T14:05:31.182" v="35"/>
          <ac:picMkLst>
            <pc:docMk/>
            <pc:sldMk cId="3785915959" sldId="282"/>
            <ac:picMk id="11" creationId="{07B82BE4-570E-D11A-2D20-52FDDD523A3A}"/>
          </ac:picMkLst>
        </pc:picChg>
      </pc:sldChg>
      <pc:sldChg chg="modSp">
        <pc:chgData name="Catrin Davies" userId="S::catrin.davies@connahsquayhs.org.uk::8fe6a0ed-85a2-4afc-b2fd-0bd0e468fc41" providerId="AD" clId="Web-{CF6E18C3-5756-6494-5B45-60BC4767574B}" dt="2024-06-28T14:11:58.208" v="231" actId="20577"/>
        <pc:sldMkLst>
          <pc:docMk/>
          <pc:sldMk cId="632769890" sldId="284"/>
        </pc:sldMkLst>
        <pc:spChg chg="mod">
          <ac:chgData name="Catrin Davies" userId="S::catrin.davies@connahsquayhs.org.uk::8fe6a0ed-85a2-4afc-b2fd-0bd0e468fc41" providerId="AD" clId="Web-{CF6E18C3-5756-6494-5B45-60BC4767574B}" dt="2024-06-28T14:11:58.208" v="231" actId="20577"/>
          <ac:spMkLst>
            <pc:docMk/>
            <pc:sldMk cId="632769890" sldId="284"/>
            <ac:spMk id="2" creationId="{7E6C883F-1227-F311-38A5-B4E17D09B7AB}"/>
          </ac:spMkLst>
        </pc:spChg>
        <pc:spChg chg="mod">
          <ac:chgData name="Catrin Davies" userId="S::catrin.davies@connahsquayhs.org.uk::8fe6a0ed-85a2-4afc-b2fd-0bd0e468fc41" providerId="AD" clId="Web-{CF6E18C3-5756-6494-5B45-60BC4767574B}" dt="2024-06-28T14:11:03.722" v="180" actId="20577"/>
          <ac:spMkLst>
            <pc:docMk/>
            <pc:sldMk cId="632769890" sldId="284"/>
            <ac:spMk id="4" creationId="{235860F6-C416-1E2E-120E-314D539F4A7E}"/>
          </ac:spMkLst>
        </pc:spChg>
        <pc:spChg chg="mod">
          <ac:chgData name="Catrin Davies" userId="S::catrin.davies@connahsquayhs.org.uk::8fe6a0ed-85a2-4afc-b2fd-0bd0e468fc41" providerId="AD" clId="Web-{CF6E18C3-5756-6494-5B45-60BC4767574B}" dt="2024-06-28T14:09:44.673" v="94" actId="20577"/>
          <ac:spMkLst>
            <pc:docMk/>
            <pc:sldMk cId="632769890" sldId="284"/>
            <ac:spMk id="10" creationId="{59B49D29-3501-5F1D-BF03-49B083B72B1A}"/>
          </ac:spMkLst>
        </pc:spChg>
      </pc:sldChg>
      <pc:sldChg chg="addSp delSp modSp add replId">
        <pc:chgData name="Catrin Davies" userId="S::catrin.davies@connahsquayhs.org.uk::8fe6a0ed-85a2-4afc-b2fd-0bd0e468fc41" providerId="AD" clId="Web-{CF6E18C3-5756-6494-5B45-60BC4767574B}" dt="2024-06-28T14:08:41.687" v="66" actId="20577"/>
        <pc:sldMkLst>
          <pc:docMk/>
          <pc:sldMk cId="66651024" sldId="287"/>
        </pc:sldMkLst>
        <pc:spChg chg="mod">
          <ac:chgData name="Catrin Davies" userId="S::catrin.davies@connahsquayhs.org.uk::8fe6a0ed-85a2-4afc-b2fd-0bd0e468fc41" providerId="AD" clId="Web-{CF6E18C3-5756-6494-5B45-60BC4767574B}" dt="2024-06-28T14:06:46.856" v="45" actId="20577"/>
          <ac:spMkLst>
            <pc:docMk/>
            <pc:sldMk cId="66651024" sldId="287"/>
            <ac:spMk id="2" creationId="{FF1F1BCE-76F1-3B00-C414-643188F0671E}"/>
          </ac:spMkLst>
        </pc:spChg>
        <pc:spChg chg="mod">
          <ac:chgData name="Catrin Davies" userId="S::catrin.davies@connahsquayhs.org.uk::8fe6a0ed-85a2-4afc-b2fd-0bd0e468fc41" providerId="AD" clId="Web-{CF6E18C3-5756-6494-5B45-60BC4767574B}" dt="2024-06-28T14:08:41.687" v="66" actId="20577"/>
          <ac:spMkLst>
            <pc:docMk/>
            <pc:sldMk cId="66651024" sldId="287"/>
            <ac:spMk id="4" creationId="{F5F439B9-3B25-1165-7EFF-B0C4845E1093}"/>
          </ac:spMkLst>
        </pc:spChg>
        <pc:spChg chg="mod">
          <ac:chgData name="Catrin Davies" userId="S::catrin.davies@connahsquayhs.org.uk::8fe6a0ed-85a2-4afc-b2fd-0bd0e468fc41" providerId="AD" clId="Web-{CF6E18C3-5756-6494-5B45-60BC4767574B}" dt="2024-06-28T14:08:37.984" v="64" actId="20577"/>
          <ac:spMkLst>
            <pc:docMk/>
            <pc:sldMk cId="66651024" sldId="287"/>
            <ac:spMk id="6" creationId="{D4E2F972-71C4-0D1E-4E4D-CE4124B29869}"/>
          </ac:spMkLst>
        </pc:spChg>
        <pc:graphicFrameChg chg="add del mod">
          <ac:chgData name="Catrin Davies" userId="S::catrin.davies@connahsquayhs.org.uk::8fe6a0ed-85a2-4afc-b2fd-0bd0e468fc41" providerId="AD" clId="Web-{CF6E18C3-5756-6494-5B45-60BC4767574B}" dt="2024-06-28T14:08:16.327" v="55"/>
          <ac:graphicFrameMkLst>
            <pc:docMk/>
            <pc:sldMk cId="66651024" sldId="287"/>
            <ac:graphicFrameMk id="11" creationId="{BC446C48-B740-0358-F339-8B6147F5CBB3}"/>
          </ac:graphicFrameMkLst>
        </pc:graphicFrameChg>
        <pc:picChg chg="del mod modCrop">
          <ac:chgData name="Catrin Davies" userId="S::catrin.davies@connahsquayhs.org.uk::8fe6a0ed-85a2-4afc-b2fd-0bd0e468fc41" providerId="AD" clId="Web-{CF6E18C3-5756-6494-5B45-60BC4767574B}" dt="2024-06-28T14:08:17.139" v="56"/>
          <ac:picMkLst>
            <pc:docMk/>
            <pc:sldMk cId="66651024" sldId="287"/>
            <ac:picMk id="10" creationId="{AD26EE6D-977F-444A-7712-D92CFF048F5B}"/>
          </ac:picMkLst>
        </pc:picChg>
      </pc:sldChg>
    </pc:docChg>
  </pc:docChgLst>
  <pc:docChgLst>
    <pc:chgData clId="Web-{9C3948A7-6EB1-EC01-FFDD-CC56BADDD88E}"/>
    <pc:docChg chg="modSld">
      <pc:chgData name="" userId="" providerId="" clId="Web-{9C3948A7-6EB1-EC01-FFDD-CC56BADDD88E}" dt="2024-05-28T17:36:01.401" v="0" actId="20577"/>
      <pc:docMkLst>
        <pc:docMk/>
      </pc:docMkLst>
      <pc:sldChg chg="modSp">
        <pc:chgData name="" userId="" providerId="" clId="Web-{9C3948A7-6EB1-EC01-FFDD-CC56BADDD88E}" dt="2024-05-28T17:36:01.401" v="0" actId="20577"/>
        <pc:sldMkLst>
          <pc:docMk/>
          <pc:sldMk cId="3948252949" sldId="286"/>
        </pc:sldMkLst>
        <pc:spChg chg="mod">
          <ac:chgData name="" userId="" providerId="" clId="Web-{9C3948A7-6EB1-EC01-FFDD-CC56BADDD88E}" dt="2024-05-28T17:36:01.401" v="0" actId="20577"/>
          <ac:spMkLst>
            <pc:docMk/>
            <pc:sldMk cId="3948252949" sldId="286"/>
            <ac:spMk id="2" creationId="{00000000-0000-0000-0000-000000000000}"/>
          </ac:spMkLst>
        </pc:spChg>
      </pc:sldChg>
    </pc:docChg>
  </pc:docChgLst>
  <pc:docChgLst>
    <pc:chgData name="Kelly Davis" userId="S::kelly.davis@connahsquayhs.org.uk::096ba659-84af-4938-bb69-cbee8d6cfa26" providerId="AD" clId="Web-{9C3948A7-6EB1-EC01-FFDD-CC56BADDD88E}"/>
    <pc:docChg chg="modSld">
      <pc:chgData name="Kelly Davis" userId="S::kelly.davis@connahsquayhs.org.uk::096ba659-84af-4938-bb69-cbee8d6cfa26" providerId="AD" clId="Web-{9C3948A7-6EB1-EC01-FFDD-CC56BADDD88E}" dt="2024-05-28T17:38:37.187" v="26" actId="1076"/>
      <pc:docMkLst>
        <pc:docMk/>
      </pc:docMkLst>
      <pc:sldChg chg="addSp modSp">
        <pc:chgData name="Kelly Davis" userId="S::kelly.davis@connahsquayhs.org.uk::096ba659-84af-4938-bb69-cbee8d6cfa26" providerId="AD" clId="Web-{9C3948A7-6EB1-EC01-FFDD-CC56BADDD88E}" dt="2024-05-28T17:37:07.200" v="18"/>
        <pc:sldMkLst>
          <pc:docMk/>
          <pc:sldMk cId="1981651252" sldId="278"/>
        </pc:sldMkLst>
        <pc:spChg chg="mod">
          <ac:chgData name="Kelly Davis" userId="S::kelly.davis@connahsquayhs.org.uk::096ba659-84af-4938-bb69-cbee8d6cfa26" providerId="AD" clId="Web-{9C3948A7-6EB1-EC01-FFDD-CC56BADDD88E}" dt="2024-05-28T17:36:17.917" v="10" actId="20577"/>
          <ac:spMkLst>
            <pc:docMk/>
            <pc:sldMk cId="1981651252" sldId="278"/>
            <ac:spMk id="2" creationId="{B77F1C2E-7359-4E67-E2F1-060331D23AB7}"/>
          </ac:spMkLst>
        </pc:spChg>
        <pc:spChg chg="mod">
          <ac:chgData name="Kelly Davis" userId="S::kelly.davis@connahsquayhs.org.uk::096ba659-84af-4938-bb69-cbee8d6cfa26" providerId="AD" clId="Web-{9C3948A7-6EB1-EC01-FFDD-CC56BADDD88E}" dt="2024-05-28T17:36:38.605" v="13" actId="20577"/>
          <ac:spMkLst>
            <pc:docMk/>
            <pc:sldMk cId="1981651252" sldId="278"/>
            <ac:spMk id="8" creationId="{D9F63377-DD1C-4BBD-5D28-6BF14622536D}"/>
          </ac:spMkLst>
        </pc:spChg>
        <pc:graphicFrameChg chg="add mod">
          <ac:chgData name="Kelly Davis" userId="S::kelly.davis@connahsquayhs.org.uk::096ba659-84af-4938-bb69-cbee8d6cfa26" providerId="AD" clId="Web-{9C3948A7-6EB1-EC01-FFDD-CC56BADDD88E}" dt="2024-05-28T17:37:07.200" v="18"/>
          <ac:graphicFrameMkLst>
            <pc:docMk/>
            <pc:sldMk cId="1981651252" sldId="278"/>
            <ac:graphicFrameMk id="11" creationId="{FADC0B32-D4D5-0B40-D20E-4A60EF124AB6}"/>
          </ac:graphicFrameMkLst>
        </pc:graphicFrameChg>
      </pc:sldChg>
      <pc:sldChg chg="modSp">
        <pc:chgData name="Kelly Davis" userId="S::kelly.davis@connahsquayhs.org.uk::096ba659-84af-4938-bb69-cbee8d6cfa26" providerId="AD" clId="Web-{9C3948A7-6EB1-EC01-FFDD-CC56BADDD88E}" dt="2024-05-28T17:36:34.012" v="12" actId="20577"/>
        <pc:sldMkLst>
          <pc:docMk/>
          <pc:sldMk cId="2458432041" sldId="280"/>
        </pc:sldMkLst>
        <pc:spChg chg="mod">
          <ac:chgData name="Kelly Davis" userId="S::kelly.davis@connahsquayhs.org.uk::096ba659-84af-4938-bb69-cbee8d6cfa26" providerId="AD" clId="Web-{9C3948A7-6EB1-EC01-FFDD-CC56BADDD88E}" dt="2024-05-28T17:36:34.012" v="12" actId="20577"/>
          <ac:spMkLst>
            <pc:docMk/>
            <pc:sldMk cId="2458432041" sldId="280"/>
            <ac:spMk id="2" creationId="{92C753A5-51E1-7A44-E9A0-95DE87F723AA}"/>
          </ac:spMkLst>
        </pc:spChg>
      </pc:sldChg>
      <pc:sldChg chg="addSp delSp modSp">
        <pc:chgData name="Kelly Davis" userId="S::kelly.davis@connahsquayhs.org.uk::096ba659-84af-4938-bb69-cbee8d6cfa26" providerId="AD" clId="Web-{9C3948A7-6EB1-EC01-FFDD-CC56BADDD88E}" dt="2024-05-28T17:38:37.187" v="26" actId="1076"/>
        <pc:sldMkLst>
          <pc:docMk/>
          <pc:sldMk cId="3785915959" sldId="282"/>
        </pc:sldMkLst>
        <pc:picChg chg="add del mod">
          <ac:chgData name="Kelly Davis" userId="S::kelly.davis@connahsquayhs.org.uk::096ba659-84af-4938-bb69-cbee8d6cfa26" providerId="AD" clId="Web-{9C3948A7-6EB1-EC01-FFDD-CC56BADDD88E}" dt="2024-05-28T17:38:31.015" v="23"/>
          <ac:picMkLst>
            <pc:docMk/>
            <pc:sldMk cId="3785915959" sldId="282"/>
            <ac:picMk id="9" creationId="{A8BB6D1E-82C8-520B-51C0-7B6758C66A7F}"/>
          </ac:picMkLst>
        </pc:picChg>
        <pc:picChg chg="add mod">
          <ac:chgData name="Kelly Davis" userId="S::kelly.davis@connahsquayhs.org.uk::096ba659-84af-4938-bb69-cbee8d6cfa26" providerId="AD" clId="Web-{9C3948A7-6EB1-EC01-FFDD-CC56BADDD88E}" dt="2024-05-28T17:38:37.187" v="26" actId="1076"/>
          <ac:picMkLst>
            <pc:docMk/>
            <pc:sldMk cId="3785915959" sldId="282"/>
            <ac:picMk id="10" creationId="{AD26EE6D-977F-444A-7712-D92CFF048F5B}"/>
          </ac:picMkLst>
        </pc:picChg>
      </pc:sldChg>
      <pc:sldChg chg="modSp">
        <pc:chgData name="Kelly Davis" userId="S::kelly.davis@connahsquayhs.org.uk::096ba659-84af-4938-bb69-cbee8d6cfa26" providerId="AD" clId="Web-{9C3948A7-6EB1-EC01-FFDD-CC56BADDD88E}" dt="2024-05-28T17:37:04.950" v="17" actId="20577"/>
        <pc:sldMkLst>
          <pc:docMk/>
          <pc:sldMk cId="632769890" sldId="284"/>
        </pc:sldMkLst>
        <pc:spChg chg="mod">
          <ac:chgData name="Kelly Davis" userId="S::kelly.davis@connahsquayhs.org.uk::096ba659-84af-4938-bb69-cbee8d6cfa26" providerId="AD" clId="Web-{9C3948A7-6EB1-EC01-FFDD-CC56BADDD88E}" dt="2024-05-28T17:37:04.950" v="17" actId="20577"/>
          <ac:spMkLst>
            <pc:docMk/>
            <pc:sldMk cId="632769890" sldId="284"/>
            <ac:spMk id="11" creationId="{73CA8E55-50A9-4198-412B-A239F349004B}"/>
          </ac:spMkLst>
        </pc:spChg>
      </pc:sldChg>
      <pc:sldChg chg="modSp">
        <pc:chgData name="Kelly Davis" userId="S::kelly.davis@connahsquayhs.org.uk::096ba659-84af-4938-bb69-cbee8d6cfa26" providerId="AD" clId="Web-{9C3948A7-6EB1-EC01-FFDD-CC56BADDD88E}" dt="2024-05-28T17:36:13.714" v="9" actId="20577"/>
        <pc:sldMkLst>
          <pc:docMk/>
          <pc:sldMk cId="3948252949" sldId="286"/>
        </pc:sldMkLst>
        <pc:spChg chg="mod">
          <ac:chgData name="Kelly Davis" userId="S::kelly.davis@connahsquayhs.org.uk::096ba659-84af-4938-bb69-cbee8d6cfa26" providerId="AD" clId="Web-{9C3948A7-6EB1-EC01-FFDD-CC56BADDD88E}" dt="2024-05-28T17:36:13.714" v="9"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3BE19950-E2B2-92F4-55BF-956C308F0A02}"/>
    <pc:docChg chg="modSld">
      <pc:chgData name="Catrin Davies" userId="S::catrin.davies@connahsquayhs.org.uk::8fe6a0ed-85a2-4afc-b2fd-0bd0e468fc41" providerId="AD" clId="Web-{3BE19950-E2B2-92F4-55BF-956C308F0A02}" dt="2024-07-04T08:49:10.451" v="26" actId="20577"/>
      <pc:docMkLst>
        <pc:docMk/>
      </pc:docMkLst>
      <pc:sldChg chg="modSp">
        <pc:chgData name="Catrin Davies" userId="S::catrin.davies@connahsquayhs.org.uk::8fe6a0ed-85a2-4afc-b2fd-0bd0e468fc41" providerId="AD" clId="Web-{3BE19950-E2B2-92F4-55BF-956C308F0A02}" dt="2024-07-04T08:49:10.451" v="26" actId="20577"/>
        <pc:sldMkLst>
          <pc:docMk/>
          <pc:sldMk cId="1981651252" sldId="278"/>
        </pc:sldMkLst>
        <pc:spChg chg="mod">
          <ac:chgData name="Catrin Davies" userId="S::catrin.davies@connahsquayhs.org.uk::8fe6a0ed-85a2-4afc-b2fd-0bd0e468fc41" providerId="AD" clId="Web-{3BE19950-E2B2-92F4-55BF-956C308F0A02}" dt="2024-07-04T08:49:10.451" v="26" actId="20577"/>
          <ac:spMkLst>
            <pc:docMk/>
            <pc:sldMk cId="1981651252" sldId="278"/>
            <ac:spMk id="2" creationId="{B77F1C2E-7359-4E67-E2F1-060331D23AB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9</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Materials</a:t>
            </a:r>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92500"/>
          </a:bodyPr>
          <a:lstStyle/>
          <a:p>
            <a:r>
              <a:rPr lang="en-US" sz="1100" dirty="0">
                <a:solidFill>
                  <a:srgbClr val="000000"/>
                </a:solidFill>
                <a:latin typeface="MASSILIA VF"/>
                <a:cs typeface="Calibri"/>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models will also help them make sense of its complexity. With evidence derived from observations, new theories can be developed, and existing ideas may be refined or challenged.</a:t>
            </a:r>
            <a:endParaRPr lang="en-US" dirty="0">
              <a:latin typeface="MASSILIA VF"/>
            </a:endParaRPr>
          </a:p>
          <a:p>
            <a:r>
              <a:rPr lang="en-US" sz="1100" dirty="0">
                <a:solidFill>
                  <a:srgbClr val="000000"/>
                </a:solidFill>
                <a:latin typeface="MASSILIA VF"/>
                <a:cs typeface="Calibri"/>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endParaRPr lang="en-US" dirty="0">
              <a:latin typeface="MASSILIA VF"/>
            </a:endParaRPr>
          </a:p>
          <a:p>
            <a:endParaRPr lang="en-US" sz="1100" dirty="0">
              <a:solidFill>
                <a:srgbClr val="000000"/>
              </a:solidFill>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US" sz="1400" dirty="0">
              <a:latin typeface="MASSILIA VF"/>
            </a:endParaRPr>
          </a:p>
          <a:p>
            <a:r>
              <a:rPr lang="en-US" sz="1400" dirty="0">
                <a:latin typeface="MASSILIA VF"/>
              </a:rPr>
              <a:t>Being curious and searching for answers is essential to understanding and predicting phenomena.</a:t>
            </a:r>
            <a:endParaRPr lang="en-US" dirty="0">
              <a:latin typeface="MASSILIA VF"/>
            </a:endParaRPr>
          </a:p>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US" sz="1400" dirty="0">
              <a:latin typeface="MASSILIA VF"/>
            </a:endParaRPr>
          </a:p>
          <a:p>
            <a:r>
              <a:rPr lang="en-US" sz="1400" dirty="0">
                <a:latin typeface="MASSILIA VF"/>
              </a:rPr>
              <a:t>Matter and the way it behaves defines our universe and shapes our lives.</a:t>
            </a:r>
            <a:endParaRPr lang="en-US" dirty="0">
              <a:latin typeface="MASSILIA VF"/>
            </a:endParaRPr>
          </a:p>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1200" b="0" i="0" dirty="0">
                <a:solidFill>
                  <a:srgbClr val="1F1F1F"/>
                </a:solidFill>
                <a:latin typeface="MASSILIA VF"/>
                <a:ea typeface="Arial"/>
                <a:cs typeface="Arial"/>
              </a:rPr>
              <a:t>The universe and all living things are made up of </a:t>
            </a:r>
            <a:r>
              <a:rPr lang="en-US" sz="1200" b="0" i="1" dirty="0">
                <a:solidFill>
                  <a:srgbClr val="0360A6"/>
                </a:solidFill>
                <a:latin typeface="MASSILIA VF"/>
                <a:ea typeface="Arial"/>
                <a:cs typeface="Arial"/>
              </a:rPr>
              <a:t>matter</a:t>
            </a:r>
            <a:r>
              <a:rPr lang="en-US" sz="1200" b="0" i="0" dirty="0">
                <a:solidFill>
                  <a:srgbClr val="1F1F1F"/>
                </a:solidFill>
                <a:latin typeface="MASSILIA VF"/>
                <a:ea typeface="Arial"/>
                <a:cs typeface="Arial"/>
              </a:rPr>
              <a:t>. The </a:t>
            </a:r>
            <a:r>
              <a:rPr lang="en-US" sz="1200" b="0" i="0" err="1">
                <a:solidFill>
                  <a:srgbClr val="1F1F1F"/>
                </a:solidFill>
                <a:latin typeface="MASSILIA VF"/>
                <a:ea typeface="Arial"/>
                <a:cs typeface="Arial"/>
              </a:rPr>
              <a:t>behaviour</a:t>
            </a:r>
            <a:r>
              <a:rPr lang="en-US" sz="1200" b="0" i="0" dirty="0">
                <a:solidFill>
                  <a:srgbClr val="1F1F1F"/>
                </a:solidFill>
                <a:latin typeface="MASSILIA VF"/>
                <a:ea typeface="Arial"/>
                <a:cs typeface="Arial"/>
              </a:rPr>
              <a:t> of matter determines the properties of materials and allows us to use natural resources, as well as to create new substances. Understanding the nature of matter can help learners to appreciate the impact that chemistry has on the world around them, as well as how it contributes to advances in science and technology. Chemical reactions happen continuously in our environment as well as in living things. Learning how to control and apply these reactions has benefits to individuals and industry.</a:t>
            </a:r>
            <a:endParaRPr lang="en-US" sz="1200" dirty="0">
              <a:latin typeface="MASSILIA VF"/>
            </a:endParaRP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r>
              <a:rPr lang="en-US" sz="1200" u="sng" dirty="0">
                <a:solidFill>
                  <a:srgbClr val="000000"/>
                </a:solidFill>
                <a:latin typeface="MASSILIA VF"/>
                <a:ea typeface="Calibri"/>
                <a:cs typeface="Calibri"/>
              </a:rPr>
              <a:t>Enterprising, creative contributors</a:t>
            </a:r>
            <a:endParaRPr lang="en-GB" sz="1200" u="sng">
              <a:solidFill>
                <a:srgbClr val="000000"/>
              </a:solidFill>
              <a:latin typeface="MASSILIA VF"/>
              <a:ea typeface="Calibri"/>
              <a:cs typeface="Calibri"/>
            </a:endParaRPr>
          </a:p>
          <a:p>
            <a:r>
              <a:rPr lang="en-US" sz="1200" dirty="0">
                <a:solidFill>
                  <a:srgbClr val="1F1F1F"/>
                </a:solidFill>
                <a:latin typeface="MASSILIA VF"/>
                <a:ea typeface="Calibri"/>
                <a:cs typeface="Arial"/>
              </a:rPr>
              <a:t>Learners will be given opportunities to connect and apply their knowledge and skills to create ideas and products when investigating composites. They should be encouraged to take measured risks during group work/investigative work.  This skill will also be developed during the "strongest shape" challenge. </a:t>
            </a:r>
            <a:endParaRPr lang="en-US" sz="1200">
              <a:latin typeface="MASSILIA VF"/>
            </a:endParaRPr>
          </a:p>
          <a:p>
            <a:endParaRPr lang="en-US" sz="1200" dirty="0">
              <a:solidFill>
                <a:srgbClr val="000000"/>
              </a:solidFill>
              <a:latin typeface="MASSILIA VF"/>
              <a:ea typeface="Calibri"/>
              <a:cs typeface="Calibri"/>
            </a:endParaRPr>
          </a:p>
          <a:p>
            <a:r>
              <a:rPr lang="en-US" sz="1200" u="sng" dirty="0">
                <a:solidFill>
                  <a:srgbClr val="000000"/>
                </a:solidFill>
                <a:latin typeface="MASSILIA VF"/>
                <a:ea typeface="Calibri"/>
                <a:cs typeface="Calibri"/>
              </a:rPr>
              <a:t>Ambitious, capable learners</a:t>
            </a:r>
            <a:endParaRPr lang="en-GB" sz="1200" u="sng">
              <a:solidFill>
                <a:srgbClr val="000000"/>
              </a:solidFill>
              <a:latin typeface="MASSILIA VF"/>
              <a:ea typeface="Calibri"/>
              <a:cs typeface="Calibri"/>
            </a:endParaRPr>
          </a:p>
          <a:p>
            <a:r>
              <a:rPr lang="en-US" sz="1200" dirty="0">
                <a:solidFill>
                  <a:srgbClr val="000000"/>
                </a:solidFill>
                <a:latin typeface="MASSILIA VF"/>
                <a:ea typeface="Calibri"/>
                <a:cs typeface="Calibri"/>
              </a:rPr>
              <a:t>Learners should set themselves high standard and seek and enjoy challenge when participating in the best composite challenge. They will carry out investigative work by </a:t>
            </a:r>
            <a:r>
              <a:rPr lang="en-US" sz="1200" dirty="0" err="1">
                <a:solidFill>
                  <a:srgbClr val="000000"/>
                </a:solidFill>
                <a:latin typeface="MASSILIA VF"/>
                <a:ea typeface="Calibri"/>
                <a:cs typeface="Calibri"/>
              </a:rPr>
              <a:t>utilising</a:t>
            </a:r>
            <a:r>
              <a:rPr lang="en-US" sz="1200" dirty="0">
                <a:solidFill>
                  <a:srgbClr val="000000"/>
                </a:solidFill>
                <a:latin typeface="MASSILIA VF"/>
                <a:ea typeface="Calibri"/>
                <a:cs typeface="Calibri"/>
              </a:rPr>
              <a:t> the scientific knowledge and skills to connect and apply their knowledge in different contexts. </a:t>
            </a:r>
            <a:endParaRPr lang="en-US" sz="1200" dirty="0">
              <a:solidFill>
                <a:srgbClr val="000000"/>
              </a:solidFill>
              <a:ea typeface="Calibri"/>
              <a:cs typeface="Calibri"/>
            </a:endParaRPr>
          </a:p>
          <a:p>
            <a:endParaRPr lang="en-GB" sz="12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marL="342900" indent="-342900">
              <a:buFont typeface="Arial,Sans-Serif" panose="020B0604020202020204" pitchFamily="34" charset="0"/>
              <a:buChar char="•"/>
            </a:pPr>
            <a:r>
              <a:rPr lang="en-US" sz="1200" dirty="0">
                <a:latin typeface="MASSILIA VF"/>
              </a:rPr>
              <a:t>Literacy -  </a:t>
            </a:r>
            <a:r>
              <a:rPr lang="en-US" sz="1200" dirty="0">
                <a:latin typeface="MASSILIA VF"/>
                <a:cs typeface="Calibri"/>
              </a:rPr>
              <a:t>U</a:t>
            </a:r>
            <a:r>
              <a:rPr lang="en-GB" sz="1200" dirty="0">
                <a:solidFill>
                  <a:srgbClr val="000000"/>
                </a:solidFill>
                <a:latin typeface="MASSILIA VF"/>
                <a:cs typeface="Calibri"/>
              </a:rPr>
              <a:t>se varied, appropriate and precise vocabulary including area of learning and experience/discipline-specific words for different purposes. </a:t>
            </a:r>
            <a:endParaRPr lang="en-US" sz="1200">
              <a:solidFill>
                <a:srgbClr val="000000"/>
              </a:solidFill>
              <a:latin typeface="MASSILIA VF"/>
              <a:cs typeface="Calibri"/>
            </a:endParaRPr>
          </a:p>
          <a:p>
            <a:pPr marL="342900" indent="-342900">
              <a:buFont typeface="Arial,Sans-Serif" panose="020B0604020202020204" pitchFamily="34" charset="0"/>
              <a:buChar char="•"/>
            </a:pPr>
            <a:endParaRPr lang="en-GB" sz="1200" dirty="0">
              <a:solidFill>
                <a:srgbClr val="000000"/>
              </a:solidFill>
              <a:latin typeface="MASSILIA VF"/>
              <a:cs typeface="Calibri"/>
            </a:endParaRPr>
          </a:p>
          <a:p>
            <a:pPr marL="342900" indent="-342900">
              <a:buFont typeface="Arial" panose="020B0604020202020204" pitchFamily="34" charset="0"/>
              <a:buChar char="•"/>
            </a:pPr>
            <a:r>
              <a:rPr lang="en-GB" sz="1200" dirty="0">
                <a:solidFill>
                  <a:srgbClr val="000000"/>
                </a:solidFill>
                <a:latin typeface="MASSILIA VF"/>
                <a:cs typeface="Calibri"/>
              </a:rPr>
              <a:t>Numeracy - draw conclusions from data and recognise that some conclusions may be misleading or uncertain.    </a:t>
            </a:r>
          </a:p>
          <a:p>
            <a:endParaRPr lang="en-GB" sz="1100" dirty="0">
              <a:solidFill>
                <a:srgbClr val="000000"/>
              </a:solidFill>
              <a:latin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US" sz="1200" b="1" dirty="0">
                <a:solidFill>
                  <a:srgbClr val="1F1F1F"/>
                </a:solidFill>
                <a:latin typeface="MASSILIA VF"/>
                <a:cs typeface="Arial"/>
              </a:rPr>
              <a:t>Creativity and innovation</a:t>
            </a:r>
            <a:endParaRPr lang="en-US" sz="1200" dirty="0">
              <a:latin typeface="MASSILIA VF"/>
            </a:endParaRPr>
          </a:p>
          <a:p>
            <a:r>
              <a:rPr lang="en-US" sz="1200" dirty="0">
                <a:solidFill>
                  <a:srgbClr val="1F1F1F"/>
                </a:solidFill>
                <a:latin typeface="MASSILIA VF"/>
                <a:cs typeface="Arial"/>
              </a:rPr>
              <a:t>Learners should be given space to be curious and inquisitive, and to generate many ideas with regards to properties of different materials. </a:t>
            </a:r>
          </a:p>
          <a:p>
            <a:r>
              <a:rPr lang="en-US" sz="1200" b="1" dirty="0">
                <a:solidFill>
                  <a:srgbClr val="1F1F1F"/>
                </a:solidFill>
                <a:latin typeface="MASSILIA VF"/>
                <a:cs typeface="Arial"/>
              </a:rPr>
              <a:t>Critical thinking and problem-solving</a:t>
            </a:r>
            <a:endParaRPr lang="en-US" sz="1200" dirty="0">
              <a:latin typeface="MASSILIA VF"/>
            </a:endParaRPr>
          </a:p>
          <a:p>
            <a:r>
              <a:rPr lang="en-US" sz="1200" dirty="0">
                <a:solidFill>
                  <a:srgbClr val="1F1F1F"/>
                </a:solidFill>
                <a:latin typeface="MASSILIA VF"/>
                <a:cs typeface="Arial"/>
              </a:rPr>
              <a:t>Learners should be supported to ask meaningful questions, and to evaluate information, evidence and situations. They should be able to analyse and justify possible solutions, recognising potential issues and problems that may arise when dealing with particular materials. </a:t>
            </a:r>
            <a:endParaRPr lang="en-US" sz="1200" dirty="0">
              <a:solidFill>
                <a:srgbClr val="1F1F1F"/>
              </a:solidFill>
              <a:latin typeface="Arial"/>
              <a:cs typeface="Arial"/>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US" sz="1200" dirty="0">
                <a:solidFill>
                  <a:srgbClr val="000000"/>
                </a:solidFill>
                <a:latin typeface="MASSILIA VF"/>
                <a:ea typeface="Calibri"/>
                <a:cs typeface="Calibri"/>
              </a:rPr>
              <a:t>Promote problem solving, creative and critical thinking.</a:t>
            </a:r>
          </a:p>
          <a:p>
            <a:r>
              <a:rPr lang="en-US" sz="1200" dirty="0">
                <a:solidFill>
                  <a:srgbClr val="000000"/>
                </a:solidFill>
                <a:latin typeface="MASSILIA VF"/>
                <a:ea typeface="Calibri"/>
                <a:cs typeface="Calibri"/>
              </a:rPr>
              <a:t>Sustained pupil effort to reach high, achievable targets.</a:t>
            </a:r>
          </a:p>
          <a:p>
            <a:r>
              <a:rPr lang="en-US" sz="1200" dirty="0">
                <a:solidFill>
                  <a:srgbClr val="000000"/>
                </a:solidFill>
                <a:latin typeface="MASSILIA VF"/>
                <a:ea typeface="Calibri"/>
                <a:cs typeface="Calibri"/>
              </a:rPr>
              <a:t>Build on previous knowledge and experience to engage interest.</a:t>
            </a:r>
          </a:p>
          <a:p>
            <a:r>
              <a:rPr lang="en-US" sz="1200" dirty="0">
                <a:solidFill>
                  <a:srgbClr val="000000"/>
                </a:solidFill>
                <a:latin typeface="MASSILIA VF"/>
                <a:ea typeface="Calibri"/>
                <a:cs typeface="Calibri"/>
              </a:rPr>
              <a:t>Encourage learners to take responsibility for their own learning.</a:t>
            </a:r>
          </a:p>
          <a:p>
            <a:r>
              <a:rPr lang="en-US" sz="1200" dirty="0">
                <a:solidFill>
                  <a:srgbClr val="000000"/>
                </a:solidFill>
                <a:latin typeface="MASSILIA VF"/>
                <a:ea typeface="Calibri"/>
                <a:cs typeface="Calibri"/>
              </a:rPr>
              <a:t>Encourage collaboration.</a:t>
            </a:r>
          </a:p>
          <a:p>
            <a:endParaRPr lang="en-US" sz="12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latin typeface="MASSILIA VF"/>
              </a:rPr>
              <a:t>Learners will develop their problem-solving skills by investigating properties that make certain materials more useful and beneficial to the modern-day world.</a:t>
            </a:r>
          </a:p>
          <a:p>
            <a:r>
              <a:rPr lang="en-US" sz="1200" dirty="0">
                <a:latin typeface="MASSILIA VF"/>
              </a:rPr>
              <a:t>When produce their own model of a composite, they should be encouraged to use a 'trial and improve' approach that allows them to review and </a:t>
            </a:r>
            <a:r>
              <a:rPr lang="en-US" sz="1200">
                <a:latin typeface="MASSILIA VF"/>
              </a:rPr>
              <a:t>evaluate</a:t>
            </a:r>
            <a:r>
              <a:rPr lang="en-US" sz="1200" dirty="0">
                <a:latin typeface="MASSILIA VF"/>
              </a:rPr>
              <a:t> their approach and enables them to make further improvements. </a:t>
            </a:r>
            <a:endParaRPr lang="en-US" sz="12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solidFill>
                  <a:srgbClr val="1F1F1F"/>
                </a:solidFill>
                <a:latin typeface="MASSILIA VF"/>
                <a:cs typeface="Arial"/>
              </a:rPr>
              <a:t>Learners will increase their breadth and depth of knowledge in relation to the properties and uses of different materials and how this applies to their use within the modern-day world.</a:t>
            </a:r>
          </a:p>
          <a:p>
            <a:r>
              <a:rPr lang="en-US" sz="1200" dirty="0">
                <a:solidFill>
                  <a:srgbClr val="1F1F1F"/>
                </a:solidFill>
                <a:latin typeface="MASSILIA VF"/>
                <a:cs typeface="Arial"/>
              </a:rPr>
              <a:t>They will also deepen their knowledge and understanding of chemical reactions and will become more familiar with writing word and symbolic equations. </a:t>
            </a: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solidFill>
                  <a:srgbClr val="1F1F1F"/>
                </a:solidFill>
                <a:latin typeface="MASSILIA VF"/>
                <a:cs typeface="Arial"/>
              </a:rPr>
              <a:t>Investigative skills will be developed which will then support their scientific knowledge and understanding.  </a:t>
            </a:r>
            <a:endParaRPr lang="en-US" sz="1200">
              <a:latin typeface="MASSILIA VF"/>
              <a:cs typeface="Arial"/>
            </a:endParaRPr>
          </a:p>
          <a:p>
            <a:r>
              <a:rPr lang="en-US" sz="1200" dirty="0">
                <a:solidFill>
                  <a:srgbClr val="1F1F1F"/>
                </a:solidFill>
                <a:latin typeface="MASSILIA VF"/>
                <a:cs typeface="Arial"/>
              </a:rPr>
              <a:t>Learners will be encouraged to ask questions that will enable them to further explore the world around them. They will look at the evolution of materials and their uses over time as science and technology has evolved. </a:t>
            </a: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latin typeface="MASSILIA VF"/>
              </a:rPr>
              <a:t>They will develop their scientific skills in relation to be able to correctly write word equations for chemical reactions. They will then further progress to being able to write balanced symbolic equation for chemical reactions. </a:t>
            </a:r>
            <a:endParaRPr lang="en-US" sz="8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latin typeface="MASSILIA VF"/>
              </a:rPr>
              <a:t>They will be able to make links with technology where they look at the properties of different materials and connect their properties to their use and applications. </a:t>
            </a:r>
            <a:endParaRPr lang="en-US" sz="120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latin typeface="MASSILIA VF"/>
              </a:rPr>
              <a:t>I can ask questions and use my experience to suggest simple methods of inquiry.</a:t>
            </a:r>
          </a:p>
          <a:p>
            <a:r>
              <a:rPr lang="en-US" dirty="0">
                <a:latin typeface="MASSILIA VF"/>
              </a:rPr>
              <a:t>I can </a:t>
            </a:r>
            <a:r>
              <a:rPr lang="en-US" dirty="0" err="1">
                <a:latin typeface="MASSILIA VF"/>
              </a:rPr>
              <a:t>recognise</a:t>
            </a:r>
            <a:r>
              <a:rPr lang="en-US" dirty="0">
                <a:latin typeface="MASSILIA VF"/>
              </a:rPr>
              <a:t> patterns from my observations and investigations and can communicate my findings.</a:t>
            </a:r>
          </a:p>
          <a:p>
            <a:r>
              <a:rPr lang="en-US" dirty="0">
                <a:latin typeface="MASSILIA VF"/>
              </a:rPr>
              <a:t>I can use my knowledge and understanding to predict effects as part of my scientific exploration.</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dirty="0">
                <a:latin typeface="MASSILIA VF"/>
              </a:rPr>
              <a:t>I can identify questions that can be investigated scientifically and suggest suitable methods of inquiry.</a:t>
            </a:r>
            <a:endParaRPr lang="en-US"/>
          </a:p>
          <a:p>
            <a:r>
              <a:rPr lang="en-US" dirty="0">
                <a:latin typeface="MASSILIA VF"/>
              </a:rPr>
              <a:t>I can suggest conclusions as a result of carrying out my inquiries.</a:t>
            </a:r>
          </a:p>
          <a:p>
            <a:r>
              <a:rPr lang="en-US" dirty="0">
                <a:latin typeface="MASSILIA VF"/>
              </a:rPr>
              <a:t>I can evaluate methods to suggest improvements</a:t>
            </a:r>
          </a:p>
          <a:p>
            <a:pPr marL="171450" indent="-171450">
              <a:buFont typeface="Arial" panose="020B0604020202020204" pitchFamily="34" charset="0"/>
              <a:buChar char="•"/>
            </a:pP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dirty="0"/>
          </a:p>
          <a:p>
            <a:r>
              <a:rPr lang="en-US" dirty="0">
                <a:latin typeface="MASSILIA VF"/>
              </a:rPr>
              <a:t>I can use my findings to draw valid conclusions.</a:t>
            </a:r>
          </a:p>
          <a:p>
            <a:r>
              <a:rPr lang="en-US" dirty="0">
                <a:latin typeface="MASSILIA VF"/>
              </a:rPr>
              <a:t>I can evaluate and identify ways of improving the reliability of data, taking anomalies into account.</a:t>
            </a:r>
          </a:p>
          <a:p>
            <a:pPr marL="171450" indent="-171450">
              <a:buFont typeface="Arial" panose="020B0604020202020204" pitchFamily="34" charset="0"/>
              <a:buChar char="•"/>
            </a:pP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a:t>I can explore and describe the properties of materials and justify their uses.</a:t>
            </a:r>
          </a:p>
          <a:p>
            <a:r>
              <a:rPr lang="en-US">
                <a:latin typeface="MASSILIA VF"/>
              </a:rPr>
              <a:t>I can observe and describe ways in which materials change when they are mixed together.</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dirty="0">
                <a:latin typeface="MASSILIA VF"/>
              </a:rPr>
              <a:t>I can </a:t>
            </a:r>
            <a:r>
              <a:rPr lang="en-US" err="1">
                <a:latin typeface="MASSILIA VF"/>
              </a:rPr>
              <a:t>recognise</a:t>
            </a:r>
            <a:r>
              <a:rPr lang="en-US" dirty="0">
                <a:latin typeface="MASSILIA VF"/>
              </a:rPr>
              <a:t> that our planet provides natural materials and can explain why they may have been processed to make them useful.</a:t>
            </a:r>
            <a:endParaRPr lang="en-US"/>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a:latin typeface="MASSILIA VF"/>
              </a:rPr>
              <a:t>I can use my knowledge of </a:t>
            </a:r>
            <a:r>
              <a:rPr lang="en-US" dirty="0">
                <a:latin typeface="MASSILIA VF"/>
              </a:rPr>
              <a:t>chemical reactions to explain what happens when conditions are changed.</a:t>
            </a:r>
            <a:endParaRPr lang="en-US" sz="900" dirty="0"/>
          </a:p>
          <a:p>
            <a:r>
              <a:rPr lang="en-US" dirty="0">
                <a:latin typeface="MASSILIA VF"/>
              </a:rPr>
              <a:t>I can use different methods to </a:t>
            </a:r>
            <a:r>
              <a:rPr lang="en-US" err="1">
                <a:latin typeface="MASSILIA VF"/>
              </a:rPr>
              <a:t>analyse</a:t>
            </a:r>
            <a:r>
              <a:rPr lang="en-US" dirty="0">
                <a:latin typeface="MASSILIA VF"/>
              </a:rPr>
              <a:t> materials in order to understand their composition.</a:t>
            </a:r>
          </a:p>
          <a:p>
            <a:r>
              <a:rPr lang="en-US" dirty="0">
                <a:latin typeface="MASSILIA VF"/>
              </a:rPr>
              <a:t>I can describe how various materials need different techniques in order to separate and refine them.</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66651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r>
              <a:rPr lang="en-US" sz="1200" dirty="0">
                <a:latin typeface="MASSILIA VF"/>
              </a:rPr>
              <a:t>Learners will build on their knowledge and understanding of chemical reactions from their work in year 7 as well as from atoms, elements and compounds from year 8. </a:t>
            </a:r>
            <a:endParaRPr lang="en-US" sz="120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dirty="0">
                <a:latin typeface="MASSILIA VF"/>
              </a:rPr>
              <a:t>Properties and uses of composites.</a:t>
            </a:r>
            <a:endParaRPr lang="en-US" sz="1200"/>
          </a:p>
          <a:p>
            <a:r>
              <a:rPr lang="en-US" sz="1200" dirty="0">
                <a:latin typeface="MASSILIA VF"/>
              </a:rPr>
              <a:t>Reactions of metals with water, acid and rain.</a:t>
            </a:r>
          </a:p>
          <a:p>
            <a:r>
              <a:rPr lang="en-US" sz="1200" dirty="0">
                <a:latin typeface="MASSILIA VF"/>
              </a:rPr>
              <a:t>Preparing salt crystals.</a:t>
            </a:r>
            <a:endParaRPr lang="en-US" sz="1200"/>
          </a:p>
          <a:p>
            <a:r>
              <a:rPr lang="en-US" sz="1200" dirty="0">
                <a:latin typeface="MASSILIA VF"/>
              </a:rPr>
              <a:t>The reactivity series and displacement reactions.</a:t>
            </a:r>
            <a:endParaRPr lang="en-US" sz="1200"/>
          </a:p>
          <a:p>
            <a:r>
              <a:rPr lang="en-US" sz="1200" dirty="0">
                <a:latin typeface="MASSILIA VF"/>
              </a:rPr>
              <a:t>Factors that affect the rate of corrosion. </a:t>
            </a:r>
            <a:endParaRPr lang="en-US" sz="900" dirty="0"/>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Autofit/>
          </a:bodyPr>
          <a:lstStyle/>
          <a:p>
            <a:pPr marL="171450" indent="-171450">
              <a:buFont typeface="Arial,Sans-Serif" panose="020B0604020202020204" pitchFamily="34" charset="0"/>
              <a:buChar char="•"/>
            </a:pPr>
            <a:r>
              <a:rPr lang="en-US" sz="1200" dirty="0">
                <a:latin typeface="MASSILIA VF"/>
                <a:cs typeface="Arial"/>
              </a:rPr>
              <a:t>To be able to use and apply scientific knowledge correctly to different contexts.</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be able to correctly </a:t>
            </a:r>
            <a:r>
              <a:rPr lang="en-US" sz="1200" dirty="0" err="1">
                <a:latin typeface="MASSILIA VF"/>
                <a:cs typeface="Arial"/>
              </a:rPr>
              <a:t>analyse</a:t>
            </a:r>
            <a:r>
              <a:rPr lang="en-US" sz="1200" dirty="0">
                <a:latin typeface="MASSILIA VF"/>
                <a:cs typeface="Arial"/>
              </a:rPr>
              <a:t> and interpret data </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produce accurately and precisely written scientific reports using tier 3 vocabulary </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1200" dirty="0">
              <a:solidFill>
                <a:srgbClr val="000000"/>
              </a:solidFill>
              <a:latin typeface="MASSILIA VF"/>
              <a:cs typeface="Arial"/>
            </a:endParaRPr>
          </a:p>
          <a:p>
            <a:pPr marL="171450" indent="-171450">
              <a:buFont typeface="Arial,Sans-Serif" panose="020B0604020202020204" pitchFamily="34" charset="0"/>
              <a:buChar char="•"/>
            </a:pPr>
            <a:r>
              <a:rPr lang="en-US" sz="1200" dirty="0">
                <a:latin typeface="MASSILIA VF"/>
                <a:cs typeface="Arial"/>
              </a:rPr>
              <a:t>To be able to correctly display scientific data in the most appropriate format.</a:t>
            </a:r>
            <a:endParaRPr lang="en-US" sz="1200" dirty="0">
              <a:solidFill>
                <a:srgbClr val="000000"/>
              </a:solidFill>
              <a:latin typeface="MASSILIA VF"/>
              <a:cs typeface="Arial"/>
            </a:endParaRPr>
          </a:p>
          <a:p>
            <a:pPr marL="171450" indent="-171450">
              <a:buFont typeface="Arial,Sans-Serif" panose="020B0604020202020204" pitchFamily="34" charset="0"/>
              <a:buChar char="•"/>
            </a:pPr>
            <a:endParaRPr lang="en-US" sz="700" dirty="0">
              <a:solidFill>
                <a:srgbClr val="000000"/>
              </a:solidFill>
              <a:latin typeface="MASSILIA VF"/>
              <a:cs typeface="Arial"/>
            </a:endParaRPr>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dirty="0">
                <a:latin typeface="MASSILIA VF"/>
              </a:rPr>
              <a:t>Materials, composites, metals, reactants, products, reactions, chemical, copper sulphate, displacement, reactivity, corrosion. </a:t>
            </a:r>
            <a:endParaRPr lang="en-US" sz="12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Autofit/>
          </a:bodyPr>
          <a:lstStyle/>
          <a:p>
            <a:r>
              <a:rPr lang="en-US" sz="1200" dirty="0">
                <a:solidFill>
                  <a:srgbClr val="000000"/>
                </a:solidFill>
                <a:latin typeface="MASSILIA VF"/>
                <a:ea typeface="Calibri"/>
                <a:cs typeface="Calibri"/>
              </a:rPr>
              <a:t>Building a structure linked to design and technology.</a:t>
            </a:r>
          </a:p>
          <a:p>
            <a:r>
              <a:rPr lang="en-US" sz="1200" dirty="0">
                <a:solidFill>
                  <a:srgbClr val="000000"/>
                </a:solidFill>
                <a:latin typeface="MASSILIA VF"/>
                <a:ea typeface="Calibri"/>
                <a:cs typeface="Calibri"/>
              </a:rPr>
              <a:t>Composites in the London Olympics.</a:t>
            </a:r>
          </a:p>
          <a:p>
            <a:r>
              <a:rPr lang="en-US" sz="1200" dirty="0">
                <a:solidFill>
                  <a:srgbClr val="000000"/>
                </a:solidFill>
                <a:latin typeface="MASSILIA VF"/>
                <a:ea typeface="Calibri"/>
                <a:cs typeface="Calibri"/>
              </a:rPr>
              <a:t>Everyday corrosion</a:t>
            </a:r>
          </a:p>
          <a:p>
            <a:r>
              <a:rPr lang="en-US" sz="1200" dirty="0">
                <a:solidFill>
                  <a:srgbClr val="000000"/>
                </a:solidFill>
                <a:latin typeface="MASSILIA VF"/>
                <a:ea typeface="Calibri"/>
                <a:cs typeface="Calibri"/>
              </a:rPr>
              <a:t>Metals used in aircrafts based on their reactive (Airbus Broughton).</a:t>
            </a:r>
          </a:p>
          <a:p>
            <a:r>
              <a:rPr lang="en-US" sz="1200" dirty="0">
                <a:solidFill>
                  <a:srgbClr val="000000"/>
                </a:solidFill>
                <a:latin typeface="MASSILIA VF"/>
                <a:ea typeface="Calibri"/>
                <a:cs typeface="Calibri"/>
              </a:rPr>
              <a:t>Reference to a teacher’s car having hole in it because they live by the coast in Wales.</a:t>
            </a:r>
          </a:p>
          <a:p>
            <a:endParaRPr lang="en-US" sz="1100" dirty="0">
              <a:solidFill>
                <a:srgbClr val="000000"/>
              </a:solidFill>
              <a:latin typeface="Calibri"/>
              <a:ea typeface="Calibri"/>
              <a:cs typeface="Calibri"/>
            </a:endParaRPr>
          </a:p>
          <a:p>
            <a:endParaRPr lang="en-US" sz="1100" dirty="0">
              <a:solidFill>
                <a:srgbClr val="000000"/>
              </a:solidFill>
              <a:latin typeface="Calibri"/>
              <a:ea typeface="Calibri"/>
              <a:cs typeface="Calibri"/>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261</cp:revision>
  <dcterms:created xsi:type="dcterms:W3CDTF">2024-02-26T09:08:58Z</dcterms:created>
  <dcterms:modified xsi:type="dcterms:W3CDTF">2024-07-09T10:41:01Z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