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sldIdLst>
    <p:sldId id="286" r:id="rId7"/>
    <p:sldId id="281" r:id="rId8"/>
    <p:sldId id="280" r:id="rId9"/>
    <p:sldId id="278" r:id="rId10"/>
    <p:sldId id="279" r:id="rId11"/>
    <p:sldId id="282" r:id="rId12"/>
    <p:sldId id="287" r:id="rId13"/>
    <p:sldId id="284" r:id="rId14"/>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758"/>
    <a:srgbClr val="ECECEC"/>
    <a:srgbClr val="6EAF82"/>
    <a:srgbClr val="ED5A3E"/>
    <a:srgbClr val="3A93A9"/>
    <a:srgbClr val="FFDA68"/>
    <a:srgbClr val="FB9F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632"/>
    <p:restoredTop sz="95728"/>
  </p:normalViewPr>
  <p:slideViewPr>
    <p:cSldViewPr snapToGrid="0">
      <p:cViewPr varScale="1">
        <p:scale>
          <a:sx n="88" d="100"/>
          <a:sy n="88" d="100"/>
        </p:scale>
        <p:origin x="513"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4.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trin Davies" userId="S::catrin.davies@connahsquayhs.org.uk::8fe6a0ed-85a2-4afc-b2fd-0bd0e468fc41" providerId="AD" clId="Web-{0DE85251-77DE-7646-7149-C516E3A0662F}"/>
    <pc:docChg chg="modSld">
      <pc:chgData name="Catrin Davies" userId="S::catrin.davies@connahsquayhs.org.uk::8fe6a0ed-85a2-4afc-b2fd-0bd0e468fc41" providerId="AD" clId="Web-{0DE85251-77DE-7646-7149-C516E3A0662F}" dt="2024-06-25T12:20:04.926" v="0" actId="20577"/>
      <pc:docMkLst>
        <pc:docMk/>
      </pc:docMkLst>
      <pc:sldChg chg="modSp">
        <pc:chgData name="Catrin Davies" userId="S::catrin.davies@connahsquayhs.org.uk::8fe6a0ed-85a2-4afc-b2fd-0bd0e468fc41" providerId="AD" clId="Web-{0DE85251-77DE-7646-7149-C516E3A0662F}" dt="2024-06-25T12:20:04.926" v="0" actId="20577"/>
        <pc:sldMkLst>
          <pc:docMk/>
          <pc:sldMk cId="632769890" sldId="284"/>
        </pc:sldMkLst>
        <pc:spChg chg="mod">
          <ac:chgData name="Catrin Davies" userId="S::catrin.davies@connahsquayhs.org.uk::8fe6a0ed-85a2-4afc-b2fd-0bd0e468fc41" providerId="AD" clId="Web-{0DE85251-77DE-7646-7149-C516E3A0662F}" dt="2024-06-25T12:20:04.926" v="0" actId="20577"/>
          <ac:spMkLst>
            <pc:docMk/>
            <pc:sldMk cId="632769890" sldId="284"/>
            <ac:spMk id="9" creationId="{E5C5155A-67AA-9F8F-5734-B567AC294D97}"/>
          </ac:spMkLst>
        </pc:spChg>
      </pc:sldChg>
    </pc:docChg>
  </pc:docChgLst>
  <pc:docChgLst>
    <pc:chgData name="Catrin Davies" userId="S::catrin.davies@connahsquayhs.org.uk::8fe6a0ed-85a2-4afc-b2fd-0bd0e468fc41" providerId="AD" clId="Web-{FB340ABB-301F-3F83-F3D6-310BD87C1B59}"/>
    <pc:docChg chg="modSld">
      <pc:chgData name="Catrin Davies" userId="S::catrin.davies@connahsquayhs.org.uk::8fe6a0ed-85a2-4afc-b2fd-0bd0e468fc41" providerId="AD" clId="Web-{FB340ABB-301F-3F83-F3D6-310BD87C1B59}" dt="2024-07-02T15:21:14.211" v="772" actId="20577"/>
      <pc:docMkLst>
        <pc:docMk/>
      </pc:docMkLst>
      <pc:sldChg chg="modSp">
        <pc:chgData name="Catrin Davies" userId="S::catrin.davies@connahsquayhs.org.uk::8fe6a0ed-85a2-4afc-b2fd-0bd0e468fc41" providerId="AD" clId="Web-{FB340ABB-301F-3F83-F3D6-310BD87C1B59}" dt="2024-07-02T15:11:07.067" v="267" actId="20577"/>
        <pc:sldMkLst>
          <pc:docMk/>
          <pc:sldMk cId="1981651252" sldId="278"/>
        </pc:sldMkLst>
        <pc:spChg chg="mod">
          <ac:chgData name="Catrin Davies" userId="S::catrin.davies@connahsquayhs.org.uk::8fe6a0ed-85a2-4afc-b2fd-0bd0e468fc41" providerId="AD" clId="Web-{FB340ABB-301F-3F83-F3D6-310BD87C1B59}" dt="2024-07-02T15:08:31.406" v="188" actId="20577"/>
          <ac:spMkLst>
            <pc:docMk/>
            <pc:sldMk cId="1981651252" sldId="278"/>
            <ac:spMk id="2" creationId="{B77F1C2E-7359-4E67-E2F1-060331D23AB7}"/>
          </ac:spMkLst>
        </pc:spChg>
        <pc:spChg chg="mod">
          <ac:chgData name="Catrin Davies" userId="S::catrin.davies@connahsquayhs.org.uk::8fe6a0ed-85a2-4afc-b2fd-0bd0e468fc41" providerId="AD" clId="Web-{FB340ABB-301F-3F83-F3D6-310BD87C1B59}" dt="2024-07-02T15:02:37.348" v="5" actId="20577"/>
          <ac:spMkLst>
            <pc:docMk/>
            <pc:sldMk cId="1981651252" sldId="278"/>
            <ac:spMk id="4" creationId="{DF4B6647-26ED-AE4F-C7C6-F118FCC94D72}"/>
          </ac:spMkLst>
        </pc:spChg>
        <pc:spChg chg="mod">
          <ac:chgData name="Catrin Davies" userId="S::catrin.davies@connahsquayhs.org.uk::8fe6a0ed-85a2-4afc-b2fd-0bd0e468fc41" providerId="AD" clId="Web-{FB340ABB-301F-3F83-F3D6-310BD87C1B59}" dt="2024-07-02T15:11:07.067" v="267" actId="20577"/>
          <ac:spMkLst>
            <pc:docMk/>
            <pc:sldMk cId="1981651252" sldId="278"/>
            <ac:spMk id="7" creationId="{2E5624FB-155B-4395-46B6-A4D8F5D58C9A}"/>
          </ac:spMkLst>
        </pc:spChg>
        <pc:spChg chg="mod">
          <ac:chgData name="Catrin Davies" userId="S::catrin.davies@connahsquayhs.org.uk::8fe6a0ed-85a2-4afc-b2fd-0bd0e468fc41" providerId="AD" clId="Web-{FB340ABB-301F-3F83-F3D6-310BD87C1B59}" dt="2024-07-02T15:02:45.317" v="7" actId="20577"/>
          <ac:spMkLst>
            <pc:docMk/>
            <pc:sldMk cId="1981651252" sldId="278"/>
            <ac:spMk id="8" creationId="{D9F63377-DD1C-4BBD-5D28-6BF14622536D}"/>
          </ac:spMkLst>
        </pc:spChg>
      </pc:sldChg>
      <pc:sldChg chg="modSp">
        <pc:chgData name="Catrin Davies" userId="S::catrin.davies@connahsquayhs.org.uk::8fe6a0ed-85a2-4afc-b2fd-0bd0e468fc41" providerId="AD" clId="Web-{FB340ABB-301F-3F83-F3D6-310BD87C1B59}" dt="2024-07-02T15:21:14.211" v="772" actId="20577"/>
        <pc:sldMkLst>
          <pc:docMk/>
          <pc:sldMk cId="2744657230" sldId="279"/>
        </pc:sldMkLst>
        <pc:spChg chg="mod">
          <ac:chgData name="Catrin Davies" userId="S::catrin.davies@connahsquayhs.org.uk::8fe6a0ed-85a2-4afc-b2fd-0bd0e468fc41" providerId="AD" clId="Web-{FB340ABB-301F-3F83-F3D6-310BD87C1B59}" dt="2024-07-02T15:13:47.228" v="385" actId="20577"/>
          <ac:spMkLst>
            <pc:docMk/>
            <pc:sldMk cId="2744657230" sldId="279"/>
            <ac:spMk id="2" creationId="{C65EE8F8-148F-B99E-40FA-43CE497387F7}"/>
          </ac:spMkLst>
        </pc:spChg>
        <pc:spChg chg="mod">
          <ac:chgData name="Catrin Davies" userId="S::catrin.davies@connahsquayhs.org.uk::8fe6a0ed-85a2-4afc-b2fd-0bd0e468fc41" providerId="AD" clId="Web-{FB340ABB-301F-3F83-F3D6-310BD87C1B59}" dt="2024-07-02T15:21:14.211" v="772" actId="20577"/>
          <ac:spMkLst>
            <pc:docMk/>
            <pc:sldMk cId="2744657230" sldId="279"/>
            <ac:spMk id="4" creationId="{74C831F6-864D-BABA-AF92-E2DAAB3A976C}"/>
          </ac:spMkLst>
        </pc:spChg>
        <pc:spChg chg="mod">
          <ac:chgData name="Catrin Davies" userId="S::catrin.davies@connahsquayhs.org.uk::8fe6a0ed-85a2-4afc-b2fd-0bd0e468fc41" providerId="AD" clId="Web-{FB340ABB-301F-3F83-F3D6-310BD87C1B59}" dt="2024-07-02T15:21:03.663" v="770" actId="20577"/>
          <ac:spMkLst>
            <pc:docMk/>
            <pc:sldMk cId="2744657230" sldId="279"/>
            <ac:spMk id="6" creationId="{BBFAC2B0-088A-A742-E984-08816EB2A534}"/>
          </ac:spMkLst>
        </pc:spChg>
        <pc:spChg chg="mod">
          <ac:chgData name="Catrin Davies" userId="S::catrin.davies@connahsquayhs.org.uk::8fe6a0ed-85a2-4afc-b2fd-0bd0e468fc41" providerId="AD" clId="Web-{FB340ABB-301F-3F83-F3D6-310BD87C1B59}" dt="2024-07-02T15:16:41.686" v="560" actId="20577"/>
          <ac:spMkLst>
            <pc:docMk/>
            <pc:sldMk cId="2744657230" sldId="279"/>
            <ac:spMk id="9" creationId="{FAC0EE1F-6170-8836-2429-E17EDAC6A750}"/>
          </ac:spMkLst>
        </pc:spChg>
        <pc:spChg chg="mod">
          <ac:chgData name="Catrin Davies" userId="S::catrin.davies@connahsquayhs.org.uk::8fe6a0ed-85a2-4afc-b2fd-0bd0e468fc41" providerId="AD" clId="Web-{FB340ABB-301F-3F83-F3D6-310BD87C1B59}" dt="2024-07-02T15:20:48.460" v="763" actId="20577"/>
          <ac:spMkLst>
            <pc:docMk/>
            <pc:sldMk cId="2744657230" sldId="279"/>
            <ac:spMk id="11" creationId="{BE434E36-C7AA-5216-328F-AB4594226D84}"/>
          </ac:spMkLst>
        </pc:spChg>
      </pc:sldChg>
      <pc:sldChg chg="modSp">
        <pc:chgData name="Catrin Davies" userId="S::catrin.davies@connahsquayhs.org.uk::8fe6a0ed-85a2-4afc-b2fd-0bd0e468fc41" providerId="AD" clId="Web-{FB340ABB-301F-3F83-F3D6-310BD87C1B59}" dt="2024-07-02T15:02:24.848" v="3" actId="20577"/>
        <pc:sldMkLst>
          <pc:docMk/>
          <pc:sldMk cId="2458432041" sldId="280"/>
        </pc:sldMkLst>
        <pc:spChg chg="mod">
          <ac:chgData name="Catrin Davies" userId="S::catrin.davies@connahsquayhs.org.uk::8fe6a0ed-85a2-4afc-b2fd-0bd0e468fc41" providerId="AD" clId="Web-{FB340ABB-301F-3F83-F3D6-310BD87C1B59}" dt="2024-07-02T15:02:13.910" v="1" actId="20577"/>
          <ac:spMkLst>
            <pc:docMk/>
            <pc:sldMk cId="2458432041" sldId="280"/>
            <ac:spMk id="2" creationId="{92C753A5-51E1-7A44-E9A0-95DE87F723AA}"/>
          </ac:spMkLst>
        </pc:spChg>
        <pc:spChg chg="mod">
          <ac:chgData name="Catrin Davies" userId="S::catrin.davies@connahsquayhs.org.uk::8fe6a0ed-85a2-4afc-b2fd-0bd0e468fc41" providerId="AD" clId="Web-{FB340ABB-301F-3F83-F3D6-310BD87C1B59}" dt="2024-07-02T15:02:24.848" v="3" actId="20577"/>
          <ac:spMkLst>
            <pc:docMk/>
            <pc:sldMk cId="2458432041" sldId="280"/>
            <ac:spMk id="6" creationId="{25C07CEA-84F6-8C26-6F95-D4919D0C9E00}"/>
          </ac:spMkLst>
        </pc:spChg>
      </pc:sldChg>
      <pc:sldChg chg="modSp">
        <pc:chgData name="Catrin Davies" userId="S::catrin.davies@connahsquayhs.org.uk::8fe6a0ed-85a2-4afc-b2fd-0bd0e468fc41" providerId="AD" clId="Web-{FB340ABB-301F-3F83-F3D6-310BD87C1B59}" dt="2024-07-02T15:03:42.162" v="19" actId="20577"/>
        <pc:sldMkLst>
          <pc:docMk/>
          <pc:sldMk cId="632769890" sldId="284"/>
        </pc:sldMkLst>
        <pc:spChg chg="mod">
          <ac:chgData name="Catrin Davies" userId="S::catrin.davies@connahsquayhs.org.uk::8fe6a0ed-85a2-4afc-b2fd-0bd0e468fc41" providerId="AD" clId="Web-{FB340ABB-301F-3F83-F3D6-310BD87C1B59}" dt="2024-07-02T15:02:59.364" v="8" actId="20577"/>
          <ac:spMkLst>
            <pc:docMk/>
            <pc:sldMk cId="632769890" sldId="284"/>
            <ac:spMk id="2" creationId="{7E6C883F-1227-F311-38A5-B4E17D09B7AB}"/>
          </ac:spMkLst>
        </pc:spChg>
        <pc:spChg chg="mod">
          <ac:chgData name="Catrin Davies" userId="S::catrin.davies@connahsquayhs.org.uk::8fe6a0ed-85a2-4afc-b2fd-0bd0e468fc41" providerId="AD" clId="Web-{FB340ABB-301F-3F83-F3D6-310BD87C1B59}" dt="2024-07-02T15:03:09.630" v="9" actId="20577"/>
          <ac:spMkLst>
            <pc:docMk/>
            <pc:sldMk cId="632769890" sldId="284"/>
            <ac:spMk id="4" creationId="{235860F6-C416-1E2E-120E-314D539F4A7E}"/>
          </ac:spMkLst>
        </pc:spChg>
        <pc:spChg chg="mod">
          <ac:chgData name="Catrin Davies" userId="S::catrin.davies@connahsquayhs.org.uk::8fe6a0ed-85a2-4afc-b2fd-0bd0e468fc41" providerId="AD" clId="Web-{FB340ABB-301F-3F83-F3D6-310BD87C1B59}" dt="2024-07-02T15:03:42.162" v="19" actId="20577"/>
          <ac:spMkLst>
            <pc:docMk/>
            <pc:sldMk cId="632769890" sldId="284"/>
            <ac:spMk id="9" creationId="{E5C5155A-67AA-9F8F-5734-B567AC294D97}"/>
          </ac:spMkLst>
        </pc:spChg>
        <pc:spChg chg="mod">
          <ac:chgData name="Catrin Davies" userId="S::catrin.davies@connahsquayhs.org.uk::8fe6a0ed-85a2-4afc-b2fd-0bd0e468fc41" providerId="AD" clId="Web-{FB340ABB-301F-3F83-F3D6-310BD87C1B59}" dt="2024-07-02T15:03:26.803" v="15" actId="20577"/>
          <ac:spMkLst>
            <pc:docMk/>
            <pc:sldMk cId="632769890" sldId="284"/>
            <ac:spMk id="10" creationId="{59B49D29-3501-5F1D-BF03-49B083B72B1A}"/>
          </ac:spMkLst>
        </pc:spChg>
        <pc:spChg chg="mod">
          <ac:chgData name="Catrin Davies" userId="S::catrin.davies@connahsquayhs.org.uk::8fe6a0ed-85a2-4afc-b2fd-0bd0e468fc41" providerId="AD" clId="Web-{FB340ABB-301F-3F83-F3D6-310BD87C1B59}" dt="2024-07-02T15:03:20.584" v="14" actId="20577"/>
          <ac:spMkLst>
            <pc:docMk/>
            <pc:sldMk cId="632769890" sldId="284"/>
            <ac:spMk id="11" creationId="{73CA8E55-50A9-4198-412B-A239F349004B}"/>
          </ac:spMkLst>
        </pc:spChg>
      </pc:sldChg>
    </pc:docChg>
  </pc:docChgLst>
  <pc:docChgLst>
    <pc:chgData name="Catrin Davies" userId="S::catrin.davies@connahsquayhs.org.uk::8fe6a0ed-85a2-4afc-b2fd-0bd0e468fc41" providerId="AD" clId="Web-{0AACAFD5-C1EC-C2B3-9282-022EF9D9B7AF}"/>
    <pc:docChg chg="modSld">
      <pc:chgData name="Catrin Davies" userId="S::catrin.davies@connahsquayhs.org.uk::8fe6a0ed-85a2-4afc-b2fd-0bd0e468fc41" providerId="AD" clId="Web-{0AACAFD5-C1EC-C2B3-9282-022EF9D9B7AF}" dt="2024-06-24T12:49:45.735" v="11" actId="1076"/>
      <pc:docMkLst>
        <pc:docMk/>
      </pc:docMkLst>
      <pc:sldChg chg="modSp">
        <pc:chgData name="Catrin Davies" userId="S::catrin.davies@connahsquayhs.org.uk::8fe6a0ed-85a2-4afc-b2fd-0bd0e468fc41" providerId="AD" clId="Web-{0AACAFD5-C1EC-C2B3-9282-022EF9D9B7AF}" dt="2024-06-24T12:49:45.735" v="11" actId="1076"/>
        <pc:sldMkLst>
          <pc:docMk/>
          <pc:sldMk cId="1981651252" sldId="278"/>
        </pc:sldMkLst>
        <pc:graphicFrameChg chg="mod">
          <ac:chgData name="Catrin Davies" userId="S::catrin.davies@connahsquayhs.org.uk::8fe6a0ed-85a2-4afc-b2fd-0bd0e468fc41" providerId="AD" clId="Web-{0AACAFD5-C1EC-C2B3-9282-022EF9D9B7AF}" dt="2024-06-24T12:49:45.735" v="11" actId="1076"/>
          <ac:graphicFrameMkLst>
            <pc:docMk/>
            <pc:sldMk cId="1981651252" sldId="278"/>
            <ac:graphicFrameMk id="11" creationId="{FADC0B32-D4D5-0B40-D20E-4A60EF124AB6}"/>
          </ac:graphicFrameMkLst>
        </pc:graphicFrameChg>
      </pc:sldChg>
      <pc:sldChg chg="modSp">
        <pc:chgData name="Catrin Davies" userId="S::catrin.davies@connahsquayhs.org.uk::8fe6a0ed-85a2-4afc-b2fd-0bd0e468fc41" providerId="AD" clId="Web-{0AACAFD5-C1EC-C2B3-9282-022EF9D9B7AF}" dt="2024-06-24T12:31:33.712" v="10" actId="20577"/>
        <pc:sldMkLst>
          <pc:docMk/>
          <pc:sldMk cId="2458432041" sldId="280"/>
        </pc:sldMkLst>
        <pc:spChg chg="mod">
          <ac:chgData name="Catrin Davies" userId="S::catrin.davies@connahsquayhs.org.uk::8fe6a0ed-85a2-4afc-b2fd-0bd0e468fc41" providerId="AD" clId="Web-{0AACAFD5-C1EC-C2B3-9282-022EF9D9B7AF}" dt="2024-06-24T12:31:33.712" v="10" actId="20577"/>
          <ac:spMkLst>
            <pc:docMk/>
            <pc:sldMk cId="2458432041" sldId="280"/>
            <ac:spMk id="2" creationId="{92C753A5-51E1-7A44-E9A0-95DE87F723AA}"/>
          </ac:spMkLst>
        </pc:spChg>
        <pc:spChg chg="mod">
          <ac:chgData name="Catrin Davies" userId="S::catrin.davies@connahsquayhs.org.uk::8fe6a0ed-85a2-4afc-b2fd-0bd0e468fc41" providerId="AD" clId="Web-{0AACAFD5-C1EC-C2B3-9282-022EF9D9B7AF}" dt="2024-06-24T12:29:00.126" v="7" actId="20577"/>
          <ac:spMkLst>
            <pc:docMk/>
            <pc:sldMk cId="2458432041" sldId="280"/>
            <ac:spMk id="3" creationId="{4DCACD9D-747D-8730-D752-62E05D93C009}"/>
          </ac:spMkLst>
        </pc:spChg>
        <pc:spChg chg="mod">
          <ac:chgData name="Catrin Davies" userId="S::catrin.davies@connahsquayhs.org.uk::8fe6a0ed-85a2-4afc-b2fd-0bd0e468fc41" providerId="AD" clId="Web-{0AACAFD5-C1EC-C2B3-9282-022EF9D9B7AF}" dt="2024-06-24T12:28:52.157" v="4" actId="20577"/>
          <ac:spMkLst>
            <pc:docMk/>
            <pc:sldMk cId="2458432041" sldId="280"/>
            <ac:spMk id="5" creationId="{B21294D3-126A-E4A2-9988-FAF78C7B7328}"/>
          </ac:spMkLst>
        </pc:spChg>
        <pc:spChg chg="mod">
          <ac:chgData name="Catrin Davies" userId="S::catrin.davies@connahsquayhs.org.uk::8fe6a0ed-85a2-4afc-b2fd-0bd0e468fc41" providerId="AD" clId="Web-{0AACAFD5-C1EC-C2B3-9282-022EF9D9B7AF}" dt="2024-06-24T12:28:28.655" v="1"/>
          <ac:spMkLst>
            <pc:docMk/>
            <pc:sldMk cId="2458432041" sldId="280"/>
            <ac:spMk id="6" creationId="{25C07CEA-84F6-8C26-6F95-D4919D0C9E00}"/>
          </ac:spMkLst>
        </pc:spChg>
      </pc:sldChg>
    </pc:docChg>
  </pc:docChgLst>
  <pc:docChgLst>
    <pc:chgData name="Kelly Davis" userId="S::kelly.davis@connahsquayhs.org.uk::096ba659-84af-4938-bb69-cbee8d6cfa26" providerId="AD" clId="Web-{26D0EE00-1008-DA00-B2BA-951ADB7D69A0}"/>
    <pc:docChg chg="modSld">
      <pc:chgData name="Kelly Davis" userId="S::kelly.davis@connahsquayhs.org.uk::096ba659-84af-4938-bb69-cbee8d6cfa26" providerId="AD" clId="Web-{26D0EE00-1008-DA00-B2BA-951ADB7D69A0}" dt="2024-04-05T19:04:11.187" v="7" actId="1076"/>
      <pc:docMkLst>
        <pc:docMk/>
      </pc:docMkLst>
      <pc:sldChg chg="addSp modSp">
        <pc:chgData name="Kelly Davis" userId="S::kelly.davis@connahsquayhs.org.uk::096ba659-84af-4938-bb69-cbee8d6cfa26" providerId="AD" clId="Web-{26D0EE00-1008-DA00-B2BA-951ADB7D69A0}" dt="2024-04-05T19:04:11.187" v="7" actId="1076"/>
        <pc:sldMkLst>
          <pc:docMk/>
          <pc:sldMk cId="3948252949" sldId="286"/>
        </pc:sldMkLst>
        <pc:picChg chg="add mod">
          <ac:chgData name="Kelly Davis" userId="S::kelly.davis@connahsquayhs.org.uk::096ba659-84af-4938-bb69-cbee8d6cfa26" providerId="AD" clId="Web-{26D0EE00-1008-DA00-B2BA-951ADB7D69A0}" dt="2024-04-05T19:04:04.015" v="4" actId="1076"/>
          <ac:picMkLst>
            <pc:docMk/>
            <pc:sldMk cId="3948252949" sldId="286"/>
            <ac:picMk id="7" creationId="{251F7B53-6FA6-585E-46E4-FFC01832A01B}"/>
          </ac:picMkLst>
        </pc:picChg>
        <pc:picChg chg="mod">
          <ac:chgData name="Kelly Davis" userId="S::kelly.davis@connahsquayhs.org.uk::096ba659-84af-4938-bb69-cbee8d6cfa26" providerId="AD" clId="Web-{26D0EE00-1008-DA00-B2BA-951ADB7D69A0}" dt="2024-04-05T19:04:07.655" v="6" actId="14100"/>
          <ac:picMkLst>
            <pc:docMk/>
            <pc:sldMk cId="3948252949" sldId="286"/>
            <ac:picMk id="9" creationId="{266EE213-DA22-5B3D-A5B0-8BA25942850B}"/>
          </ac:picMkLst>
        </pc:picChg>
        <pc:picChg chg="mod">
          <ac:chgData name="Kelly Davis" userId="S::kelly.davis@connahsquayhs.org.uk::096ba659-84af-4938-bb69-cbee8d6cfa26" providerId="AD" clId="Web-{26D0EE00-1008-DA00-B2BA-951ADB7D69A0}" dt="2024-04-05T19:04:11.187" v="7" actId="1076"/>
          <ac:picMkLst>
            <pc:docMk/>
            <pc:sldMk cId="3948252949" sldId="286"/>
            <ac:picMk id="10" creationId="{E565E5B6-5308-3AA0-64B6-59302EFD038F}"/>
          </ac:picMkLst>
        </pc:picChg>
      </pc:sldChg>
    </pc:docChg>
  </pc:docChgLst>
  <pc:docChgLst>
    <pc:chgData name="Catrin Davies" userId="S::catrin.davies@connahsquayhs.org.uk::8fe6a0ed-85a2-4afc-b2fd-0bd0e468fc41" providerId="AD" clId="Web-{CF6E18C3-5756-6494-5B45-60BC4767574B}"/>
    <pc:docChg chg="addSld modSld">
      <pc:chgData name="Catrin Davies" userId="S::catrin.davies@connahsquayhs.org.uk::8fe6a0ed-85a2-4afc-b2fd-0bd0e468fc41" providerId="AD" clId="Web-{CF6E18C3-5756-6494-5B45-60BC4767574B}" dt="2024-06-28T14:11:58.208" v="231" actId="20577"/>
      <pc:docMkLst>
        <pc:docMk/>
      </pc:docMkLst>
      <pc:sldChg chg="delSp modSp">
        <pc:chgData name="Catrin Davies" userId="S::catrin.davies@connahsquayhs.org.uk::8fe6a0ed-85a2-4afc-b2fd-0bd0e468fc41" providerId="AD" clId="Web-{CF6E18C3-5756-6494-5B45-60BC4767574B}" dt="2024-06-28T14:03:22.600" v="19"/>
        <pc:sldMkLst>
          <pc:docMk/>
          <pc:sldMk cId="1981651252" sldId="278"/>
        </pc:sldMkLst>
        <pc:spChg chg="mod">
          <ac:chgData name="Catrin Davies" userId="S::catrin.davies@connahsquayhs.org.uk::8fe6a0ed-85a2-4afc-b2fd-0bd0e468fc41" providerId="AD" clId="Web-{CF6E18C3-5756-6494-5B45-60BC4767574B}" dt="2024-06-28T14:03:18.725" v="18" actId="20577"/>
          <ac:spMkLst>
            <pc:docMk/>
            <pc:sldMk cId="1981651252" sldId="278"/>
            <ac:spMk id="4" creationId="{DF4B6647-26ED-AE4F-C7C6-F118FCC94D72}"/>
          </ac:spMkLst>
        </pc:spChg>
        <pc:graphicFrameChg chg="del">
          <ac:chgData name="Catrin Davies" userId="S::catrin.davies@connahsquayhs.org.uk::8fe6a0ed-85a2-4afc-b2fd-0bd0e468fc41" providerId="AD" clId="Web-{CF6E18C3-5756-6494-5B45-60BC4767574B}" dt="2024-06-28T14:03:22.600" v="19"/>
          <ac:graphicFrameMkLst>
            <pc:docMk/>
            <pc:sldMk cId="1981651252" sldId="278"/>
            <ac:graphicFrameMk id="11" creationId="{FADC0B32-D4D5-0B40-D20E-4A60EF124AB6}"/>
          </ac:graphicFrameMkLst>
        </pc:graphicFrameChg>
      </pc:sldChg>
      <pc:sldChg chg="addSp delSp modSp">
        <pc:chgData name="Catrin Davies" userId="S::catrin.davies@connahsquayhs.org.uk::8fe6a0ed-85a2-4afc-b2fd-0bd0e468fc41" providerId="AD" clId="Web-{CF6E18C3-5756-6494-5B45-60BC4767574B}" dt="2024-06-28T14:05:50.932" v="43" actId="20577"/>
        <pc:sldMkLst>
          <pc:docMk/>
          <pc:sldMk cId="3785915959" sldId="282"/>
        </pc:sldMkLst>
        <pc:spChg chg="mod">
          <ac:chgData name="Catrin Davies" userId="S::catrin.davies@connahsquayhs.org.uk::8fe6a0ed-85a2-4afc-b2fd-0bd0e468fc41" providerId="AD" clId="Web-{CF6E18C3-5756-6494-5B45-60BC4767574B}" dt="2024-06-28T14:04:49.102" v="30" actId="20577"/>
          <ac:spMkLst>
            <pc:docMk/>
            <pc:sldMk cId="3785915959" sldId="282"/>
            <ac:spMk id="2" creationId="{FF1F1BCE-76F1-3B00-C414-643188F0671E}"/>
          </ac:spMkLst>
        </pc:spChg>
        <pc:spChg chg="mod">
          <ac:chgData name="Catrin Davies" userId="S::catrin.davies@connahsquayhs.org.uk::8fe6a0ed-85a2-4afc-b2fd-0bd0e468fc41" providerId="AD" clId="Web-{CF6E18C3-5756-6494-5B45-60BC4767574B}" dt="2024-06-28T14:05:45.417" v="42" actId="20577"/>
          <ac:spMkLst>
            <pc:docMk/>
            <pc:sldMk cId="3785915959" sldId="282"/>
            <ac:spMk id="4" creationId="{F5F439B9-3B25-1165-7EFF-B0C4845E1093}"/>
          </ac:spMkLst>
        </pc:spChg>
        <pc:spChg chg="mod">
          <ac:chgData name="Catrin Davies" userId="S::catrin.davies@connahsquayhs.org.uk::8fe6a0ed-85a2-4afc-b2fd-0bd0e468fc41" providerId="AD" clId="Web-{CF6E18C3-5756-6494-5B45-60BC4767574B}" dt="2024-06-28T14:05:50.932" v="43" actId="20577"/>
          <ac:spMkLst>
            <pc:docMk/>
            <pc:sldMk cId="3785915959" sldId="282"/>
            <ac:spMk id="6" creationId="{D4E2F972-71C4-0D1E-4E4D-CE4124B29869}"/>
          </ac:spMkLst>
        </pc:spChg>
        <pc:graphicFrameChg chg="add del mod">
          <ac:chgData name="Catrin Davies" userId="S::catrin.davies@connahsquayhs.org.uk::8fe6a0ed-85a2-4afc-b2fd-0bd0e468fc41" providerId="AD" clId="Web-{CF6E18C3-5756-6494-5B45-60BC4767574B}" dt="2024-06-28T14:04:51.243" v="31"/>
          <ac:graphicFrameMkLst>
            <pc:docMk/>
            <pc:sldMk cId="3785915959" sldId="282"/>
            <ac:graphicFrameMk id="13" creationId="{6550186B-9064-7403-3F47-CD124B154A90}"/>
          </ac:graphicFrameMkLst>
        </pc:graphicFrameChg>
        <pc:picChg chg="del">
          <ac:chgData name="Catrin Davies" userId="S::catrin.davies@connahsquayhs.org.uk::8fe6a0ed-85a2-4afc-b2fd-0bd0e468fc41" providerId="AD" clId="Web-{CF6E18C3-5756-6494-5B45-60BC4767574B}" dt="2024-06-28T14:03:39.710" v="21"/>
          <ac:picMkLst>
            <pc:docMk/>
            <pc:sldMk cId="3785915959" sldId="282"/>
            <ac:picMk id="10" creationId="{AD26EE6D-977F-444A-7712-D92CFF048F5B}"/>
          </ac:picMkLst>
        </pc:picChg>
        <pc:picChg chg="add del mod modCrop">
          <ac:chgData name="Catrin Davies" userId="S::catrin.davies@connahsquayhs.org.uk::8fe6a0ed-85a2-4afc-b2fd-0bd0e468fc41" providerId="AD" clId="Web-{CF6E18C3-5756-6494-5B45-60BC4767574B}" dt="2024-06-28T14:05:31.182" v="35"/>
          <ac:picMkLst>
            <pc:docMk/>
            <pc:sldMk cId="3785915959" sldId="282"/>
            <ac:picMk id="11" creationId="{07B82BE4-570E-D11A-2D20-52FDDD523A3A}"/>
          </ac:picMkLst>
        </pc:picChg>
      </pc:sldChg>
      <pc:sldChg chg="modSp">
        <pc:chgData name="Catrin Davies" userId="S::catrin.davies@connahsquayhs.org.uk::8fe6a0ed-85a2-4afc-b2fd-0bd0e468fc41" providerId="AD" clId="Web-{CF6E18C3-5756-6494-5B45-60BC4767574B}" dt="2024-06-28T14:11:58.208" v="231" actId="20577"/>
        <pc:sldMkLst>
          <pc:docMk/>
          <pc:sldMk cId="632769890" sldId="284"/>
        </pc:sldMkLst>
        <pc:spChg chg="mod">
          <ac:chgData name="Catrin Davies" userId="S::catrin.davies@connahsquayhs.org.uk::8fe6a0ed-85a2-4afc-b2fd-0bd0e468fc41" providerId="AD" clId="Web-{CF6E18C3-5756-6494-5B45-60BC4767574B}" dt="2024-06-28T14:11:58.208" v="231" actId="20577"/>
          <ac:spMkLst>
            <pc:docMk/>
            <pc:sldMk cId="632769890" sldId="284"/>
            <ac:spMk id="2" creationId="{7E6C883F-1227-F311-38A5-B4E17D09B7AB}"/>
          </ac:spMkLst>
        </pc:spChg>
        <pc:spChg chg="mod">
          <ac:chgData name="Catrin Davies" userId="S::catrin.davies@connahsquayhs.org.uk::8fe6a0ed-85a2-4afc-b2fd-0bd0e468fc41" providerId="AD" clId="Web-{CF6E18C3-5756-6494-5B45-60BC4767574B}" dt="2024-06-28T14:11:03.722" v="180" actId="20577"/>
          <ac:spMkLst>
            <pc:docMk/>
            <pc:sldMk cId="632769890" sldId="284"/>
            <ac:spMk id="4" creationId="{235860F6-C416-1E2E-120E-314D539F4A7E}"/>
          </ac:spMkLst>
        </pc:spChg>
        <pc:spChg chg="mod">
          <ac:chgData name="Catrin Davies" userId="S::catrin.davies@connahsquayhs.org.uk::8fe6a0ed-85a2-4afc-b2fd-0bd0e468fc41" providerId="AD" clId="Web-{CF6E18C3-5756-6494-5B45-60BC4767574B}" dt="2024-06-28T14:09:44.673" v="94" actId="20577"/>
          <ac:spMkLst>
            <pc:docMk/>
            <pc:sldMk cId="632769890" sldId="284"/>
            <ac:spMk id="10" creationId="{59B49D29-3501-5F1D-BF03-49B083B72B1A}"/>
          </ac:spMkLst>
        </pc:spChg>
      </pc:sldChg>
      <pc:sldChg chg="addSp delSp modSp add replId">
        <pc:chgData name="Catrin Davies" userId="S::catrin.davies@connahsquayhs.org.uk::8fe6a0ed-85a2-4afc-b2fd-0bd0e468fc41" providerId="AD" clId="Web-{CF6E18C3-5756-6494-5B45-60BC4767574B}" dt="2024-06-28T14:08:41.687" v="66" actId="20577"/>
        <pc:sldMkLst>
          <pc:docMk/>
          <pc:sldMk cId="66651024" sldId="287"/>
        </pc:sldMkLst>
        <pc:spChg chg="mod">
          <ac:chgData name="Catrin Davies" userId="S::catrin.davies@connahsquayhs.org.uk::8fe6a0ed-85a2-4afc-b2fd-0bd0e468fc41" providerId="AD" clId="Web-{CF6E18C3-5756-6494-5B45-60BC4767574B}" dt="2024-06-28T14:06:46.856" v="45" actId="20577"/>
          <ac:spMkLst>
            <pc:docMk/>
            <pc:sldMk cId="66651024" sldId="287"/>
            <ac:spMk id="2" creationId="{FF1F1BCE-76F1-3B00-C414-643188F0671E}"/>
          </ac:spMkLst>
        </pc:spChg>
        <pc:spChg chg="mod">
          <ac:chgData name="Catrin Davies" userId="S::catrin.davies@connahsquayhs.org.uk::8fe6a0ed-85a2-4afc-b2fd-0bd0e468fc41" providerId="AD" clId="Web-{CF6E18C3-5756-6494-5B45-60BC4767574B}" dt="2024-06-28T14:08:41.687" v="66" actId="20577"/>
          <ac:spMkLst>
            <pc:docMk/>
            <pc:sldMk cId="66651024" sldId="287"/>
            <ac:spMk id="4" creationId="{F5F439B9-3B25-1165-7EFF-B0C4845E1093}"/>
          </ac:spMkLst>
        </pc:spChg>
        <pc:spChg chg="mod">
          <ac:chgData name="Catrin Davies" userId="S::catrin.davies@connahsquayhs.org.uk::8fe6a0ed-85a2-4afc-b2fd-0bd0e468fc41" providerId="AD" clId="Web-{CF6E18C3-5756-6494-5B45-60BC4767574B}" dt="2024-06-28T14:08:37.984" v="64" actId="20577"/>
          <ac:spMkLst>
            <pc:docMk/>
            <pc:sldMk cId="66651024" sldId="287"/>
            <ac:spMk id="6" creationId="{D4E2F972-71C4-0D1E-4E4D-CE4124B29869}"/>
          </ac:spMkLst>
        </pc:spChg>
        <pc:graphicFrameChg chg="add del mod">
          <ac:chgData name="Catrin Davies" userId="S::catrin.davies@connahsquayhs.org.uk::8fe6a0ed-85a2-4afc-b2fd-0bd0e468fc41" providerId="AD" clId="Web-{CF6E18C3-5756-6494-5B45-60BC4767574B}" dt="2024-06-28T14:08:16.327" v="55"/>
          <ac:graphicFrameMkLst>
            <pc:docMk/>
            <pc:sldMk cId="66651024" sldId="287"/>
            <ac:graphicFrameMk id="11" creationId="{BC446C48-B740-0358-F339-8B6147F5CBB3}"/>
          </ac:graphicFrameMkLst>
        </pc:graphicFrameChg>
        <pc:picChg chg="del mod modCrop">
          <ac:chgData name="Catrin Davies" userId="S::catrin.davies@connahsquayhs.org.uk::8fe6a0ed-85a2-4afc-b2fd-0bd0e468fc41" providerId="AD" clId="Web-{CF6E18C3-5756-6494-5B45-60BC4767574B}" dt="2024-06-28T14:08:17.139" v="56"/>
          <ac:picMkLst>
            <pc:docMk/>
            <pc:sldMk cId="66651024" sldId="287"/>
            <ac:picMk id="10" creationId="{AD26EE6D-977F-444A-7712-D92CFF048F5B}"/>
          </ac:picMkLst>
        </pc:picChg>
      </pc:sldChg>
    </pc:docChg>
  </pc:docChgLst>
  <pc:docChgLst>
    <pc:chgData clId="Web-{9C3948A7-6EB1-EC01-FFDD-CC56BADDD88E}"/>
    <pc:docChg chg="modSld">
      <pc:chgData name="" userId="" providerId="" clId="Web-{9C3948A7-6EB1-EC01-FFDD-CC56BADDD88E}" dt="2024-05-28T17:36:01.401" v="0" actId="20577"/>
      <pc:docMkLst>
        <pc:docMk/>
      </pc:docMkLst>
      <pc:sldChg chg="modSp">
        <pc:chgData name="" userId="" providerId="" clId="Web-{9C3948A7-6EB1-EC01-FFDD-CC56BADDD88E}" dt="2024-05-28T17:36:01.401" v="0" actId="20577"/>
        <pc:sldMkLst>
          <pc:docMk/>
          <pc:sldMk cId="3948252949" sldId="286"/>
        </pc:sldMkLst>
        <pc:spChg chg="mod">
          <ac:chgData name="" userId="" providerId="" clId="Web-{9C3948A7-6EB1-EC01-FFDD-CC56BADDD88E}" dt="2024-05-28T17:36:01.401" v="0" actId="20577"/>
          <ac:spMkLst>
            <pc:docMk/>
            <pc:sldMk cId="3948252949" sldId="286"/>
            <ac:spMk id="2" creationId="{00000000-0000-0000-0000-000000000000}"/>
          </ac:spMkLst>
        </pc:spChg>
      </pc:sldChg>
    </pc:docChg>
  </pc:docChgLst>
  <pc:docChgLst>
    <pc:chgData name="Kelly Davis" userId="S::kelly.davis@connahsquayhs.org.uk::096ba659-84af-4938-bb69-cbee8d6cfa26" providerId="AD" clId="Web-{9C3948A7-6EB1-EC01-FFDD-CC56BADDD88E}"/>
    <pc:docChg chg="modSld">
      <pc:chgData name="Kelly Davis" userId="S::kelly.davis@connahsquayhs.org.uk::096ba659-84af-4938-bb69-cbee8d6cfa26" providerId="AD" clId="Web-{9C3948A7-6EB1-EC01-FFDD-CC56BADDD88E}" dt="2024-05-28T17:38:37.187" v="26" actId="1076"/>
      <pc:docMkLst>
        <pc:docMk/>
      </pc:docMkLst>
      <pc:sldChg chg="addSp modSp">
        <pc:chgData name="Kelly Davis" userId="S::kelly.davis@connahsquayhs.org.uk::096ba659-84af-4938-bb69-cbee8d6cfa26" providerId="AD" clId="Web-{9C3948A7-6EB1-EC01-FFDD-CC56BADDD88E}" dt="2024-05-28T17:37:07.200" v="18"/>
        <pc:sldMkLst>
          <pc:docMk/>
          <pc:sldMk cId="1981651252" sldId="278"/>
        </pc:sldMkLst>
        <pc:spChg chg="mod">
          <ac:chgData name="Kelly Davis" userId="S::kelly.davis@connahsquayhs.org.uk::096ba659-84af-4938-bb69-cbee8d6cfa26" providerId="AD" clId="Web-{9C3948A7-6EB1-EC01-FFDD-CC56BADDD88E}" dt="2024-05-28T17:36:17.917" v="10" actId="20577"/>
          <ac:spMkLst>
            <pc:docMk/>
            <pc:sldMk cId="1981651252" sldId="278"/>
            <ac:spMk id="2" creationId="{B77F1C2E-7359-4E67-E2F1-060331D23AB7}"/>
          </ac:spMkLst>
        </pc:spChg>
        <pc:spChg chg="mod">
          <ac:chgData name="Kelly Davis" userId="S::kelly.davis@connahsquayhs.org.uk::096ba659-84af-4938-bb69-cbee8d6cfa26" providerId="AD" clId="Web-{9C3948A7-6EB1-EC01-FFDD-CC56BADDD88E}" dt="2024-05-28T17:36:38.605" v="13" actId="20577"/>
          <ac:spMkLst>
            <pc:docMk/>
            <pc:sldMk cId="1981651252" sldId="278"/>
            <ac:spMk id="8" creationId="{D9F63377-DD1C-4BBD-5D28-6BF14622536D}"/>
          </ac:spMkLst>
        </pc:spChg>
        <pc:graphicFrameChg chg="add mod">
          <ac:chgData name="Kelly Davis" userId="S::kelly.davis@connahsquayhs.org.uk::096ba659-84af-4938-bb69-cbee8d6cfa26" providerId="AD" clId="Web-{9C3948A7-6EB1-EC01-FFDD-CC56BADDD88E}" dt="2024-05-28T17:37:07.200" v="18"/>
          <ac:graphicFrameMkLst>
            <pc:docMk/>
            <pc:sldMk cId="1981651252" sldId="278"/>
            <ac:graphicFrameMk id="11" creationId="{FADC0B32-D4D5-0B40-D20E-4A60EF124AB6}"/>
          </ac:graphicFrameMkLst>
        </pc:graphicFrameChg>
      </pc:sldChg>
      <pc:sldChg chg="modSp">
        <pc:chgData name="Kelly Davis" userId="S::kelly.davis@connahsquayhs.org.uk::096ba659-84af-4938-bb69-cbee8d6cfa26" providerId="AD" clId="Web-{9C3948A7-6EB1-EC01-FFDD-CC56BADDD88E}" dt="2024-05-28T17:36:34.012" v="12" actId="20577"/>
        <pc:sldMkLst>
          <pc:docMk/>
          <pc:sldMk cId="2458432041" sldId="280"/>
        </pc:sldMkLst>
        <pc:spChg chg="mod">
          <ac:chgData name="Kelly Davis" userId="S::kelly.davis@connahsquayhs.org.uk::096ba659-84af-4938-bb69-cbee8d6cfa26" providerId="AD" clId="Web-{9C3948A7-6EB1-EC01-FFDD-CC56BADDD88E}" dt="2024-05-28T17:36:34.012" v="12" actId="20577"/>
          <ac:spMkLst>
            <pc:docMk/>
            <pc:sldMk cId="2458432041" sldId="280"/>
            <ac:spMk id="2" creationId="{92C753A5-51E1-7A44-E9A0-95DE87F723AA}"/>
          </ac:spMkLst>
        </pc:spChg>
      </pc:sldChg>
      <pc:sldChg chg="addSp delSp modSp">
        <pc:chgData name="Kelly Davis" userId="S::kelly.davis@connahsquayhs.org.uk::096ba659-84af-4938-bb69-cbee8d6cfa26" providerId="AD" clId="Web-{9C3948A7-6EB1-EC01-FFDD-CC56BADDD88E}" dt="2024-05-28T17:38:37.187" v="26" actId="1076"/>
        <pc:sldMkLst>
          <pc:docMk/>
          <pc:sldMk cId="3785915959" sldId="282"/>
        </pc:sldMkLst>
        <pc:picChg chg="add del mod">
          <ac:chgData name="Kelly Davis" userId="S::kelly.davis@connahsquayhs.org.uk::096ba659-84af-4938-bb69-cbee8d6cfa26" providerId="AD" clId="Web-{9C3948A7-6EB1-EC01-FFDD-CC56BADDD88E}" dt="2024-05-28T17:38:31.015" v="23"/>
          <ac:picMkLst>
            <pc:docMk/>
            <pc:sldMk cId="3785915959" sldId="282"/>
            <ac:picMk id="9" creationId="{A8BB6D1E-82C8-520B-51C0-7B6758C66A7F}"/>
          </ac:picMkLst>
        </pc:picChg>
        <pc:picChg chg="add mod">
          <ac:chgData name="Kelly Davis" userId="S::kelly.davis@connahsquayhs.org.uk::096ba659-84af-4938-bb69-cbee8d6cfa26" providerId="AD" clId="Web-{9C3948A7-6EB1-EC01-FFDD-CC56BADDD88E}" dt="2024-05-28T17:38:37.187" v="26" actId="1076"/>
          <ac:picMkLst>
            <pc:docMk/>
            <pc:sldMk cId="3785915959" sldId="282"/>
            <ac:picMk id="10" creationId="{AD26EE6D-977F-444A-7712-D92CFF048F5B}"/>
          </ac:picMkLst>
        </pc:picChg>
      </pc:sldChg>
      <pc:sldChg chg="modSp">
        <pc:chgData name="Kelly Davis" userId="S::kelly.davis@connahsquayhs.org.uk::096ba659-84af-4938-bb69-cbee8d6cfa26" providerId="AD" clId="Web-{9C3948A7-6EB1-EC01-FFDD-CC56BADDD88E}" dt="2024-05-28T17:37:04.950" v="17" actId="20577"/>
        <pc:sldMkLst>
          <pc:docMk/>
          <pc:sldMk cId="632769890" sldId="284"/>
        </pc:sldMkLst>
        <pc:spChg chg="mod">
          <ac:chgData name="Kelly Davis" userId="S::kelly.davis@connahsquayhs.org.uk::096ba659-84af-4938-bb69-cbee8d6cfa26" providerId="AD" clId="Web-{9C3948A7-6EB1-EC01-FFDD-CC56BADDD88E}" dt="2024-05-28T17:37:04.950" v="17" actId="20577"/>
          <ac:spMkLst>
            <pc:docMk/>
            <pc:sldMk cId="632769890" sldId="284"/>
            <ac:spMk id="11" creationId="{73CA8E55-50A9-4198-412B-A239F349004B}"/>
          </ac:spMkLst>
        </pc:spChg>
      </pc:sldChg>
      <pc:sldChg chg="modSp">
        <pc:chgData name="Kelly Davis" userId="S::kelly.davis@connahsquayhs.org.uk::096ba659-84af-4938-bb69-cbee8d6cfa26" providerId="AD" clId="Web-{9C3948A7-6EB1-EC01-FFDD-CC56BADDD88E}" dt="2024-05-28T17:36:13.714" v="9" actId="20577"/>
        <pc:sldMkLst>
          <pc:docMk/>
          <pc:sldMk cId="3948252949" sldId="286"/>
        </pc:sldMkLst>
        <pc:spChg chg="mod">
          <ac:chgData name="Kelly Davis" userId="S::kelly.davis@connahsquayhs.org.uk::096ba659-84af-4938-bb69-cbee8d6cfa26" providerId="AD" clId="Web-{9C3948A7-6EB1-EC01-FFDD-CC56BADDD88E}" dt="2024-05-28T17:36:13.714" v="9" actId="20577"/>
          <ac:spMkLst>
            <pc:docMk/>
            <pc:sldMk cId="3948252949" sldId="286"/>
            <ac:spMk id="4" creationId="{00000000-0000-0000-0000-000000000000}"/>
          </ac:spMkLst>
        </pc:spChg>
      </pc:sldChg>
    </pc:docChg>
  </pc:docChgLst>
  <pc:docChgLst>
    <pc:chgData name="Catrin Davies" userId="S::catrin.davies@connahsquayhs.org.uk::8fe6a0ed-85a2-4afc-b2fd-0bd0e468fc41" providerId="AD" clId="Web-{3BE19950-E2B2-92F4-55BF-956C308F0A02}"/>
    <pc:docChg chg="modSld">
      <pc:chgData name="Catrin Davies" userId="S::catrin.davies@connahsquayhs.org.uk::8fe6a0ed-85a2-4afc-b2fd-0bd0e468fc41" providerId="AD" clId="Web-{3BE19950-E2B2-92F4-55BF-956C308F0A02}" dt="2024-07-04T08:49:10.451" v="26" actId="20577"/>
      <pc:docMkLst>
        <pc:docMk/>
      </pc:docMkLst>
      <pc:sldChg chg="modSp">
        <pc:chgData name="Catrin Davies" userId="S::catrin.davies@connahsquayhs.org.uk::8fe6a0ed-85a2-4afc-b2fd-0bd0e468fc41" providerId="AD" clId="Web-{3BE19950-E2B2-92F4-55BF-956C308F0A02}" dt="2024-07-04T08:49:10.451" v="26" actId="20577"/>
        <pc:sldMkLst>
          <pc:docMk/>
          <pc:sldMk cId="1981651252" sldId="278"/>
        </pc:sldMkLst>
        <pc:spChg chg="mod">
          <ac:chgData name="Catrin Davies" userId="S::catrin.davies@connahsquayhs.org.uk::8fe6a0ed-85a2-4afc-b2fd-0bd0e468fc41" providerId="AD" clId="Web-{3BE19950-E2B2-92F4-55BF-956C308F0A02}" dt="2024-07-04T08:49:10.451" v="26" actId="20577"/>
          <ac:spMkLst>
            <pc:docMk/>
            <pc:sldMk cId="1981651252" sldId="278"/>
            <ac:spMk id="2" creationId="{B77F1C2E-7359-4E67-E2F1-060331D23AB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dirty="0" err="1">
                <a:solidFill>
                  <a:schemeClr val="bg1"/>
                </a:solidFill>
                <a:latin typeface="MASSILIA VF" pitchFamily="2" charset="77"/>
              </a:rPr>
              <a:t>CfW</a:t>
            </a:r>
            <a:r>
              <a:rPr lang="en-US" sz="5400" b="1" dirty="0">
                <a:solidFill>
                  <a:schemeClr val="bg1"/>
                </a:solidFill>
                <a:latin typeface="MASSILIA VF" pitchFamily="2" charset="77"/>
              </a:rPr>
              <a:t> </a:t>
            </a:r>
            <a:r>
              <a:rPr lang="en-US" sz="5400" b="1" dirty="0" err="1">
                <a:solidFill>
                  <a:schemeClr val="bg1"/>
                </a:solidFill>
                <a:latin typeface="MASSILIA VF" pitchFamily="2" charset="77"/>
              </a:rPr>
              <a:t>SoL</a:t>
            </a:r>
            <a:r>
              <a:rPr lang="en-US" sz="5400" b="1" dirty="0">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dirty="0">
                <a:latin typeface="MASSILIA VF" pitchFamily="2" charset="77"/>
              </a:rPr>
              <a:t>Start by selecting a template to use by navigating to ‘</a:t>
            </a:r>
            <a:r>
              <a:rPr lang="en-GB" sz="1500" b="1" dirty="0">
                <a:solidFill>
                  <a:srgbClr val="006758"/>
                </a:solidFill>
                <a:latin typeface="MASSILIA VF" pitchFamily="2" charset="77"/>
              </a:rPr>
              <a:t>Insert</a:t>
            </a:r>
            <a:r>
              <a:rPr lang="en-GB" sz="1500" dirty="0">
                <a:latin typeface="MASSILIA VF" pitchFamily="2" charset="77"/>
              </a:rPr>
              <a:t>’ in the top menu and find the drop down menu for ‘</a:t>
            </a:r>
            <a:r>
              <a:rPr lang="en-GB" sz="1500" b="1" dirty="0">
                <a:solidFill>
                  <a:srgbClr val="006758"/>
                </a:solidFill>
                <a:latin typeface="MASSILIA VF" pitchFamily="2" charset="77"/>
              </a:rPr>
              <a:t>New Slide</a:t>
            </a:r>
            <a:r>
              <a:rPr lang="en-GB" sz="1500" dirty="0">
                <a:latin typeface="MASSILIA VF" pitchFamily="2" charset="77"/>
              </a:rPr>
              <a:t>’. You can select your design from the available templates.</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Please ensure you are using the appropriate font ‘</a:t>
            </a:r>
            <a:r>
              <a:rPr lang="en-GB" sz="1500" b="1" dirty="0" err="1">
                <a:solidFill>
                  <a:srgbClr val="006758"/>
                </a:solidFill>
                <a:latin typeface="MASSILIA VF" pitchFamily="2" charset="77"/>
              </a:rPr>
              <a:t>Massilia</a:t>
            </a:r>
            <a:r>
              <a:rPr lang="en-GB" sz="1500" b="1" dirty="0">
                <a:solidFill>
                  <a:srgbClr val="006758"/>
                </a:solidFill>
                <a:latin typeface="MASSILIA VF" pitchFamily="2" charset="77"/>
              </a:rPr>
              <a:t> VF</a:t>
            </a:r>
            <a:r>
              <a:rPr lang="en-GB" sz="1500" dirty="0">
                <a:latin typeface="MASSILIA VF" pitchFamily="2" charset="77"/>
              </a:rPr>
              <a:t>’ in either regular or bold. If your text does not fit try reducing the text size.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dirty="0">
                <a:solidFill>
                  <a:srgbClr val="ED5A3E"/>
                </a:solidFill>
                <a:latin typeface="MASSILIA VF" pitchFamily="2" charset="77"/>
              </a:rPr>
              <a:t>Red (#ed5a3e)</a:t>
            </a:r>
            <a:r>
              <a:rPr lang="en-GB" sz="1500" dirty="0">
                <a:latin typeface="MASSILIA VF" pitchFamily="2" charset="77"/>
              </a:rPr>
              <a:t>, </a:t>
            </a:r>
            <a:r>
              <a:rPr lang="en-GB" sz="1500" dirty="0">
                <a:solidFill>
                  <a:srgbClr val="FFDA68"/>
                </a:solidFill>
                <a:latin typeface="MASSILIA VF" pitchFamily="2" charset="77"/>
              </a:rPr>
              <a:t>Yellow (#ffda68)</a:t>
            </a:r>
            <a:r>
              <a:rPr lang="en-GB" sz="1500" dirty="0">
                <a:latin typeface="MASSILIA VF" pitchFamily="2" charset="77"/>
              </a:rPr>
              <a:t>, </a:t>
            </a:r>
            <a:r>
              <a:rPr lang="en-GB" sz="1500" dirty="0">
                <a:solidFill>
                  <a:srgbClr val="FB9F53"/>
                </a:solidFill>
                <a:latin typeface="MASSILIA VF" pitchFamily="2" charset="77"/>
              </a:rPr>
              <a:t>Orange (#fb9f53)</a:t>
            </a:r>
            <a:r>
              <a:rPr lang="en-GB" sz="1500" dirty="0">
                <a:latin typeface="MASSILIA VF" pitchFamily="2" charset="77"/>
              </a:rPr>
              <a:t>, </a:t>
            </a:r>
            <a:r>
              <a:rPr lang="en-GB" sz="1500" dirty="0">
                <a:solidFill>
                  <a:srgbClr val="3A93A9"/>
                </a:solidFill>
                <a:latin typeface="MASSILIA VF" pitchFamily="2" charset="77"/>
              </a:rPr>
              <a:t>Blue (#3a93a9)</a:t>
            </a:r>
            <a:r>
              <a:rPr lang="en-GB" sz="1500" dirty="0">
                <a:latin typeface="MASSILIA VF" pitchFamily="2" charset="77"/>
              </a:rPr>
              <a:t>, </a:t>
            </a:r>
            <a:r>
              <a:rPr lang="en-GB" sz="1500" dirty="0">
                <a:solidFill>
                  <a:srgbClr val="6EAF82"/>
                </a:solidFill>
                <a:latin typeface="MASSILIA VF" pitchFamily="2" charset="77"/>
              </a:rPr>
              <a:t>Light Green (#6eaf82) </a:t>
            </a:r>
            <a:r>
              <a:rPr lang="en-GB" sz="1500" dirty="0">
                <a:latin typeface="MASSILIA VF" pitchFamily="2" charset="77"/>
              </a:rPr>
              <a:t>and </a:t>
            </a:r>
            <a:r>
              <a:rPr lang="en-GB" sz="1500" dirty="0">
                <a:solidFill>
                  <a:srgbClr val="006758"/>
                </a:solidFill>
                <a:latin typeface="MASSILIA VF" pitchFamily="2" charset="77"/>
              </a:rPr>
              <a:t>Dark Green (#006758)</a:t>
            </a:r>
            <a:r>
              <a:rPr lang="en-GB" sz="1500" dirty="0">
                <a:latin typeface="MASSILIA VF" pitchFamily="2" charset="77"/>
              </a:rPr>
              <a:t>.</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colour of the table headings, first select the ‘Example box heading’ for each text frame and navigate to the ‘</a:t>
            </a:r>
            <a:r>
              <a:rPr lang="en-GB" sz="1500" b="1" dirty="0">
                <a:solidFill>
                  <a:srgbClr val="006758"/>
                </a:solidFill>
                <a:latin typeface="MASSILIA VF" pitchFamily="2" charset="77"/>
              </a:rPr>
              <a:t>Shape Format</a:t>
            </a:r>
            <a:r>
              <a:rPr lang="en-GB" sz="1500" dirty="0">
                <a:latin typeface="MASSILIA VF" pitchFamily="2" charset="77"/>
              </a:rPr>
              <a:t>’ tab in the menu here you should see options to change the ‘</a:t>
            </a:r>
            <a:r>
              <a:rPr lang="en-GB" sz="1500" b="1" dirty="0">
                <a:solidFill>
                  <a:srgbClr val="006758"/>
                </a:solidFill>
                <a:latin typeface="MASSILIA VF" pitchFamily="2" charset="77"/>
              </a:rPr>
              <a:t>Shape Fill</a:t>
            </a:r>
            <a:r>
              <a:rPr lang="en-GB" sz="1500" dirty="0">
                <a:latin typeface="MASSILIA VF" pitchFamily="2" charset="77"/>
              </a:rPr>
              <a:t>’, please ensure that you choose a CQHS colour.  </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background colour to one of the CQHS colours by navigating to the ‘</a:t>
            </a:r>
            <a:r>
              <a:rPr lang="en-GB" sz="1500" b="1" dirty="0">
                <a:solidFill>
                  <a:srgbClr val="006758"/>
                </a:solidFill>
                <a:latin typeface="MASSILIA VF" pitchFamily="2" charset="77"/>
              </a:rPr>
              <a:t>Design</a:t>
            </a:r>
            <a:r>
              <a:rPr lang="en-GB" sz="1500" dirty="0">
                <a:latin typeface="MASSILIA VF" pitchFamily="2" charset="77"/>
              </a:rPr>
              <a:t>’ tab and opening the ‘</a:t>
            </a:r>
            <a:r>
              <a:rPr lang="en-GB" sz="1500" b="1" dirty="0">
                <a:solidFill>
                  <a:srgbClr val="006758"/>
                </a:solidFill>
                <a:latin typeface="MASSILIA VF" pitchFamily="2" charset="77"/>
              </a:rPr>
              <a:t>Format Pane</a:t>
            </a:r>
            <a:r>
              <a:rPr lang="en-GB" sz="1500" dirty="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dirty="0">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4.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r>
              <a:rPr lang="en-GB" dirty="0"/>
              <a:t>9</a:t>
            </a:r>
          </a:p>
        </p:txBody>
      </p:sp>
      <p:sp>
        <p:nvSpPr>
          <p:cNvPr id="3" name="Text Placeholder 2"/>
          <p:cNvSpPr>
            <a:spLocks noGrp="1"/>
          </p:cNvSpPr>
          <p:nvPr>
            <p:ph type="body" sz="quarter" idx="38"/>
          </p:nvPr>
        </p:nvSpPr>
        <p:spPr/>
        <p:txBody>
          <a:bodyPr/>
          <a:lstStyle/>
          <a:p>
            <a:endParaRPr lang="en-GB" dirty="0"/>
          </a:p>
        </p:txBody>
      </p:sp>
      <p:sp>
        <p:nvSpPr>
          <p:cNvPr id="4" name="Text Placeholder 3"/>
          <p:cNvSpPr>
            <a:spLocks noGrp="1"/>
          </p:cNvSpPr>
          <p:nvPr>
            <p:ph type="body" sz="quarter" idx="39"/>
          </p:nvPr>
        </p:nvSpPr>
        <p:spPr/>
        <p:txBody>
          <a:bodyPr/>
          <a:lstStyle/>
          <a:p>
            <a:r>
              <a:rPr lang="en-GB" dirty="0">
                <a:latin typeface="MASSILIA VF"/>
              </a:rPr>
              <a:t>Materials</a:t>
            </a:r>
          </a:p>
        </p:txBody>
      </p:sp>
      <p:sp>
        <p:nvSpPr>
          <p:cNvPr id="5" name="Text Placeholder 4"/>
          <p:cNvSpPr>
            <a:spLocks noGrp="1"/>
          </p:cNvSpPr>
          <p:nvPr>
            <p:ph type="body" sz="quarter" idx="40"/>
          </p:nvPr>
        </p:nvSpPr>
        <p:spPr/>
        <p:txBody>
          <a:bodyPr/>
          <a:lstStyle/>
          <a:p>
            <a:endParaRPr lang="en-GB"/>
          </a:p>
        </p:txBody>
      </p:sp>
      <p:sp>
        <p:nvSpPr>
          <p:cNvPr id="6" name="Text Placeholder 5"/>
          <p:cNvSpPr>
            <a:spLocks noGrp="1"/>
          </p:cNvSpPr>
          <p:nvPr>
            <p:ph type="body" sz="quarter" idx="41"/>
          </p:nvPr>
        </p:nvSpPr>
        <p:spPr/>
        <p:txBody>
          <a:bodyPr/>
          <a:lstStyle/>
          <a:p>
            <a:endParaRPr lang="en-GB" dirty="0"/>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167044" y="3929261"/>
            <a:ext cx="8826041" cy="2645170"/>
          </a:xfrm>
        </p:spPr>
        <p:txBody>
          <a:bodyPr/>
          <a:lstStyle/>
          <a:p>
            <a:r>
              <a:rPr lang="en-US" dirty="0">
                <a:solidFill>
                  <a:srgbClr val="006758"/>
                </a:solidFill>
              </a:rPr>
              <a:t>Curriculum for Wales Scheme of Learning:</a:t>
            </a:r>
            <a:br>
              <a:rPr lang="en-US" dirty="0">
                <a:solidFill>
                  <a:srgbClr val="006758"/>
                </a:solidFill>
              </a:rPr>
            </a:br>
            <a:r>
              <a:rPr lang="en-US" dirty="0">
                <a:solidFill>
                  <a:srgbClr val="006758"/>
                </a:solidFill>
              </a:rPr>
              <a:t>Science and Technology</a:t>
            </a:r>
          </a:p>
        </p:txBody>
      </p:sp>
      <p:pic>
        <p:nvPicPr>
          <p:cNvPr id="9" name="Picture 8" descr="White outline of a test tube and beaker&#10;&#10;Description automatically generated">
            <a:extLst>
              <a:ext uri="{FF2B5EF4-FFF2-40B4-BE49-F238E27FC236}">
                <a16:creationId xmlns:a16="http://schemas.microsoft.com/office/drawing/2014/main" id="{266EE213-DA22-5B3D-A5B0-8BA25942850B}"/>
              </a:ext>
            </a:extLst>
          </p:cNvPr>
          <p:cNvPicPr>
            <a:picLocks noChangeAspect="1"/>
          </p:cNvPicPr>
          <p:nvPr/>
        </p:nvPicPr>
        <p:blipFill>
          <a:blip r:embed="rId2"/>
          <a:stretch>
            <a:fillRect/>
          </a:stretch>
        </p:blipFill>
        <p:spPr>
          <a:xfrm>
            <a:off x="5733134" y="101340"/>
            <a:ext cx="2460136" cy="2440532"/>
          </a:xfrm>
          <a:prstGeom prst="rect">
            <a:avLst/>
          </a:prstGeom>
        </p:spPr>
      </p:pic>
      <p:pic>
        <p:nvPicPr>
          <p:cNvPr id="10" name="Picture 9" descr="A computer screen with a mouse&#10;&#10;Description automatically generated">
            <a:extLst>
              <a:ext uri="{FF2B5EF4-FFF2-40B4-BE49-F238E27FC236}">
                <a16:creationId xmlns:a16="http://schemas.microsoft.com/office/drawing/2014/main" id="{E565E5B6-5308-3AA0-64B6-59302EFD038F}"/>
              </a:ext>
            </a:extLst>
          </p:cNvPr>
          <p:cNvPicPr>
            <a:picLocks noChangeAspect="1"/>
          </p:cNvPicPr>
          <p:nvPr/>
        </p:nvPicPr>
        <p:blipFill>
          <a:blip r:embed="rId3"/>
          <a:stretch>
            <a:fillRect/>
          </a:stretch>
        </p:blipFill>
        <p:spPr>
          <a:xfrm>
            <a:off x="7788869" y="1999723"/>
            <a:ext cx="2224692" cy="2237883"/>
          </a:xfrm>
          <a:prstGeom prst="rect">
            <a:avLst/>
          </a:prstGeom>
        </p:spPr>
      </p:pic>
      <p:pic>
        <p:nvPicPr>
          <p:cNvPr id="7" name="Picture 6" descr="A white line drawing of a hammer and saw&#10;&#10;Description automatically generated">
            <a:extLst>
              <a:ext uri="{FF2B5EF4-FFF2-40B4-BE49-F238E27FC236}">
                <a16:creationId xmlns:a16="http://schemas.microsoft.com/office/drawing/2014/main" id="{251F7B53-6FA6-585E-46E4-FFC01832A01B}"/>
              </a:ext>
            </a:extLst>
          </p:cNvPr>
          <p:cNvPicPr>
            <a:picLocks noChangeAspect="1"/>
          </p:cNvPicPr>
          <p:nvPr/>
        </p:nvPicPr>
        <p:blipFill>
          <a:blip r:embed="rId4"/>
          <a:stretch>
            <a:fillRect/>
          </a:stretch>
        </p:blipFill>
        <p:spPr>
          <a:xfrm>
            <a:off x="8412389" y="98057"/>
            <a:ext cx="2066252" cy="2076450"/>
          </a:xfrm>
          <a:prstGeom prst="rect">
            <a:avLst/>
          </a:prstGeom>
        </p:spPr>
      </p:pic>
    </p:spTree>
    <p:extLst>
      <p:ext uri="{BB962C8B-B14F-4D97-AF65-F5344CB8AC3E}">
        <p14:creationId xmlns:p14="http://schemas.microsoft.com/office/powerpoint/2010/main" val="3948252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p:txBody>
          <a:bodyPr>
            <a:normAutofit/>
          </a:bodyPr>
          <a:lstStyle/>
          <a:p>
            <a:endParaRPr lang="en-US" sz="900" dirty="0"/>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solidFill>
            <a:srgbClr val="ED5A3E"/>
          </a:solidFill>
        </p:spPr>
        <p:txBody>
          <a:bodyPr/>
          <a:lstStyle/>
          <a:p>
            <a:r>
              <a:rPr lang="en-US" sz="1200" dirty="0"/>
              <a:t>Department Vision</a:t>
            </a:r>
          </a:p>
        </p:txBody>
      </p:sp>
      <p:sp>
        <p:nvSpPr>
          <p:cNvPr id="4" name="Text Placeholder 3">
            <a:extLst>
              <a:ext uri="{FF2B5EF4-FFF2-40B4-BE49-F238E27FC236}">
                <a16:creationId xmlns:a16="http://schemas.microsoft.com/office/drawing/2014/main" id="{A0DCDB6C-1C66-8A65-DDEF-2800BCE839BE}"/>
              </a:ext>
            </a:extLst>
          </p:cNvPr>
          <p:cNvSpPr>
            <a:spLocks noGrp="1"/>
          </p:cNvSpPr>
          <p:nvPr>
            <p:ph type="body" sz="quarter" idx="40"/>
          </p:nvPr>
        </p:nvSpPr>
        <p:spPr>
          <a:solidFill>
            <a:srgbClr val="ED5A3E"/>
          </a:solidFill>
        </p:spPr>
        <p:txBody>
          <a:bodyPr/>
          <a:lstStyle/>
          <a:p>
            <a:r>
              <a:rPr lang="en-US" sz="1200" dirty="0"/>
              <a:t>Overall Learning Journey 7-11 Overtime</a:t>
            </a:r>
          </a:p>
        </p:txBody>
      </p:sp>
      <p:sp>
        <p:nvSpPr>
          <p:cNvPr id="5" name="Text Placeholder 4">
            <a:extLst>
              <a:ext uri="{FF2B5EF4-FFF2-40B4-BE49-F238E27FC236}">
                <a16:creationId xmlns:a16="http://schemas.microsoft.com/office/drawing/2014/main" id="{FE4E8A25-88BA-AB67-6310-45508AB4D528}"/>
              </a:ext>
            </a:extLst>
          </p:cNvPr>
          <p:cNvSpPr>
            <a:spLocks noGrp="1"/>
          </p:cNvSpPr>
          <p:nvPr>
            <p:ph type="body" sz="quarter" idx="46"/>
          </p:nvPr>
        </p:nvSpPr>
        <p:spPr/>
        <p:txBody>
          <a:bodyPr>
            <a:normAutofit/>
          </a:bodyPr>
          <a:lstStyle/>
          <a:p>
            <a:endParaRPr lang="en-US" sz="900"/>
          </a:p>
        </p:txBody>
      </p:sp>
    </p:spTree>
    <p:extLst>
      <p:ext uri="{BB962C8B-B14F-4D97-AF65-F5344CB8AC3E}">
        <p14:creationId xmlns:p14="http://schemas.microsoft.com/office/powerpoint/2010/main" val="3122446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lIns="180000" tIns="180000" rIns="180000" bIns="180000" anchor="t">
            <a:normAutofit fontScale="92500"/>
          </a:bodyPr>
          <a:lstStyle/>
          <a:p>
            <a:r>
              <a:rPr lang="en-US" sz="1100" dirty="0">
                <a:solidFill>
                  <a:srgbClr val="000000"/>
                </a:solidFill>
                <a:latin typeface="MASSILIA VF"/>
                <a:cs typeface="Calibri"/>
              </a:rPr>
              <a:t>Curiosity about science and technology leads us to ask questions about the world around us. By being encouraged to use logic, evidence and creativity, learners will be supported to inquire into and apply scientific knowledge to further understanding of how our world works. Developing and testing models will also help them make sense of its complexity. With evidence derived from observations, new theories can be developed, and existing ideas may be refined or challenged.</a:t>
            </a:r>
            <a:endParaRPr lang="en-US" dirty="0">
              <a:latin typeface="MASSILIA VF"/>
            </a:endParaRPr>
          </a:p>
          <a:p>
            <a:r>
              <a:rPr lang="en-US" sz="1100" dirty="0">
                <a:solidFill>
                  <a:srgbClr val="000000"/>
                </a:solidFill>
                <a:latin typeface="MASSILIA VF"/>
                <a:cs typeface="Calibri"/>
              </a:rPr>
              <a:t>Learners need to be able to evaluate scientific claims to help make informed decisions that affect our environment and well-being, including regarding the climate and nature emergency. The choices we make depend on many factors, including moral viewpoints and personal beliefs. However, rigorous and robust evidence-based research provides a solid foundation on which to base decisions. As ethically informed citizens, learners will need to consider the impact of our actions and of scientific and technological developments, locally and elsewhere in Wales, as well as in the wider world, asking ‘Just because we can, does that mean we should?</a:t>
            </a:r>
            <a:endParaRPr lang="en-US" dirty="0">
              <a:latin typeface="MASSILIA VF"/>
            </a:endParaRPr>
          </a:p>
          <a:p>
            <a:endParaRPr lang="en-US" sz="1100" dirty="0">
              <a:solidFill>
                <a:srgbClr val="000000"/>
              </a:solidFill>
              <a:latin typeface="Calibri"/>
              <a:ea typeface="Calibri"/>
              <a:cs typeface="Calibri"/>
            </a:endParaRPr>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lIns="144000" tIns="45720" rIns="91440" bIns="45720" anchor="ctr" anchorCtr="0">
            <a:noAutofit/>
          </a:bodyPr>
          <a:lstStyle/>
          <a:p>
            <a:endParaRPr lang="en-US" sz="1400" dirty="0">
              <a:latin typeface="MASSILIA VF"/>
            </a:endParaRPr>
          </a:p>
          <a:p>
            <a:r>
              <a:rPr lang="en-US" sz="1400" dirty="0">
                <a:latin typeface="MASSILIA VF"/>
              </a:rPr>
              <a:t>Being curious and searching for answers is essential to understanding and predicting phenomena.</a:t>
            </a:r>
            <a:endParaRPr lang="en-US" dirty="0">
              <a:latin typeface="MASSILIA VF"/>
            </a:endParaRPr>
          </a:p>
          <a:p>
            <a:endParaRPr lang="en-US" sz="1400" dirty="0"/>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solidFill>
            <a:srgbClr val="ED5A3E"/>
          </a:solidFill>
        </p:spPr>
        <p:txBody>
          <a:bodyPr/>
          <a:lstStyle/>
          <a:p>
            <a:endParaRPr lang="en-US" sz="1400" dirty="0"/>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lIns="144000" tIns="45720" rIns="91440" bIns="45720" anchor="ctr" anchorCtr="0">
            <a:noAutofit/>
          </a:bodyPr>
          <a:lstStyle/>
          <a:p>
            <a:endParaRPr lang="en-US" sz="1400" dirty="0">
              <a:latin typeface="MASSILIA VF"/>
            </a:endParaRPr>
          </a:p>
          <a:p>
            <a:r>
              <a:rPr lang="en-US" sz="1400" dirty="0">
                <a:latin typeface="MASSILIA VF"/>
              </a:rPr>
              <a:t>Matter and the way it behaves defines our universe and shapes our lives.</a:t>
            </a:r>
            <a:endParaRPr lang="en-US" dirty="0">
              <a:latin typeface="MASSILIA VF"/>
            </a:endParaRPr>
          </a:p>
          <a:p>
            <a:endParaRPr lang="en-US" sz="1400" dirty="0"/>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lIns="180000" tIns="180000" rIns="180000" bIns="180000" anchor="t">
            <a:normAutofit/>
          </a:bodyPr>
          <a:lstStyle/>
          <a:p>
            <a:r>
              <a:rPr lang="en-US" sz="1200" b="0" i="0" dirty="0">
                <a:solidFill>
                  <a:srgbClr val="1F1F1F"/>
                </a:solidFill>
                <a:latin typeface="MASSILIA VF"/>
                <a:ea typeface="Arial"/>
                <a:cs typeface="Arial"/>
              </a:rPr>
              <a:t>The universe and all living things are made up of </a:t>
            </a:r>
            <a:r>
              <a:rPr lang="en-US" sz="1200" b="0" i="1" dirty="0">
                <a:solidFill>
                  <a:srgbClr val="0360A6"/>
                </a:solidFill>
                <a:latin typeface="MASSILIA VF"/>
                <a:ea typeface="Arial"/>
                <a:cs typeface="Arial"/>
              </a:rPr>
              <a:t>matter</a:t>
            </a:r>
            <a:r>
              <a:rPr lang="en-US" sz="1200" b="0" i="0" dirty="0">
                <a:solidFill>
                  <a:srgbClr val="1F1F1F"/>
                </a:solidFill>
                <a:latin typeface="MASSILIA VF"/>
                <a:ea typeface="Arial"/>
                <a:cs typeface="Arial"/>
              </a:rPr>
              <a:t>. The </a:t>
            </a:r>
            <a:r>
              <a:rPr lang="en-US" sz="1200" b="0" i="0" err="1">
                <a:solidFill>
                  <a:srgbClr val="1F1F1F"/>
                </a:solidFill>
                <a:latin typeface="MASSILIA VF"/>
                <a:ea typeface="Arial"/>
                <a:cs typeface="Arial"/>
              </a:rPr>
              <a:t>behaviour</a:t>
            </a:r>
            <a:r>
              <a:rPr lang="en-US" sz="1200" b="0" i="0" dirty="0">
                <a:solidFill>
                  <a:srgbClr val="1F1F1F"/>
                </a:solidFill>
                <a:latin typeface="MASSILIA VF"/>
                <a:ea typeface="Arial"/>
                <a:cs typeface="Arial"/>
              </a:rPr>
              <a:t> of matter determines the properties of materials and allows us to use natural resources, as well as to create new substances. Understanding the nature of matter can help learners to appreciate the impact that chemistry has on the world around them, as well as how it contributes to advances in science and technology. Chemical reactions happen continuously in our environment as well as in living things. Learning how to control and apply these reactions has benefits to individuals and industry.</a:t>
            </a:r>
            <a:endParaRPr lang="en-US" sz="1200" dirty="0">
              <a:latin typeface="MASSILIA VF"/>
            </a:endParaRPr>
          </a:p>
        </p:txBody>
      </p:sp>
      <p:sp>
        <p:nvSpPr>
          <p:cNvPr id="7" name="Text Placeholder 6">
            <a:extLst>
              <a:ext uri="{FF2B5EF4-FFF2-40B4-BE49-F238E27FC236}">
                <a16:creationId xmlns:a16="http://schemas.microsoft.com/office/drawing/2014/main" id="{BDD7FD74-35A3-EF60-F452-855DE37DE23F}"/>
              </a:ext>
            </a:extLst>
          </p:cNvPr>
          <p:cNvSpPr>
            <a:spLocks noGrp="1"/>
          </p:cNvSpPr>
          <p:nvPr>
            <p:ph type="body" sz="quarter" idx="48"/>
          </p:nvPr>
        </p:nvSpPr>
        <p:spPr>
          <a:solidFill>
            <a:srgbClr val="ED5A3E"/>
          </a:solidFill>
        </p:spPr>
        <p:txBody>
          <a:bodyPr/>
          <a:lstStyle/>
          <a:p>
            <a:endParaRPr lang="en-US" sz="1400" dirty="0"/>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p:txBody>
          <a:bodyPr>
            <a:normAutofit/>
          </a:bodyPr>
          <a:lstStyle/>
          <a:p>
            <a:endParaRPr lang="en-US" sz="900" dirty="0"/>
          </a:p>
          <a:p>
            <a:endParaRPr lang="en-US" sz="900" dirty="0"/>
          </a:p>
        </p:txBody>
      </p:sp>
      <p:sp>
        <p:nvSpPr>
          <p:cNvPr id="9" name="Text Placeholder 8">
            <a:extLst>
              <a:ext uri="{FF2B5EF4-FFF2-40B4-BE49-F238E27FC236}">
                <a16:creationId xmlns:a16="http://schemas.microsoft.com/office/drawing/2014/main" id="{EB471203-1AAC-9AB9-5F39-2F8AA3FA98B7}"/>
              </a:ext>
            </a:extLst>
          </p:cNvPr>
          <p:cNvSpPr>
            <a:spLocks noGrp="1"/>
          </p:cNvSpPr>
          <p:nvPr>
            <p:ph type="body" sz="quarter" idx="55"/>
          </p:nvPr>
        </p:nvSpPr>
        <p:spPr/>
        <p:txBody>
          <a:bodyPr>
            <a:normAutofit/>
          </a:bodyPr>
          <a:lstStyle/>
          <a:p>
            <a:endParaRPr lang="en-US" sz="900" dirty="0"/>
          </a:p>
          <a:p>
            <a:endParaRPr lang="en-US" sz="900" dirty="0"/>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dirty="0"/>
              <a:t>Statements of What Matters</a:t>
            </a:r>
          </a:p>
        </p:txBody>
      </p:sp>
    </p:spTree>
    <p:extLst>
      <p:ext uri="{BB962C8B-B14F-4D97-AF65-F5344CB8AC3E}">
        <p14:creationId xmlns:p14="http://schemas.microsoft.com/office/powerpoint/2010/main" val="2458432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67011"/>
            <a:ext cx="4939085" cy="2869685"/>
          </a:xfrm>
        </p:spPr>
        <p:txBody>
          <a:bodyPr lIns="180000" tIns="180000" rIns="180000" bIns="180000" anchor="t">
            <a:normAutofit lnSpcReduction="10000"/>
          </a:bodyPr>
          <a:lstStyle/>
          <a:p>
            <a:r>
              <a:rPr lang="en-US" sz="1200" u="sng" dirty="0">
                <a:solidFill>
                  <a:srgbClr val="000000"/>
                </a:solidFill>
                <a:latin typeface="MASSILIA VF"/>
                <a:ea typeface="Calibri"/>
                <a:cs typeface="Calibri"/>
              </a:rPr>
              <a:t>Enterprising, creative contributors</a:t>
            </a:r>
            <a:endParaRPr lang="en-GB" sz="1200" u="sng">
              <a:solidFill>
                <a:srgbClr val="000000"/>
              </a:solidFill>
              <a:latin typeface="MASSILIA VF"/>
              <a:ea typeface="Calibri"/>
              <a:cs typeface="Calibri"/>
            </a:endParaRPr>
          </a:p>
          <a:p>
            <a:r>
              <a:rPr lang="en-US" sz="1200" dirty="0">
                <a:solidFill>
                  <a:srgbClr val="1F1F1F"/>
                </a:solidFill>
                <a:latin typeface="MASSILIA VF"/>
                <a:ea typeface="Calibri"/>
                <a:cs typeface="Arial"/>
              </a:rPr>
              <a:t>Learners will be given opportunities to connect and apply their knowledge and skills to create ideas and products when investigating composites. They should be encouraged to take measured risks during group work/investigative work.  This skill will also be developed during the "strongest shape" challenge. </a:t>
            </a:r>
            <a:endParaRPr lang="en-US" sz="1200">
              <a:latin typeface="MASSILIA VF"/>
            </a:endParaRPr>
          </a:p>
          <a:p>
            <a:endParaRPr lang="en-US" sz="1200" dirty="0">
              <a:solidFill>
                <a:srgbClr val="000000"/>
              </a:solidFill>
              <a:latin typeface="MASSILIA VF"/>
              <a:ea typeface="Calibri"/>
              <a:cs typeface="Calibri"/>
            </a:endParaRPr>
          </a:p>
          <a:p>
            <a:r>
              <a:rPr lang="en-US" sz="1200" u="sng" dirty="0">
                <a:solidFill>
                  <a:srgbClr val="000000"/>
                </a:solidFill>
                <a:latin typeface="MASSILIA VF"/>
                <a:ea typeface="Calibri"/>
                <a:cs typeface="Calibri"/>
              </a:rPr>
              <a:t>Ambitious, capable learners</a:t>
            </a:r>
            <a:endParaRPr lang="en-GB" sz="1200" u="sng">
              <a:solidFill>
                <a:srgbClr val="000000"/>
              </a:solidFill>
              <a:latin typeface="MASSILIA VF"/>
              <a:ea typeface="Calibri"/>
              <a:cs typeface="Calibri"/>
            </a:endParaRPr>
          </a:p>
          <a:p>
            <a:r>
              <a:rPr lang="en-US" sz="1200" dirty="0">
                <a:solidFill>
                  <a:srgbClr val="000000"/>
                </a:solidFill>
                <a:latin typeface="MASSILIA VF"/>
                <a:ea typeface="Calibri"/>
                <a:cs typeface="Calibri"/>
              </a:rPr>
              <a:t>Learners should set themselves high standard and seek and enjoy challenge when participating in the best composite challenge. They will carry out investigative work by </a:t>
            </a:r>
            <a:r>
              <a:rPr lang="en-US" sz="1200" dirty="0" err="1">
                <a:solidFill>
                  <a:srgbClr val="000000"/>
                </a:solidFill>
                <a:latin typeface="MASSILIA VF"/>
                <a:ea typeface="Calibri"/>
                <a:cs typeface="Calibri"/>
              </a:rPr>
              <a:t>utilising</a:t>
            </a:r>
            <a:r>
              <a:rPr lang="en-US" sz="1200" dirty="0">
                <a:solidFill>
                  <a:srgbClr val="000000"/>
                </a:solidFill>
                <a:latin typeface="MASSILIA VF"/>
                <a:ea typeface="Calibri"/>
                <a:cs typeface="Calibri"/>
              </a:rPr>
              <a:t> the scientific knowledge and skills to connect and apply their knowledge in different contexts. </a:t>
            </a:r>
            <a:endParaRPr lang="en-US" sz="1200" dirty="0">
              <a:solidFill>
                <a:srgbClr val="000000"/>
              </a:solidFill>
              <a:ea typeface="Calibri"/>
              <a:cs typeface="Calibri"/>
            </a:endParaRPr>
          </a:p>
          <a:p>
            <a:endParaRPr lang="en-GB" sz="1200" dirty="0"/>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dirty="0"/>
              <a:t>Four Purposes</a:t>
            </a:r>
          </a:p>
        </p:txBody>
      </p:sp>
      <p:sp>
        <p:nvSpPr>
          <p:cNvPr id="4" name="Text Placeholder 3">
            <a:extLst>
              <a:ext uri="{FF2B5EF4-FFF2-40B4-BE49-F238E27FC236}">
                <a16:creationId xmlns:a16="http://schemas.microsoft.com/office/drawing/2014/main" id="{DF4B6647-26ED-AE4F-C7C6-F118FCC94D72}"/>
              </a:ext>
            </a:extLst>
          </p:cNvPr>
          <p:cNvSpPr>
            <a:spLocks noGrp="1"/>
          </p:cNvSpPr>
          <p:nvPr>
            <p:ph type="body" sz="quarter" idx="44"/>
          </p:nvPr>
        </p:nvSpPr>
        <p:spPr/>
        <p:txBody>
          <a:bodyPr lIns="180000" tIns="180000" rIns="180000" bIns="180000" anchor="t">
            <a:normAutofit/>
          </a:bodyPr>
          <a:lstStyle/>
          <a:p>
            <a:pPr marL="342900" indent="-342900">
              <a:buFont typeface="Arial,Sans-Serif" panose="020B0604020202020204" pitchFamily="34" charset="0"/>
              <a:buChar char="•"/>
            </a:pPr>
            <a:r>
              <a:rPr lang="en-US" sz="1200" dirty="0">
                <a:latin typeface="MASSILIA VF"/>
              </a:rPr>
              <a:t>Literacy -  </a:t>
            </a:r>
            <a:r>
              <a:rPr lang="en-US" sz="1200" dirty="0">
                <a:latin typeface="MASSILIA VF"/>
                <a:cs typeface="Calibri"/>
              </a:rPr>
              <a:t>U</a:t>
            </a:r>
            <a:r>
              <a:rPr lang="en-GB" sz="1200" dirty="0">
                <a:solidFill>
                  <a:srgbClr val="000000"/>
                </a:solidFill>
                <a:latin typeface="MASSILIA VF"/>
                <a:cs typeface="Calibri"/>
              </a:rPr>
              <a:t>se varied, appropriate and precise vocabulary including area of learning and experience/discipline-specific words for different purposes. </a:t>
            </a:r>
            <a:endParaRPr lang="en-US" sz="1200">
              <a:solidFill>
                <a:srgbClr val="000000"/>
              </a:solidFill>
              <a:latin typeface="MASSILIA VF"/>
              <a:cs typeface="Calibri"/>
            </a:endParaRPr>
          </a:p>
          <a:p>
            <a:pPr marL="342900" indent="-342900">
              <a:buFont typeface="Arial,Sans-Serif" panose="020B0604020202020204" pitchFamily="34" charset="0"/>
              <a:buChar char="•"/>
            </a:pPr>
            <a:endParaRPr lang="en-GB" sz="1200" dirty="0">
              <a:solidFill>
                <a:srgbClr val="000000"/>
              </a:solidFill>
              <a:latin typeface="MASSILIA VF"/>
              <a:cs typeface="Calibri"/>
            </a:endParaRPr>
          </a:p>
          <a:p>
            <a:pPr marL="342900" indent="-342900">
              <a:buFont typeface="Arial" panose="020B0604020202020204" pitchFamily="34" charset="0"/>
              <a:buChar char="•"/>
            </a:pPr>
            <a:r>
              <a:rPr lang="en-GB" sz="1200" dirty="0">
                <a:solidFill>
                  <a:srgbClr val="000000"/>
                </a:solidFill>
                <a:latin typeface="MASSILIA VF"/>
                <a:cs typeface="Calibri"/>
              </a:rPr>
              <a:t>Numeracy - draw conclusions from data and recognise that some conclusions may be misleading or uncertain.    </a:t>
            </a:r>
          </a:p>
          <a:p>
            <a:endParaRPr lang="en-GB" sz="1100" dirty="0">
              <a:solidFill>
                <a:srgbClr val="000000"/>
              </a:solidFill>
              <a:latin typeface="Calibri"/>
              <a:cs typeface="Calibri"/>
            </a:endParaRPr>
          </a:p>
          <a:p>
            <a:endParaRPr lang="en-US" sz="900" dirty="0"/>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dirty="0"/>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dirty="0"/>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lIns="180000" tIns="180000" rIns="180000" bIns="180000" anchor="t">
            <a:normAutofit/>
          </a:bodyPr>
          <a:lstStyle/>
          <a:p>
            <a:r>
              <a:rPr lang="en-US" sz="1200" b="1" dirty="0">
                <a:solidFill>
                  <a:srgbClr val="1F1F1F"/>
                </a:solidFill>
                <a:latin typeface="MASSILIA VF"/>
                <a:cs typeface="Arial"/>
              </a:rPr>
              <a:t>Creativity and innovation</a:t>
            </a:r>
            <a:endParaRPr lang="en-US" sz="1200" dirty="0">
              <a:latin typeface="MASSILIA VF"/>
            </a:endParaRPr>
          </a:p>
          <a:p>
            <a:r>
              <a:rPr lang="en-US" sz="1200" dirty="0">
                <a:solidFill>
                  <a:srgbClr val="1F1F1F"/>
                </a:solidFill>
                <a:latin typeface="MASSILIA VF"/>
                <a:cs typeface="Arial"/>
              </a:rPr>
              <a:t>Learners should be given space to be curious and inquisitive, and to generate many ideas with regards to properties of different materials. </a:t>
            </a:r>
          </a:p>
          <a:p>
            <a:r>
              <a:rPr lang="en-US" sz="1200" b="1" dirty="0">
                <a:solidFill>
                  <a:srgbClr val="1F1F1F"/>
                </a:solidFill>
                <a:latin typeface="MASSILIA VF"/>
                <a:cs typeface="Arial"/>
              </a:rPr>
              <a:t>Critical thinking and problem-solving</a:t>
            </a:r>
            <a:endParaRPr lang="en-US" sz="1200" dirty="0">
              <a:latin typeface="MASSILIA VF"/>
            </a:endParaRPr>
          </a:p>
          <a:p>
            <a:r>
              <a:rPr lang="en-US" sz="1200" dirty="0">
                <a:solidFill>
                  <a:srgbClr val="1F1F1F"/>
                </a:solidFill>
                <a:latin typeface="MASSILIA VF"/>
                <a:cs typeface="Arial"/>
              </a:rPr>
              <a:t>Learners should be supported to ask meaningful questions, and to evaluate information, evidence and situations. They should be able to analyse and justify possible solutions, recognising potential issues and problems that may arise when dealing with particular materials. </a:t>
            </a:r>
            <a:endParaRPr lang="en-US" sz="1200" dirty="0">
              <a:solidFill>
                <a:srgbClr val="1F1F1F"/>
              </a:solidFill>
              <a:latin typeface="Arial"/>
              <a:cs typeface="Arial"/>
            </a:endParaRPr>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p:txBody>
          <a:bodyPr lIns="180000" tIns="180000" rIns="180000" bIns="180000" anchor="t">
            <a:normAutofit/>
          </a:bodyPr>
          <a:lstStyle/>
          <a:p>
            <a:r>
              <a:rPr lang="en-US" sz="1200" dirty="0">
                <a:solidFill>
                  <a:srgbClr val="000000"/>
                </a:solidFill>
                <a:latin typeface="MASSILIA VF"/>
                <a:ea typeface="Calibri"/>
                <a:cs typeface="Calibri"/>
              </a:rPr>
              <a:t>Promote problem solving, creative and critical thinking.</a:t>
            </a:r>
          </a:p>
          <a:p>
            <a:r>
              <a:rPr lang="en-US" sz="1200" dirty="0">
                <a:solidFill>
                  <a:srgbClr val="000000"/>
                </a:solidFill>
                <a:latin typeface="MASSILIA VF"/>
                <a:ea typeface="Calibri"/>
                <a:cs typeface="Calibri"/>
              </a:rPr>
              <a:t>Sustained pupil effort to reach high, achievable targets.</a:t>
            </a:r>
          </a:p>
          <a:p>
            <a:r>
              <a:rPr lang="en-US" sz="1200" dirty="0">
                <a:solidFill>
                  <a:srgbClr val="000000"/>
                </a:solidFill>
                <a:latin typeface="MASSILIA VF"/>
                <a:ea typeface="Calibri"/>
                <a:cs typeface="Calibri"/>
              </a:rPr>
              <a:t>Build on previous knowledge and experience to engage interest.</a:t>
            </a:r>
          </a:p>
          <a:p>
            <a:r>
              <a:rPr lang="en-US" sz="1200" dirty="0">
                <a:solidFill>
                  <a:srgbClr val="000000"/>
                </a:solidFill>
                <a:latin typeface="MASSILIA VF"/>
                <a:ea typeface="Calibri"/>
                <a:cs typeface="Calibri"/>
              </a:rPr>
              <a:t>Encourage learners to take responsibility for their own learning.</a:t>
            </a:r>
          </a:p>
          <a:p>
            <a:r>
              <a:rPr lang="en-US" sz="1200" dirty="0">
                <a:solidFill>
                  <a:srgbClr val="000000"/>
                </a:solidFill>
                <a:latin typeface="MASSILIA VF"/>
                <a:ea typeface="Calibri"/>
                <a:cs typeface="Calibri"/>
              </a:rPr>
              <a:t>Encourage collaboration.</a:t>
            </a:r>
          </a:p>
          <a:p>
            <a:endParaRPr lang="en-US" sz="1200" dirty="0"/>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dirty="0"/>
              <a:t>Pedagogical Principles</a:t>
            </a:r>
          </a:p>
        </p:txBody>
      </p:sp>
    </p:spTree>
    <p:extLst>
      <p:ext uri="{BB962C8B-B14F-4D97-AF65-F5344CB8AC3E}">
        <p14:creationId xmlns:p14="http://schemas.microsoft.com/office/powerpoint/2010/main" val="1981651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p:txBody>
          <a:bodyPr lIns="180000" tIns="180000" rIns="180000" bIns="180000" anchor="t">
            <a:noAutofit/>
          </a:bodyPr>
          <a:lstStyle/>
          <a:p>
            <a:r>
              <a:rPr lang="en-US" sz="1200" dirty="0">
                <a:latin typeface="MASSILIA VF"/>
              </a:rPr>
              <a:t>Learners will develop their problem-solving skills by investigating properties that make certain materials more useful and beneficial to the modern-day world.</a:t>
            </a:r>
          </a:p>
          <a:p>
            <a:r>
              <a:rPr lang="en-US" sz="1200" dirty="0">
                <a:latin typeface="MASSILIA VF"/>
              </a:rPr>
              <a:t>When produce their own model of a composite, they should be encouraged to use a 'trial and improve' approach that allows them to review and </a:t>
            </a:r>
            <a:r>
              <a:rPr lang="en-US" sz="1200">
                <a:latin typeface="MASSILIA VF"/>
              </a:rPr>
              <a:t>evaluate</a:t>
            </a:r>
            <a:r>
              <a:rPr lang="en-US" sz="1200" dirty="0">
                <a:latin typeface="MASSILIA VF"/>
              </a:rPr>
              <a:t> their approach and enables them to make further improvements. </a:t>
            </a:r>
            <a:endParaRPr lang="en-US" sz="1200"/>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dirty="0"/>
              <a:t>Increasing effectiveness as a learner</a:t>
            </a:r>
            <a:endParaRPr lang="en-US" sz="1050" dirty="0"/>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lIns="180000" tIns="180000" rIns="180000" bIns="180000" anchor="t">
            <a:noAutofit/>
          </a:bodyPr>
          <a:lstStyle/>
          <a:p>
            <a:r>
              <a:rPr lang="en-US" sz="1200" dirty="0">
                <a:solidFill>
                  <a:srgbClr val="1F1F1F"/>
                </a:solidFill>
                <a:latin typeface="MASSILIA VF"/>
                <a:cs typeface="Arial"/>
              </a:rPr>
              <a:t>Learners will increase their breadth and depth of knowledge in relation to the properties and uses of different materials and how this applies to their use within the modern-day world.</a:t>
            </a:r>
          </a:p>
          <a:p>
            <a:r>
              <a:rPr lang="en-US" sz="1200" dirty="0">
                <a:solidFill>
                  <a:srgbClr val="1F1F1F"/>
                </a:solidFill>
                <a:latin typeface="MASSILIA VF"/>
                <a:cs typeface="Arial"/>
              </a:rPr>
              <a:t>They will also deepen their knowledge and understanding of chemical reactions and will become more familiar with writing word and symbolic equations. </a:t>
            </a:r>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dirty="0"/>
              <a:t>Increasing breadth and depth of knowledge</a:t>
            </a:r>
            <a:endParaRPr lang="en-US" sz="1050" dirty="0"/>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lIns="180000" tIns="180000" rIns="180000" bIns="180000" anchor="t">
            <a:noAutofit/>
          </a:bodyPr>
          <a:lstStyle/>
          <a:p>
            <a:r>
              <a:rPr lang="en-US" sz="1200" dirty="0">
                <a:solidFill>
                  <a:srgbClr val="1F1F1F"/>
                </a:solidFill>
                <a:latin typeface="MASSILIA VF"/>
                <a:cs typeface="Arial"/>
              </a:rPr>
              <a:t>Investigative skills will be developed which will then support their scientific knowledge and understanding.  </a:t>
            </a:r>
            <a:endParaRPr lang="en-US" sz="1200">
              <a:latin typeface="MASSILIA VF"/>
              <a:cs typeface="Arial"/>
            </a:endParaRPr>
          </a:p>
          <a:p>
            <a:r>
              <a:rPr lang="en-US" sz="1200" dirty="0">
                <a:solidFill>
                  <a:srgbClr val="1F1F1F"/>
                </a:solidFill>
                <a:latin typeface="MASSILIA VF"/>
                <a:cs typeface="Arial"/>
              </a:rPr>
              <a:t>Learners will be encouraged to ask questions that will enable them to further explore the world around them. They will look at the evolution of materials and their uses over time as science and technology has evolved. </a:t>
            </a:r>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dirty="0"/>
              <a:t>Deepening understanding of the ideas and disciplines within Areas</a:t>
            </a:r>
            <a:endParaRPr lang="en-US" sz="1050" dirty="0"/>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dirty="0"/>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lIns="180000" tIns="180000" rIns="180000" bIns="180000" anchor="t">
            <a:normAutofit/>
          </a:bodyPr>
          <a:lstStyle/>
          <a:p>
            <a:r>
              <a:rPr lang="en-US" sz="1200" dirty="0">
                <a:latin typeface="MASSILIA VF"/>
              </a:rPr>
              <a:t>They will develop their scientific skills in relation to be able to correctly write word equations for chemical reactions. They will then further progress to being able to write balanced symbolic equation for chemical reactions. </a:t>
            </a:r>
            <a:endParaRPr lang="en-US" sz="800" dirty="0"/>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dirty="0"/>
              <a:t>Refinement and growing sophistication in the use and application of skills</a:t>
            </a:r>
            <a:endParaRPr lang="en-US" sz="1050" dirty="0"/>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lIns="180000" tIns="180000" rIns="180000" bIns="180000" anchor="t">
            <a:noAutofit/>
          </a:bodyPr>
          <a:lstStyle/>
          <a:p>
            <a:r>
              <a:rPr lang="en-US" sz="1200" dirty="0">
                <a:latin typeface="MASSILIA VF"/>
              </a:rPr>
              <a:t>They will be able to make links with technology where they look at the properties of different materials and connect their properties to their use and applications. </a:t>
            </a:r>
            <a:endParaRPr lang="en-US" sz="1200"/>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dirty="0"/>
              <a:t>Making connections and transferring learning into new contexts</a:t>
            </a:r>
            <a:endParaRPr lang="en-US" sz="700" dirty="0"/>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a:normAutofit/>
          </a:bodyPr>
          <a:lstStyle/>
          <a:p>
            <a:endParaRPr lang="en-US" sz="800" dirty="0"/>
          </a:p>
          <a:p>
            <a:endParaRPr lang="en-US" sz="800" dirty="0"/>
          </a:p>
          <a:p>
            <a:endParaRPr lang="en-US" sz="800" dirty="0"/>
          </a:p>
          <a:p>
            <a:endParaRPr lang="en-US" sz="800" dirty="0"/>
          </a:p>
          <a:p>
            <a:endParaRPr lang="en-US" sz="800" dirty="0"/>
          </a:p>
          <a:p>
            <a:endParaRPr lang="en-US" sz="800" dirty="0"/>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dirty="0"/>
              <a:t>Additional notes &amp; Misconceptions</a:t>
            </a:r>
          </a:p>
        </p:txBody>
      </p:sp>
    </p:spTree>
    <p:extLst>
      <p:ext uri="{BB962C8B-B14F-4D97-AF65-F5344CB8AC3E}">
        <p14:creationId xmlns:p14="http://schemas.microsoft.com/office/powerpoint/2010/main" val="2744657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r>
              <a:rPr lang="en-US" dirty="0">
                <a:latin typeface="MASSILIA VF"/>
              </a:rPr>
              <a:t>I can ask questions and use my experience to suggest simple methods of inquiry.</a:t>
            </a:r>
          </a:p>
          <a:p>
            <a:r>
              <a:rPr lang="en-US" dirty="0">
                <a:latin typeface="MASSILIA VF"/>
              </a:rPr>
              <a:t>I can </a:t>
            </a:r>
            <a:r>
              <a:rPr lang="en-US" dirty="0" err="1">
                <a:latin typeface="MASSILIA VF"/>
              </a:rPr>
              <a:t>recognise</a:t>
            </a:r>
            <a:r>
              <a:rPr lang="en-US" dirty="0">
                <a:latin typeface="MASSILIA VF"/>
              </a:rPr>
              <a:t> patterns from my observations and investigations and can communicate my findings.</a:t>
            </a:r>
          </a:p>
          <a:p>
            <a:r>
              <a:rPr lang="en-US" dirty="0">
                <a:latin typeface="MASSILIA VF"/>
              </a:rPr>
              <a:t>I can use my knowledge and understanding to predict effects as part of my scientific exploration.</a:t>
            </a:r>
          </a:p>
          <a:p>
            <a:endParaRPr lang="en-US" dirty="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dirty="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a:bodyPr>
          <a:lstStyle/>
          <a:p>
            <a:r>
              <a:rPr lang="en-US" dirty="0">
                <a:latin typeface="MASSILIA VF"/>
              </a:rPr>
              <a:t>I can identify questions that can be investigated scientifically and suggest suitable methods of inquiry.</a:t>
            </a:r>
            <a:endParaRPr lang="en-US"/>
          </a:p>
          <a:p>
            <a:r>
              <a:rPr lang="en-US" dirty="0">
                <a:latin typeface="MASSILIA VF"/>
              </a:rPr>
              <a:t>I can suggest conclusions as a result of carrying out my inquiries.</a:t>
            </a:r>
          </a:p>
          <a:p>
            <a:r>
              <a:rPr lang="en-US" dirty="0">
                <a:latin typeface="MASSILIA VF"/>
              </a:rPr>
              <a:t>I can evaluate methods to suggest improvements</a:t>
            </a:r>
          </a:p>
          <a:p>
            <a:pPr marL="171450" indent="-171450">
              <a:buFont typeface="Arial" panose="020B0604020202020204" pitchFamily="34" charset="0"/>
              <a:buChar char="•"/>
            </a:pPr>
            <a:endParaRPr lang="en-US" dirty="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dirty="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lIns="180000" tIns="180000" rIns="180000" bIns="180000" anchor="t">
            <a:normAutofit/>
          </a:bodyPr>
          <a:lstStyle/>
          <a:p>
            <a:pPr marL="171450" indent="-171450">
              <a:buFont typeface="Arial" panose="020B0604020202020204" pitchFamily="34" charset="0"/>
              <a:buChar char="•"/>
            </a:pPr>
            <a:endParaRPr lang="en-US" sz="900" dirty="0"/>
          </a:p>
          <a:p>
            <a:r>
              <a:rPr lang="en-US" dirty="0">
                <a:latin typeface="MASSILIA VF"/>
              </a:rPr>
              <a:t>I can use my findings to draw valid conclusions.</a:t>
            </a:r>
          </a:p>
          <a:p>
            <a:r>
              <a:rPr lang="en-US" dirty="0">
                <a:latin typeface="MASSILIA VF"/>
              </a:rPr>
              <a:t>I can evaluate and identify ways of improving the reliability of data, taking anomalies into account.</a:t>
            </a:r>
          </a:p>
          <a:p>
            <a:pPr marL="171450" indent="-171450">
              <a:buFont typeface="Arial" panose="020B0604020202020204" pitchFamily="34" charset="0"/>
              <a:buChar char="•"/>
            </a:pPr>
            <a:endParaRPr lang="en-US" dirty="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dirty="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dirty="0"/>
              <a:t>Progression Steps to inform teaching</a:t>
            </a:r>
          </a:p>
        </p:txBody>
      </p:sp>
    </p:spTree>
    <p:extLst>
      <p:ext uri="{BB962C8B-B14F-4D97-AF65-F5344CB8AC3E}">
        <p14:creationId xmlns:p14="http://schemas.microsoft.com/office/powerpoint/2010/main" val="3785915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r>
              <a:rPr lang="en-US"/>
              <a:t>I can explore and describe the properties of materials and justify their uses.</a:t>
            </a:r>
          </a:p>
          <a:p>
            <a:r>
              <a:rPr lang="en-US">
                <a:latin typeface="MASSILIA VF"/>
              </a:rPr>
              <a:t>I can observe and describe ways in which materials change when they are mixed together.</a:t>
            </a:r>
          </a:p>
          <a:p>
            <a:endParaRPr lang="en-US" dirty="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dirty="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a:bodyPr>
          <a:lstStyle/>
          <a:p>
            <a:r>
              <a:rPr lang="en-US" dirty="0">
                <a:latin typeface="MASSILIA VF"/>
              </a:rPr>
              <a:t>I can </a:t>
            </a:r>
            <a:r>
              <a:rPr lang="en-US" err="1">
                <a:latin typeface="MASSILIA VF"/>
              </a:rPr>
              <a:t>recognise</a:t>
            </a:r>
            <a:r>
              <a:rPr lang="en-US" dirty="0">
                <a:latin typeface="MASSILIA VF"/>
              </a:rPr>
              <a:t> that our planet provides natural materials and can explain why they may have been processed to make them useful.</a:t>
            </a:r>
            <a:endParaRPr lang="en-US"/>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dirty="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lIns="180000" tIns="180000" rIns="180000" bIns="180000" anchor="t">
            <a:normAutofit/>
          </a:bodyPr>
          <a:lstStyle/>
          <a:p>
            <a:r>
              <a:rPr lang="en-US">
                <a:latin typeface="MASSILIA VF"/>
              </a:rPr>
              <a:t>I can use my knowledge of </a:t>
            </a:r>
            <a:r>
              <a:rPr lang="en-US" dirty="0">
                <a:latin typeface="MASSILIA VF"/>
              </a:rPr>
              <a:t>chemical reactions to explain what happens when conditions are changed.</a:t>
            </a:r>
            <a:endParaRPr lang="en-US" sz="900" dirty="0"/>
          </a:p>
          <a:p>
            <a:r>
              <a:rPr lang="en-US" dirty="0">
                <a:latin typeface="MASSILIA VF"/>
              </a:rPr>
              <a:t>I can use different methods to </a:t>
            </a:r>
            <a:r>
              <a:rPr lang="en-US" err="1">
                <a:latin typeface="MASSILIA VF"/>
              </a:rPr>
              <a:t>analyse</a:t>
            </a:r>
            <a:r>
              <a:rPr lang="en-US" dirty="0">
                <a:latin typeface="MASSILIA VF"/>
              </a:rPr>
              <a:t> materials in order to understand their composition.</a:t>
            </a:r>
          </a:p>
          <a:p>
            <a:r>
              <a:rPr lang="en-US" dirty="0">
                <a:latin typeface="MASSILIA VF"/>
              </a:rPr>
              <a:t>I can describe how various materials need different techniques in order to separate and refine them.</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dirty="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dirty="0"/>
              <a:t>Progression Steps to inform teaching</a:t>
            </a:r>
          </a:p>
        </p:txBody>
      </p:sp>
    </p:spTree>
    <p:extLst>
      <p:ext uri="{BB962C8B-B14F-4D97-AF65-F5344CB8AC3E}">
        <p14:creationId xmlns:p14="http://schemas.microsoft.com/office/powerpoint/2010/main" val="666510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lIns="180000" tIns="180000" rIns="180000" bIns="180000" anchor="t">
            <a:normAutofit/>
          </a:bodyPr>
          <a:lstStyle/>
          <a:p>
            <a:endParaRPr lang="en-US" sz="900" dirty="0"/>
          </a:p>
          <a:p>
            <a:r>
              <a:rPr lang="en-US" sz="1200" dirty="0">
                <a:latin typeface="MASSILIA VF"/>
              </a:rPr>
              <a:t>Learners will build on their knowledge and understanding of chemical reactions from their work in year 7 as well as from atoms, elements and compounds from year 8. </a:t>
            </a:r>
            <a:endParaRPr lang="en-US" sz="1200"/>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dirty="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p:txBody>
          <a:bodyPr lIns="180000" tIns="180000" rIns="180000" bIns="180000" anchor="t">
            <a:normAutofit/>
          </a:bodyPr>
          <a:lstStyle/>
          <a:p>
            <a:r>
              <a:rPr lang="en-US" sz="1200" dirty="0">
                <a:latin typeface="MASSILIA VF"/>
              </a:rPr>
              <a:t>Properties and uses of composites.</a:t>
            </a:r>
            <a:endParaRPr lang="en-US" sz="1200"/>
          </a:p>
          <a:p>
            <a:r>
              <a:rPr lang="en-US" sz="1200" dirty="0">
                <a:latin typeface="MASSILIA VF"/>
              </a:rPr>
              <a:t>Reactions of metals with water, acid and rain.</a:t>
            </a:r>
          </a:p>
          <a:p>
            <a:r>
              <a:rPr lang="en-US" sz="1200" dirty="0">
                <a:latin typeface="MASSILIA VF"/>
              </a:rPr>
              <a:t>Preparing salt crystals.</a:t>
            </a:r>
            <a:endParaRPr lang="en-US" sz="1200"/>
          </a:p>
          <a:p>
            <a:r>
              <a:rPr lang="en-US" sz="1200" dirty="0">
                <a:latin typeface="MASSILIA VF"/>
              </a:rPr>
              <a:t>The reactivity series and displacement reactions.</a:t>
            </a:r>
            <a:endParaRPr lang="en-US" sz="1200"/>
          </a:p>
          <a:p>
            <a:r>
              <a:rPr lang="en-US" sz="1200" dirty="0">
                <a:latin typeface="MASSILIA VF"/>
              </a:rPr>
              <a:t>Factors that affect the rate of corrosion. </a:t>
            </a:r>
            <a:endParaRPr lang="en-US" sz="900" dirty="0"/>
          </a:p>
          <a:p>
            <a:endParaRPr lang="en-US" sz="900" dirty="0"/>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dirty="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dirty="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dirty="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dirty="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p:txBody>
          <a:bodyPr lIns="180000" tIns="180000" rIns="180000" bIns="180000" numCol="2" anchor="t">
            <a:noAutofit/>
          </a:bodyPr>
          <a:lstStyle/>
          <a:p>
            <a:pPr marL="171450" indent="-171450">
              <a:buFont typeface="Arial,Sans-Serif" panose="020B0604020202020204" pitchFamily="34" charset="0"/>
              <a:buChar char="•"/>
            </a:pPr>
            <a:r>
              <a:rPr lang="en-US" sz="1200" dirty="0">
                <a:latin typeface="MASSILIA VF"/>
                <a:cs typeface="Arial"/>
              </a:rPr>
              <a:t>To be able to use and apply scientific knowledge correctly to different contexts.</a:t>
            </a:r>
            <a:endParaRPr lang="en-US" sz="1200" dirty="0">
              <a:solidFill>
                <a:srgbClr val="000000"/>
              </a:solidFill>
              <a:latin typeface="MASSILIA VF"/>
              <a:cs typeface="Arial"/>
            </a:endParaRPr>
          </a:p>
          <a:p>
            <a:pPr marL="171450" indent="-171450">
              <a:buFont typeface="Arial,Sans-Serif" panose="020B0604020202020204" pitchFamily="34" charset="0"/>
              <a:buChar char="•"/>
            </a:pPr>
            <a:endParaRPr lang="en-US" sz="1200" dirty="0">
              <a:solidFill>
                <a:srgbClr val="000000"/>
              </a:solidFill>
              <a:latin typeface="MASSILIA VF"/>
              <a:cs typeface="Arial"/>
            </a:endParaRPr>
          </a:p>
          <a:p>
            <a:pPr marL="171450" indent="-171450">
              <a:buFont typeface="Arial,Sans-Serif" panose="020B0604020202020204" pitchFamily="34" charset="0"/>
              <a:buChar char="•"/>
            </a:pPr>
            <a:r>
              <a:rPr lang="en-US" sz="1200" dirty="0">
                <a:latin typeface="MASSILIA VF"/>
                <a:cs typeface="Arial"/>
              </a:rPr>
              <a:t>To be able to correctly </a:t>
            </a:r>
            <a:r>
              <a:rPr lang="en-US" sz="1200" dirty="0" err="1">
                <a:latin typeface="MASSILIA VF"/>
                <a:cs typeface="Arial"/>
              </a:rPr>
              <a:t>analyse</a:t>
            </a:r>
            <a:r>
              <a:rPr lang="en-US" sz="1200" dirty="0">
                <a:latin typeface="MASSILIA VF"/>
                <a:cs typeface="Arial"/>
              </a:rPr>
              <a:t> and interpret data </a:t>
            </a:r>
            <a:endParaRPr lang="en-US" sz="1200" dirty="0">
              <a:solidFill>
                <a:srgbClr val="000000"/>
              </a:solidFill>
              <a:latin typeface="MASSILIA VF"/>
              <a:cs typeface="Arial"/>
            </a:endParaRPr>
          </a:p>
          <a:p>
            <a:pPr marL="171450" indent="-171450">
              <a:buFont typeface="Arial,Sans-Serif" panose="020B0604020202020204" pitchFamily="34" charset="0"/>
              <a:buChar char="•"/>
            </a:pPr>
            <a:endParaRPr lang="en-US" sz="1200" dirty="0">
              <a:solidFill>
                <a:srgbClr val="000000"/>
              </a:solidFill>
              <a:latin typeface="MASSILIA VF"/>
              <a:cs typeface="Arial"/>
            </a:endParaRPr>
          </a:p>
          <a:p>
            <a:pPr marL="171450" indent="-171450">
              <a:buFont typeface="Arial,Sans-Serif" panose="020B0604020202020204" pitchFamily="34" charset="0"/>
              <a:buChar char="•"/>
            </a:pPr>
            <a:r>
              <a:rPr lang="en-US" sz="1200" dirty="0">
                <a:latin typeface="MASSILIA VF"/>
                <a:cs typeface="Arial"/>
              </a:rPr>
              <a:t>To produce accurately and precisely written scientific reports using tier 3 vocabulary </a:t>
            </a:r>
            <a:endParaRPr lang="en-US" sz="1200" dirty="0">
              <a:solidFill>
                <a:srgbClr val="000000"/>
              </a:solidFill>
              <a:latin typeface="MASSILIA VF"/>
              <a:cs typeface="Arial"/>
            </a:endParaRPr>
          </a:p>
          <a:p>
            <a:pPr marL="171450" indent="-171450">
              <a:buFont typeface="Arial,Sans-Serif" panose="020B0604020202020204" pitchFamily="34" charset="0"/>
              <a:buChar char="•"/>
            </a:pPr>
            <a:endParaRPr lang="en-US" sz="1200" dirty="0">
              <a:solidFill>
                <a:srgbClr val="000000"/>
              </a:solidFill>
              <a:latin typeface="MASSILIA VF"/>
              <a:cs typeface="Arial"/>
            </a:endParaRPr>
          </a:p>
          <a:p>
            <a:pPr marL="171450" indent="-171450">
              <a:buFont typeface="Arial,Sans-Serif" panose="020B0604020202020204" pitchFamily="34" charset="0"/>
              <a:buChar char="•"/>
            </a:pPr>
            <a:r>
              <a:rPr lang="en-US" sz="1200" dirty="0">
                <a:latin typeface="MASSILIA VF"/>
                <a:cs typeface="Arial"/>
              </a:rPr>
              <a:t>To be able to correctly display scientific data in the most appropriate format.</a:t>
            </a:r>
            <a:endParaRPr lang="en-US" sz="1200" dirty="0">
              <a:solidFill>
                <a:srgbClr val="000000"/>
              </a:solidFill>
              <a:latin typeface="MASSILIA VF"/>
              <a:cs typeface="Arial"/>
            </a:endParaRPr>
          </a:p>
          <a:p>
            <a:pPr marL="171450" indent="-171450">
              <a:buFont typeface="Arial,Sans-Serif" panose="020B0604020202020204" pitchFamily="34" charset="0"/>
              <a:buChar char="•"/>
            </a:pPr>
            <a:endParaRPr lang="en-US" sz="700" dirty="0">
              <a:solidFill>
                <a:srgbClr val="000000"/>
              </a:solidFill>
              <a:latin typeface="MASSILIA VF"/>
              <a:cs typeface="Arial"/>
            </a:endParaRPr>
          </a:p>
          <a:p>
            <a:pPr marL="171450" indent="-171450">
              <a:buFont typeface="Arial" panose="020B0604020202020204" pitchFamily="34" charset="0"/>
              <a:buChar char="•"/>
            </a:pPr>
            <a:endParaRPr lang="en-US" sz="900" dirty="0"/>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p:txBody>
          <a:bodyPr lIns="180000" tIns="180000" rIns="180000" bIns="180000" anchor="t">
            <a:normAutofit/>
          </a:bodyPr>
          <a:lstStyle/>
          <a:p>
            <a:r>
              <a:rPr lang="en-US" sz="1200" dirty="0">
                <a:latin typeface="MASSILIA VF"/>
              </a:rPr>
              <a:t>Materials, composites, metals, reactants, products, reactions, chemical, copper sulphate, displacement, reactivity, corrosion. </a:t>
            </a:r>
            <a:endParaRPr lang="en-US" sz="1200" dirty="0"/>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lIns="180000" tIns="180000" rIns="180000" bIns="180000" anchor="t">
            <a:noAutofit/>
          </a:bodyPr>
          <a:lstStyle/>
          <a:p>
            <a:r>
              <a:rPr lang="en-US" sz="1200" dirty="0">
                <a:solidFill>
                  <a:srgbClr val="000000"/>
                </a:solidFill>
                <a:latin typeface="MASSILIA VF"/>
                <a:ea typeface="Calibri"/>
                <a:cs typeface="Calibri"/>
              </a:rPr>
              <a:t>Building a structure linked to design and technology.</a:t>
            </a:r>
          </a:p>
          <a:p>
            <a:r>
              <a:rPr lang="en-US" sz="1200" dirty="0">
                <a:solidFill>
                  <a:srgbClr val="000000"/>
                </a:solidFill>
                <a:latin typeface="MASSILIA VF"/>
                <a:ea typeface="Calibri"/>
                <a:cs typeface="Calibri"/>
              </a:rPr>
              <a:t>Composites in the London Olympics.</a:t>
            </a:r>
          </a:p>
          <a:p>
            <a:r>
              <a:rPr lang="en-US" sz="1200" dirty="0">
                <a:solidFill>
                  <a:srgbClr val="000000"/>
                </a:solidFill>
                <a:latin typeface="MASSILIA VF"/>
                <a:ea typeface="Calibri"/>
                <a:cs typeface="Calibri"/>
              </a:rPr>
              <a:t>Everyday corrosion</a:t>
            </a:r>
          </a:p>
          <a:p>
            <a:r>
              <a:rPr lang="en-US" sz="1200" dirty="0">
                <a:solidFill>
                  <a:srgbClr val="000000"/>
                </a:solidFill>
                <a:latin typeface="MASSILIA VF"/>
                <a:ea typeface="Calibri"/>
                <a:cs typeface="Calibri"/>
              </a:rPr>
              <a:t>Metals used in aircrafts based on their reactive (Airbus Broughton).</a:t>
            </a:r>
          </a:p>
          <a:p>
            <a:r>
              <a:rPr lang="en-US" sz="1200" dirty="0">
                <a:solidFill>
                  <a:srgbClr val="000000"/>
                </a:solidFill>
                <a:latin typeface="MASSILIA VF"/>
                <a:ea typeface="Calibri"/>
                <a:cs typeface="Calibri"/>
              </a:rPr>
              <a:t>Reference to a teacher’s car having hole in it because they live by the coast in Wales.</a:t>
            </a:r>
          </a:p>
          <a:p>
            <a:endParaRPr lang="en-US" sz="1100" dirty="0">
              <a:solidFill>
                <a:srgbClr val="000000"/>
              </a:solidFill>
              <a:latin typeface="Calibri"/>
              <a:ea typeface="Calibri"/>
              <a:cs typeface="Calibri"/>
            </a:endParaRPr>
          </a:p>
          <a:p>
            <a:endParaRPr lang="en-US" sz="1100" dirty="0">
              <a:solidFill>
                <a:srgbClr val="000000"/>
              </a:solidFill>
              <a:latin typeface="Calibri"/>
              <a:ea typeface="Calibri"/>
              <a:cs typeface="Calibri"/>
            </a:endParaRPr>
          </a:p>
        </p:txBody>
      </p:sp>
    </p:spTree>
    <p:extLst>
      <p:ext uri="{BB962C8B-B14F-4D97-AF65-F5344CB8AC3E}">
        <p14:creationId xmlns:p14="http://schemas.microsoft.com/office/powerpoint/2010/main" val="632769890"/>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5B19871-5CF5-4751-917E-048756547829}">
  <ds:schemaRefs>
    <ds:schemaRef ds:uri="c9827502-ad03-49b1-85da-f0239239a6b1"/>
    <ds:schemaRef ds:uri="http://purl.org/dc/elements/1.1/"/>
    <ds:schemaRef ds:uri="http://schemas.microsoft.com/office/2006/metadata/properties"/>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dd53f9ed-aba7-4473-9642-666960874982"/>
    <ds:schemaRef ds:uri="http://www.w3.org/XML/1998/namespace"/>
    <ds:schemaRef ds:uri="http://purl.org/dc/dcmitype/"/>
  </ds:schemaRefs>
</ds:datastoreItem>
</file>

<file path=customXml/itemProps2.xml><?xml version="1.0" encoding="utf-8"?>
<ds:datastoreItem xmlns:ds="http://schemas.openxmlformats.org/officeDocument/2006/customXml" ds:itemID="{05FE959A-ED39-4700-9D77-A069B4D720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53f9ed-aba7-4473-9642-666960874982"/>
    <ds:schemaRef ds:uri="c9827502-ad03-49b1-85da-f0239239a6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D478130-1243-438D-B441-EECCCE21675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4698</TotalTime>
  <Words>118</Words>
  <Application>Microsoft Office PowerPoint</Application>
  <PresentationFormat>Custom</PresentationFormat>
  <Paragraphs>29</Paragraphs>
  <Slides>8</Slides>
  <Notes>0</Notes>
  <HiddenSlides>0</HiddenSlides>
  <MMClips>0</MMClips>
  <ScaleCrop>false</ScaleCrop>
  <HeadingPairs>
    <vt:vector size="4" baseType="variant">
      <vt:variant>
        <vt:lpstr>Theme</vt:lpstr>
      </vt:variant>
      <vt:variant>
        <vt:i4>3</vt:i4>
      </vt:variant>
      <vt:variant>
        <vt:lpstr>Slide Titles</vt:lpstr>
      </vt:variant>
      <vt:variant>
        <vt:i4>8</vt:i4>
      </vt:variant>
    </vt:vector>
  </HeadingPairs>
  <TitlesOfParts>
    <vt:vector size="11" baseType="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lastModifiedBy>Kelly</cp:lastModifiedBy>
  <cp:revision>261</cp:revision>
  <dcterms:created xsi:type="dcterms:W3CDTF">2024-02-26T09:08:58Z</dcterms:created>
  <dcterms:modified xsi:type="dcterms:W3CDTF">2024-07-09T10:41:01Z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