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D0440-5C41-B001-4176-1EB607628797}" v="198" dt="2024-07-03T09:31:14.399"/>
    <p1510:client id="{6233FDB9-2893-2511-2A38-D8A7DCDA124B}" v="3" dt="2024-07-05T08:54:41.5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6233FDB9-2893-2511-2A38-D8A7DCDA124B}"/>
    <pc:docChg chg="modSld">
      <pc:chgData name="Catrin Davies" userId="S::catrin.davies@connahsquayhs.org.uk::8fe6a0ed-85a2-4afc-b2fd-0bd0e468fc41" providerId="AD" clId="Web-{6233FDB9-2893-2511-2A38-D8A7DCDA124B}" dt="2024-07-05T08:54:41.564" v="2" actId="20577"/>
      <pc:docMkLst>
        <pc:docMk/>
      </pc:docMkLst>
      <pc:sldChg chg="modSp">
        <pc:chgData name="Catrin Davies" userId="S::catrin.davies@connahsquayhs.org.uk::8fe6a0ed-85a2-4afc-b2fd-0bd0e468fc41" providerId="AD" clId="Web-{6233FDB9-2893-2511-2A38-D8A7DCDA124B}" dt="2024-07-05T08:54:41.564" v="2" actId="20577"/>
        <pc:sldMkLst>
          <pc:docMk/>
          <pc:sldMk cId="2744657230" sldId="279"/>
        </pc:sldMkLst>
        <pc:spChg chg="mod">
          <ac:chgData name="Catrin Davies" userId="S::catrin.davies@connahsquayhs.org.uk::8fe6a0ed-85a2-4afc-b2fd-0bd0e468fc41" providerId="AD" clId="Web-{6233FDB9-2893-2511-2A38-D8A7DCDA124B}" dt="2024-07-05T08:54:41.564" v="2" actId="20577"/>
          <ac:spMkLst>
            <pc:docMk/>
            <pc:sldMk cId="2744657230" sldId="279"/>
            <ac:spMk id="13" creationId="{12040E28-C6F5-B532-A029-B5A6A5E6B1EC}"/>
          </ac:spMkLst>
        </pc:spChg>
      </pc:sldChg>
    </pc:docChg>
  </pc:docChgLst>
  <pc:docChgLst>
    <pc:chgData name="Catrin Davies" userId="S::catrin.davies@connahsquayhs.org.uk::8fe6a0ed-85a2-4afc-b2fd-0bd0e468fc41" providerId="AD" clId="Web-{2EA555FB-C787-750B-6EBD-2E2F1B40AD47}"/>
    <pc:docChg chg="modSld">
      <pc:chgData name="Catrin Davies" userId="S::catrin.davies@connahsquayhs.org.uk::8fe6a0ed-85a2-4afc-b2fd-0bd0e468fc41" providerId="AD" clId="Web-{2EA555FB-C787-750B-6EBD-2E2F1B40AD47}" dt="2024-06-20T11:34:53.618" v="285" actId="20577"/>
      <pc:docMkLst>
        <pc:docMk/>
      </pc:docMkLst>
      <pc:sldChg chg="modSp">
        <pc:chgData name="Catrin Davies" userId="S::catrin.davies@connahsquayhs.org.uk::8fe6a0ed-85a2-4afc-b2fd-0bd0e468fc41" providerId="AD" clId="Web-{2EA555FB-C787-750B-6EBD-2E2F1B40AD47}" dt="2024-06-20T11:34:53.618" v="285" actId="20577"/>
        <pc:sldMkLst>
          <pc:docMk/>
          <pc:sldMk cId="1981651252" sldId="278"/>
        </pc:sldMkLst>
        <pc:spChg chg="mod">
          <ac:chgData name="Catrin Davies" userId="S::catrin.davies@connahsquayhs.org.uk::8fe6a0ed-85a2-4afc-b2fd-0bd0e468fc41" providerId="AD" clId="Web-{2EA555FB-C787-750B-6EBD-2E2F1B40AD47}" dt="2024-06-20T11:34:53.618" v="285" actId="20577"/>
          <ac:spMkLst>
            <pc:docMk/>
            <pc:sldMk cId="1981651252" sldId="278"/>
            <ac:spMk id="7" creationId="{2E5624FB-155B-4395-46B6-A4D8F5D58C9A}"/>
          </ac:spMkLst>
        </pc:spChg>
      </pc:sldChg>
      <pc:sldChg chg="modSp">
        <pc:chgData name="Catrin Davies" userId="S::catrin.davies@connahsquayhs.org.uk::8fe6a0ed-85a2-4afc-b2fd-0bd0e468fc41" providerId="AD" clId="Web-{2EA555FB-C787-750B-6EBD-2E2F1B40AD47}" dt="2024-06-20T11:31:57.310" v="230" actId="20577"/>
        <pc:sldMkLst>
          <pc:docMk/>
          <pc:sldMk cId="632769890" sldId="284"/>
        </pc:sldMkLst>
        <pc:spChg chg="mod">
          <ac:chgData name="Catrin Davies" userId="S::catrin.davies@connahsquayhs.org.uk::8fe6a0ed-85a2-4afc-b2fd-0bd0e468fc41" providerId="AD" clId="Web-{2EA555FB-C787-750B-6EBD-2E2F1B40AD47}" dt="2024-06-20T11:31:57.310" v="230" actId="20577"/>
          <ac:spMkLst>
            <pc:docMk/>
            <pc:sldMk cId="632769890" sldId="284"/>
            <ac:spMk id="2" creationId="{7E6C883F-1227-F311-38A5-B4E17D09B7AB}"/>
          </ac:spMkLst>
        </pc:spChg>
        <pc:spChg chg="mod">
          <ac:chgData name="Catrin Davies" userId="S::catrin.davies@connahsquayhs.org.uk::8fe6a0ed-85a2-4afc-b2fd-0bd0e468fc41" providerId="AD" clId="Web-{2EA555FB-C787-750B-6EBD-2E2F1B40AD47}" dt="2024-06-20T11:30:58.228" v="166" actId="20577"/>
          <ac:spMkLst>
            <pc:docMk/>
            <pc:sldMk cId="632769890" sldId="284"/>
            <ac:spMk id="4" creationId="{235860F6-C416-1E2E-120E-314D539F4A7E}"/>
          </ac:spMkLst>
        </pc:spChg>
        <pc:spChg chg="mod">
          <ac:chgData name="Catrin Davies" userId="S::catrin.davies@connahsquayhs.org.uk::8fe6a0ed-85a2-4afc-b2fd-0bd0e468fc41" providerId="AD" clId="Web-{2EA555FB-C787-750B-6EBD-2E2F1B40AD47}" dt="2024-06-20T11:29:33.910" v="101"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98E256DC-CCD4-6179-1560-AB4FEA47CDFB}"/>
    <pc:docChg chg="addSld modSld">
      <pc:chgData name="Catrin Davies" userId="S::catrin.davies@connahsquayhs.org.uk::8fe6a0ed-85a2-4afc-b2fd-0bd0e468fc41" providerId="AD" clId="Web-{98E256DC-CCD4-6179-1560-AB4FEA47CDFB}" dt="2024-06-14T14:05:06.958" v="182" actId="20577"/>
      <pc:docMkLst>
        <pc:docMk/>
      </pc:docMkLst>
      <pc:sldChg chg="delSp modSp">
        <pc:chgData name="Catrin Davies" userId="S::catrin.davies@connahsquayhs.org.uk::8fe6a0ed-85a2-4afc-b2fd-0bd0e468fc41" providerId="AD" clId="Web-{98E256DC-CCD4-6179-1560-AB4FEA47CDFB}" dt="2024-06-14T13:56:46.398" v="86" actId="14100"/>
        <pc:sldMkLst>
          <pc:docMk/>
          <pc:sldMk cId="1981651252" sldId="278"/>
        </pc:sldMkLst>
        <pc:spChg chg="mod">
          <ac:chgData name="Catrin Davies" userId="S::catrin.davies@connahsquayhs.org.uk::8fe6a0ed-85a2-4afc-b2fd-0bd0e468fc41" providerId="AD" clId="Web-{98E256DC-CCD4-6179-1560-AB4FEA47CDFB}" dt="2024-06-14T13:56:46.398" v="86" actId="14100"/>
          <ac:spMkLst>
            <pc:docMk/>
            <pc:sldMk cId="1981651252" sldId="278"/>
            <ac:spMk id="4" creationId="{DF4B6647-26ED-AE4F-C7C6-F118FCC94D72}"/>
          </ac:spMkLst>
        </pc:spChg>
        <pc:graphicFrameChg chg="del mod modGraphic">
          <ac:chgData name="Catrin Davies" userId="S::catrin.davies@connahsquayhs.org.uk::8fe6a0ed-85a2-4afc-b2fd-0bd0e468fc41" providerId="AD" clId="Web-{98E256DC-CCD4-6179-1560-AB4FEA47CDFB}" dt="2024-06-14T13:54:50.099" v="56"/>
          <ac:graphicFrameMkLst>
            <pc:docMk/>
            <pc:sldMk cId="1981651252" sldId="278"/>
            <ac:graphicFrameMk id="11" creationId="{C165760F-8A07-1506-D93E-11154BFBC35A}"/>
          </ac:graphicFrameMkLst>
        </pc:graphicFrameChg>
      </pc:sldChg>
      <pc:sldChg chg="modSp">
        <pc:chgData name="Catrin Davies" userId="S::catrin.davies@connahsquayhs.org.uk::8fe6a0ed-85a2-4afc-b2fd-0bd0e468fc41" providerId="AD" clId="Web-{98E256DC-CCD4-6179-1560-AB4FEA47CDFB}" dt="2024-06-14T13:53:25.081" v="18"/>
        <pc:sldMkLst>
          <pc:docMk/>
          <pc:sldMk cId="2458432041" sldId="280"/>
        </pc:sldMkLst>
        <pc:spChg chg="mod">
          <ac:chgData name="Catrin Davies" userId="S::catrin.davies@connahsquayhs.org.uk::8fe6a0ed-85a2-4afc-b2fd-0bd0e468fc41" providerId="AD" clId="Web-{98E256DC-CCD4-6179-1560-AB4FEA47CDFB}" dt="2024-06-14T13:52:34.814" v="4" actId="20577"/>
          <ac:spMkLst>
            <pc:docMk/>
            <pc:sldMk cId="2458432041" sldId="280"/>
            <ac:spMk id="2" creationId="{92C753A5-51E1-7A44-E9A0-95DE87F723AA}"/>
          </ac:spMkLst>
        </pc:spChg>
        <pc:spChg chg="mod">
          <ac:chgData name="Catrin Davies" userId="S::catrin.davies@connahsquayhs.org.uk::8fe6a0ed-85a2-4afc-b2fd-0bd0e468fc41" providerId="AD" clId="Web-{98E256DC-CCD4-6179-1560-AB4FEA47CDFB}" dt="2024-06-14T13:53:05.346" v="11" actId="20577"/>
          <ac:spMkLst>
            <pc:docMk/>
            <pc:sldMk cId="2458432041" sldId="280"/>
            <ac:spMk id="3" creationId="{4DCACD9D-747D-8730-D752-62E05D93C009}"/>
          </ac:spMkLst>
        </pc:spChg>
        <pc:spChg chg="mod">
          <ac:chgData name="Catrin Davies" userId="S::catrin.davies@connahsquayhs.org.uk::8fe6a0ed-85a2-4afc-b2fd-0bd0e468fc41" providerId="AD" clId="Web-{98E256DC-CCD4-6179-1560-AB4FEA47CDFB}" dt="2024-06-14T13:53:23.862" v="17" actId="20577"/>
          <ac:spMkLst>
            <pc:docMk/>
            <pc:sldMk cId="2458432041" sldId="280"/>
            <ac:spMk id="5" creationId="{B21294D3-126A-E4A2-9988-FAF78C7B7328}"/>
          </ac:spMkLst>
        </pc:spChg>
        <pc:spChg chg="mod">
          <ac:chgData name="Catrin Davies" userId="S::catrin.davies@connahsquayhs.org.uk::8fe6a0ed-85a2-4afc-b2fd-0bd0e468fc41" providerId="AD" clId="Web-{98E256DC-CCD4-6179-1560-AB4FEA47CDFB}" dt="2024-06-14T13:53:25.081" v="18"/>
          <ac:spMkLst>
            <pc:docMk/>
            <pc:sldMk cId="2458432041" sldId="280"/>
            <ac:spMk id="6" creationId="{25C07CEA-84F6-8C26-6F95-D4919D0C9E00}"/>
          </ac:spMkLst>
        </pc:spChg>
      </pc:sldChg>
      <pc:sldChg chg="addSp delSp modSp">
        <pc:chgData name="Catrin Davies" userId="S::catrin.davies@connahsquayhs.org.uk::8fe6a0ed-85a2-4afc-b2fd-0bd0e468fc41" providerId="AD" clId="Web-{98E256DC-CCD4-6179-1560-AB4FEA47CDFB}" dt="2024-06-14T14:01:56.453" v="152" actId="20577"/>
        <pc:sldMkLst>
          <pc:docMk/>
          <pc:sldMk cId="3785915959" sldId="282"/>
        </pc:sldMkLst>
        <pc:spChg chg="mod">
          <ac:chgData name="Catrin Davies" userId="S::catrin.davies@connahsquayhs.org.uk::8fe6a0ed-85a2-4afc-b2fd-0bd0e468fc41" providerId="AD" clId="Web-{98E256DC-CCD4-6179-1560-AB4FEA47CDFB}" dt="2024-06-14T14:00:32.826" v="140" actId="20577"/>
          <ac:spMkLst>
            <pc:docMk/>
            <pc:sldMk cId="3785915959" sldId="282"/>
            <ac:spMk id="2" creationId="{FF1F1BCE-76F1-3B00-C414-643188F0671E}"/>
          </ac:spMkLst>
        </pc:spChg>
        <pc:spChg chg="mod">
          <ac:chgData name="Catrin Davies" userId="S::catrin.davies@connahsquayhs.org.uk::8fe6a0ed-85a2-4afc-b2fd-0bd0e468fc41" providerId="AD" clId="Web-{98E256DC-CCD4-6179-1560-AB4FEA47CDFB}" dt="2024-06-14T14:01:56.453" v="152" actId="20577"/>
          <ac:spMkLst>
            <pc:docMk/>
            <pc:sldMk cId="3785915959" sldId="282"/>
            <ac:spMk id="4" creationId="{F5F439B9-3B25-1165-7EFF-B0C4845E1093}"/>
          </ac:spMkLst>
        </pc:spChg>
        <pc:spChg chg="mod">
          <ac:chgData name="Catrin Davies" userId="S::catrin.davies@connahsquayhs.org.uk::8fe6a0ed-85a2-4afc-b2fd-0bd0e468fc41" providerId="AD" clId="Web-{98E256DC-CCD4-6179-1560-AB4FEA47CDFB}" dt="2024-06-14T14:01:48.828" v="150" actId="20577"/>
          <ac:spMkLst>
            <pc:docMk/>
            <pc:sldMk cId="3785915959" sldId="282"/>
            <ac:spMk id="6" creationId="{D4E2F972-71C4-0D1E-4E4D-CE4124B29869}"/>
          </ac:spMkLst>
        </pc:spChg>
        <pc:graphicFrameChg chg="add del mod modGraphic">
          <ac:chgData name="Catrin Davies" userId="S::catrin.davies@connahsquayhs.org.uk::8fe6a0ed-85a2-4afc-b2fd-0bd0e468fc41" providerId="AD" clId="Web-{98E256DC-CCD4-6179-1560-AB4FEA47CDFB}" dt="2024-06-14T13:59:35.762" v="130"/>
          <ac:graphicFrameMkLst>
            <pc:docMk/>
            <pc:sldMk cId="3785915959" sldId="282"/>
            <ac:graphicFrameMk id="10" creationId="{31131DF3-5398-295F-5727-757E86007FF6}"/>
          </ac:graphicFrameMkLst>
        </pc:graphicFrameChg>
      </pc:sldChg>
      <pc:sldChg chg="modSp">
        <pc:chgData name="Catrin Davies" userId="S::catrin.davies@connahsquayhs.org.uk::8fe6a0ed-85a2-4afc-b2fd-0bd0e468fc41" providerId="AD" clId="Web-{98E256DC-CCD4-6179-1560-AB4FEA47CDFB}" dt="2024-06-14T13:58:46.433" v="126" actId="20577"/>
        <pc:sldMkLst>
          <pc:docMk/>
          <pc:sldMk cId="632769890" sldId="284"/>
        </pc:sldMkLst>
        <pc:spChg chg="mod">
          <ac:chgData name="Catrin Davies" userId="S::catrin.davies@connahsquayhs.org.uk::8fe6a0ed-85a2-4afc-b2fd-0bd0e468fc41" providerId="AD" clId="Web-{98E256DC-CCD4-6179-1560-AB4FEA47CDFB}" dt="2024-06-14T13:58:46.433" v="126" actId="20577"/>
          <ac:spMkLst>
            <pc:docMk/>
            <pc:sldMk cId="632769890" sldId="284"/>
            <ac:spMk id="11" creationId="{73CA8E55-50A9-4198-412B-A239F349004B}"/>
          </ac:spMkLst>
        </pc:spChg>
      </pc:sldChg>
      <pc:sldChg chg="addSp delSp modSp add">
        <pc:chgData name="Catrin Davies" userId="S::catrin.davies@connahsquayhs.org.uk::8fe6a0ed-85a2-4afc-b2fd-0bd0e468fc41" providerId="AD" clId="Web-{98E256DC-CCD4-6179-1560-AB4FEA47CDFB}" dt="2024-06-14T14:05:06.958" v="182" actId="20577"/>
        <pc:sldMkLst>
          <pc:docMk/>
          <pc:sldMk cId="2494728394" sldId="287"/>
        </pc:sldMkLst>
        <pc:spChg chg="mod">
          <ac:chgData name="Catrin Davies" userId="S::catrin.davies@connahsquayhs.org.uk::8fe6a0ed-85a2-4afc-b2fd-0bd0e468fc41" providerId="AD" clId="Web-{98E256DC-CCD4-6179-1560-AB4FEA47CDFB}" dt="2024-06-14T14:04:50.129" v="178" actId="20577"/>
          <ac:spMkLst>
            <pc:docMk/>
            <pc:sldMk cId="2494728394" sldId="287"/>
            <ac:spMk id="2" creationId="{FF1F1BCE-76F1-3B00-C414-643188F0671E}"/>
          </ac:spMkLst>
        </pc:spChg>
        <pc:spChg chg="mod">
          <ac:chgData name="Catrin Davies" userId="S::catrin.davies@connahsquayhs.org.uk::8fe6a0ed-85a2-4afc-b2fd-0bd0e468fc41" providerId="AD" clId="Web-{98E256DC-CCD4-6179-1560-AB4FEA47CDFB}" dt="2024-06-14T14:04:44.098" v="176" actId="20577"/>
          <ac:spMkLst>
            <pc:docMk/>
            <pc:sldMk cId="2494728394" sldId="287"/>
            <ac:spMk id="4" creationId="{F5F439B9-3B25-1165-7EFF-B0C4845E1093}"/>
          </ac:spMkLst>
        </pc:spChg>
        <pc:spChg chg="mod">
          <ac:chgData name="Catrin Davies" userId="S::catrin.davies@connahsquayhs.org.uk::8fe6a0ed-85a2-4afc-b2fd-0bd0e468fc41" providerId="AD" clId="Web-{98E256DC-CCD4-6179-1560-AB4FEA47CDFB}" dt="2024-06-14T14:05:06.958" v="182" actId="20577"/>
          <ac:spMkLst>
            <pc:docMk/>
            <pc:sldMk cId="2494728394" sldId="287"/>
            <ac:spMk id="6" creationId="{D4E2F972-71C4-0D1E-4E4D-CE4124B29869}"/>
          </ac:spMkLst>
        </pc:spChg>
        <pc:graphicFrameChg chg="add del mod modGraphic">
          <ac:chgData name="Catrin Davies" userId="S::catrin.davies@connahsquayhs.org.uk::8fe6a0ed-85a2-4afc-b2fd-0bd0e468fc41" providerId="AD" clId="Web-{98E256DC-CCD4-6179-1560-AB4FEA47CDFB}" dt="2024-06-14T14:02:28.579" v="156"/>
          <ac:graphicFrameMkLst>
            <pc:docMk/>
            <pc:sldMk cId="2494728394" sldId="287"/>
            <ac:graphicFrameMk id="10" creationId="{EFB1467B-67B9-2E5C-06EA-38BE4AEA8D66}"/>
          </ac:graphicFrameMkLst>
        </pc:graphicFrameChg>
        <pc:graphicFrameChg chg="add del mod">
          <ac:chgData name="Catrin Davies" userId="S::catrin.davies@connahsquayhs.org.uk::8fe6a0ed-85a2-4afc-b2fd-0bd0e468fc41" providerId="AD" clId="Web-{98E256DC-CCD4-6179-1560-AB4FEA47CDFB}" dt="2024-06-14T14:02:51.705" v="158"/>
          <ac:graphicFrameMkLst>
            <pc:docMk/>
            <pc:sldMk cId="2494728394" sldId="287"/>
            <ac:graphicFrameMk id="12" creationId="{3D3BCCFA-380F-8239-AF58-E3B8AA7921DD}"/>
          </ac:graphicFrameMkLst>
        </pc:graphicFrame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D90D0915-154A-42FC-FC83-65137D2E2816}"/>
    <pc:docChg chg="modSld">
      <pc:chgData name="Kelly Davis" userId="S::kelly.davis@connahsquayhs.org.uk::096ba659-84af-4938-bb69-cbee8d6cfa26" providerId="AD" clId="Web-{D90D0915-154A-42FC-FC83-65137D2E2816}" dt="2024-05-28T19:42:45.529" v="24"/>
      <pc:docMkLst>
        <pc:docMk/>
      </pc:docMkLst>
      <pc:sldChg chg="addSp modSp">
        <pc:chgData name="Kelly Davis" userId="S::kelly.davis@connahsquayhs.org.uk::096ba659-84af-4938-bb69-cbee8d6cfa26" providerId="AD" clId="Web-{D90D0915-154A-42FC-FC83-65137D2E2816}" dt="2024-05-28T19:42:45.529" v="24"/>
        <pc:sldMkLst>
          <pc:docMk/>
          <pc:sldMk cId="1981651252" sldId="278"/>
        </pc:sldMkLst>
        <pc:spChg chg="mod">
          <ac:chgData name="Kelly Davis" userId="S::kelly.davis@connahsquayhs.org.uk::096ba659-84af-4938-bb69-cbee8d6cfa26" providerId="AD" clId="Web-{D90D0915-154A-42FC-FC83-65137D2E2816}" dt="2024-05-28T19:41:51.198" v="13" actId="20577"/>
          <ac:spMkLst>
            <pc:docMk/>
            <pc:sldMk cId="1981651252" sldId="278"/>
            <ac:spMk id="2" creationId="{B77F1C2E-7359-4E67-E2F1-060331D23AB7}"/>
          </ac:spMkLst>
        </pc:spChg>
        <pc:spChg chg="mod">
          <ac:chgData name="Kelly Davis" userId="S::kelly.davis@connahsquayhs.org.uk::096ba659-84af-4938-bb69-cbee8d6cfa26" providerId="AD" clId="Web-{D90D0915-154A-42FC-FC83-65137D2E2816}" dt="2024-05-28T19:42:21.371" v="19" actId="20577"/>
          <ac:spMkLst>
            <pc:docMk/>
            <pc:sldMk cId="1981651252" sldId="278"/>
            <ac:spMk id="8" creationId="{D9F63377-DD1C-4BBD-5D28-6BF14622536D}"/>
          </ac:spMkLst>
        </pc:spChg>
        <pc:graphicFrameChg chg="add mod">
          <ac:chgData name="Kelly Davis" userId="S::kelly.davis@connahsquayhs.org.uk::096ba659-84af-4938-bb69-cbee8d6cfa26" providerId="AD" clId="Web-{D90D0915-154A-42FC-FC83-65137D2E2816}" dt="2024-05-28T19:42:45.529" v="24"/>
          <ac:graphicFrameMkLst>
            <pc:docMk/>
            <pc:sldMk cId="1981651252" sldId="278"/>
            <ac:graphicFrameMk id="11" creationId="{C165760F-8A07-1506-D93E-11154BFBC35A}"/>
          </ac:graphicFrameMkLst>
        </pc:graphicFrameChg>
      </pc:sldChg>
      <pc:sldChg chg="modSp">
        <pc:chgData name="Kelly Davis" userId="S::kelly.davis@connahsquayhs.org.uk::096ba659-84af-4938-bb69-cbee8d6cfa26" providerId="AD" clId="Web-{D90D0915-154A-42FC-FC83-65137D2E2816}" dt="2024-05-28T19:42:10.996" v="16" actId="20577"/>
        <pc:sldMkLst>
          <pc:docMk/>
          <pc:sldMk cId="2458432041" sldId="280"/>
        </pc:sldMkLst>
        <pc:spChg chg="mod">
          <ac:chgData name="Kelly Davis" userId="S::kelly.davis@connahsquayhs.org.uk::096ba659-84af-4938-bb69-cbee8d6cfa26" providerId="AD" clId="Web-{D90D0915-154A-42FC-FC83-65137D2E2816}" dt="2024-05-28T19:42:10.996" v="16" actId="20577"/>
          <ac:spMkLst>
            <pc:docMk/>
            <pc:sldMk cId="2458432041" sldId="280"/>
            <ac:spMk id="2" creationId="{92C753A5-51E1-7A44-E9A0-95DE87F723AA}"/>
          </ac:spMkLst>
        </pc:spChg>
      </pc:sldChg>
      <pc:sldChg chg="modSp">
        <pc:chgData name="Kelly Davis" userId="S::kelly.davis@connahsquayhs.org.uk::096ba659-84af-4938-bb69-cbee8d6cfa26" providerId="AD" clId="Web-{D90D0915-154A-42FC-FC83-65137D2E2816}" dt="2024-05-28T19:42:43.153" v="23" actId="20577"/>
        <pc:sldMkLst>
          <pc:docMk/>
          <pc:sldMk cId="632769890" sldId="284"/>
        </pc:sldMkLst>
        <pc:spChg chg="mod">
          <ac:chgData name="Kelly Davis" userId="S::kelly.davis@connahsquayhs.org.uk::096ba659-84af-4938-bb69-cbee8d6cfa26" providerId="AD" clId="Web-{D90D0915-154A-42FC-FC83-65137D2E2816}" dt="2024-05-28T19:42:43.153" v="23" actId="20577"/>
          <ac:spMkLst>
            <pc:docMk/>
            <pc:sldMk cId="632769890" sldId="284"/>
            <ac:spMk id="11" creationId="{73CA8E55-50A9-4198-412B-A239F349004B}"/>
          </ac:spMkLst>
        </pc:spChg>
      </pc:sldChg>
      <pc:sldChg chg="modSp">
        <pc:chgData name="Kelly Davis" userId="S::kelly.davis@connahsquayhs.org.uk::096ba659-84af-4938-bb69-cbee8d6cfa26" providerId="AD" clId="Web-{D90D0915-154A-42FC-FC83-65137D2E2816}" dt="2024-05-28T19:41:46.948" v="12" actId="20577"/>
        <pc:sldMkLst>
          <pc:docMk/>
          <pc:sldMk cId="3948252949" sldId="286"/>
        </pc:sldMkLst>
        <pc:spChg chg="mod">
          <ac:chgData name="Kelly Davis" userId="S::kelly.davis@connahsquayhs.org.uk::096ba659-84af-4938-bb69-cbee8d6cfa26" providerId="AD" clId="Web-{D90D0915-154A-42FC-FC83-65137D2E2816}" dt="2024-05-28T19:41:35.464" v="0" actId="20577"/>
          <ac:spMkLst>
            <pc:docMk/>
            <pc:sldMk cId="3948252949" sldId="286"/>
            <ac:spMk id="2" creationId="{00000000-0000-0000-0000-000000000000}"/>
          </ac:spMkLst>
        </pc:spChg>
        <pc:spChg chg="mod">
          <ac:chgData name="Kelly Davis" userId="S::kelly.davis@connahsquayhs.org.uk::096ba659-84af-4938-bb69-cbee8d6cfa26" providerId="AD" clId="Web-{D90D0915-154A-42FC-FC83-65137D2E2816}" dt="2024-05-28T19:41:46.948" v="12" actId="20577"/>
          <ac:spMkLst>
            <pc:docMk/>
            <pc:sldMk cId="3948252949" sldId="286"/>
            <ac:spMk id="4" creationId="{00000000-0000-0000-0000-000000000000}"/>
          </ac:spMkLst>
        </pc:spChg>
      </pc:sldChg>
    </pc:docChg>
  </pc:docChgLst>
  <pc:docChgLst>
    <pc:chgData name="Guest User" userId="S::urn:spo:anon#72d98dfc20af213e2c7b5e1a13201f25e2aae159b8966aaeb6082362568255c3::" providerId="AD" clId="Web-{257D0440-5C41-B001-4176-1EB607628797}"/>
    <pc:docChg chg="modSld">
      <pc:chgData name="Guest User" userId="S::urn:spo:anon#72d98dfc20af213e2c7b5e1a13201f25e2aae159b8966aaeb6082362568255c3::" providerId="AD" clId="Web-{257D0440-5C41-B001-4176-1EB607628797}" dt="2024-07-03T09:30:48.211" v="192" actId="20577"/>
      <pc:docMkLst>
        <pc:docMk/>
      </pc:docMkLst>
      <pc:sldChg chg="modSp">
        <pc:chgData name="Guest User" userId="S::urn:spo:anon#72d98dfc20af213e2c7b5e1a13201f25e2aae159b8966aaeb6082362568255c3::" providerId="AD" clId="Web-{257D0440-5C41-B001-4176-1EB607628797}" dt="2024-07-03T09:30:48.211" v="192" actId="20577"/>
        <pc:sldMkLst>
          <pc:docMk/>
          <pc:sldMk cId="2744657230" sldId="279"/>
        </pc:sldMkLst>
        <pc:spChg chg="mod">
          <ac:chgData name="Guest User" userId="S::urn:spo:anon#72d98dfc20af213e2c7b5e1a13201f25e2aae159b8966aaeb6082362568255c3::" providerId="AD" clId="Web-{257D0440-5C41-B001-4176-1EB607628797}" dt="2024-07-03T09:24:47.747" v="1" actId="20577"/>
          <ac:spMkLst>
            <pc:docMk/>
            <pc:sldMk cId="2744657230" sldId="279"/>
            <ac:spMk id="2" creationId="{C65EE8F8-148F-B99E-40FA-43CE497387F7}"/>
          </ac:spMkLst>
        </pc:spChg>
        <pc:spChg chg="mod">
          <ac:chgData name="Guest User" userId="S::urn:spo:anon#72d98dfc20af213e2c7b5e1a13201f25e2aae159b8966aaeb6082362568255c3::" providerId="AD" clId="Web-{257D0440-5C41-B001-4176-1EB607628797}" dt="2024-07-03T09:25:14.951" v="2" actId="20577"/>
          <ac:spMkLst>
            <pc:docMk/>
            <pc:sldMk cId="2744657230" sldId="279"/>
            <ac:spMk id="4" creationId="{74C831F6-864D-BABA-AF92-E2DAAB3A976C}"/>
          </ac:spMkLst>
        </pc:spChg>
        <pc:spChg chg="mod">
          <ac:chgData name="Guest User" userId="S::urn:spo:anon#72d98dfc20af213e2c7b5e1a13201f25e2aae159b8966aaeb6082362568255c3::" providerId="AD" clId="Web-{257D0440-5C41-B001-4176-1EB607628797}" dt="2024-07-03T09:25:53.093" v="3" actId="20577"/>
          <ac:spMkLst>
            <pc:docMk/>
            <pc:sldMk cId="2744657230" sldId="279"/>
            <ac:spMk id="6" creationId="{BBFAC2B0-088A-A742-E984-08816EB2A534}"/>
          </ac:spMkLst>
        </pc:spChg>
        <pc:spChg chg="mod">
          <ac:chgData name="Guest User" userId="S::urn:spo:anon#72d98dfc20af213e2c7b5e1a13201f25e2aae159b8966aaeb6082362568255c3::" providerId="AD" clId="Web-{257D0440-5C41-B001-4176-1EB607628797}" dt="2024-07-03T09:26:19.797" v="4" actId="20577"/>
          <ac:spMkLst>
            <pc:docMk/>
            <pc:sldMk cId="2744657230" sldId="279"/>
            <ac:spMk id="9" creationId="{FAC0EE1F-6170-8836-2429-E17EDAC6A750}"/>
          </ac:spMkLst>
        </pc:spChg>
        <pc:spChg chg="mod">
          <ac:chgData name="Guest User" userId="S::urn:spo:anon#72d98dfc20af213e2c7b5e1a13201f25e2aae159b8966aaeb6082362568255c3::" providerId="AD" clId="Web-{257D0440-5C41-B001-4176-1EB607628797}" dt="2024-07-03T09:26:45.438" v="5" actId="20577"/>
          <ac:spMkLst>
            <pc:docMk/>
            <pc:sldMk cId="2744657230" sldId="279"/>
            <ac:spMk id="11" creationId="{BE434E36-C7AA-5216-328F-AB4594226D84}"/>
          </ac:spMkLst>
        </pc:spChg>
        <pc:spChg chg="mod">
          <ac:chgData name="Guest User" userId="S::urn:spo:anon#72d98dfc20af213e2c7b5e1a13201f25e2aae159b8966aaeb6082362568255c3::" providerId="AD" clId="Web-{257D0440-5C41-B001-4176-1EB607628797}" dt="2024-07-03T09:30:48.211" v="192" actId="20577"/>
          <ac:spMkLst>
            <pc:docMk/>
            <pc:sldMk cId="2744657230" sldId="279"/>
            <ac:spMk id="13" creationId="{12040E28-C6F5-B532-A029-B5A6A5E6B1EC}"/>
          </ac:spMkLst>
        </pc:spChg>
      </pc:sldChg>
    </pc:docChg>
  </pc:docChgLst>
  <pc:docChgLst>
    <pc:chgData name="Catrin Davies" userId="S::catrin.davies@connahsquayhs.org.uk::8fe6a0ed-85a2-4afc-b2fd-0bd0e468fc41" providerId="AD" clId="Web-{3C5045D8-ADFE-9643-3130-273A36B33DFC}"/>
    <pc:docChg chg="modSld">
      <pc:chgData name="Catrin Davies" userId="S::catrin.davies@connahsquayhs.org.uk::8fe6a0ed-85a2-4afc-b2fd-0bd0e468fc41" providerId="AD" clId="Web-{3C5045D8-ADFE-9643-3130-273A36B33DFC}" dt="2024-06-19T15:19:14.931" v="0" actId="20577"/>
      <pc:docMkLst>
        <pc:docMk/>
      </pc:docMkLst>
      <pc:sldChg chg="modSp">
        <pc:chgData name="Catrin Davies" userId="S::catrin.davies@connahsquayhs.org.uk::8fe6a0ed-85a2-4afc-b2fd-0bd0e468fc41" providerId="AD" clId="Web-{3C5045D8-ADFE-9643-3130-273A36B33DFC}" dt="2024-06-19T15:19:14.931" v="0" actId="20577"/>
        <pc:sldMkLst>
          <pc:docMk/>
          <pc:sldMk cId="632769890" sldId="284"/>
        </pc:sldMkLst>
        <pc:spChg chg="mod">
          <ac:chgData name="Catrin Davies" userId="S::catrin.davies@connahsquayhs.org.uk::8fe6a0ed-85a2-4afc-b2fd-0bd0e468fc41" providerId="AD" clId="Web-{3C5045D8-ADFE-9643-3130-273A36B33DFC}" dt="2024-06-19T15:19:14.931" v="0" actId="20577"/>
          <ac:spMkLst>
            <pc:docMk/>
            <pc:sldMk cId="632769890" sldId="284"/>
            <ac:spMk id="9" creationId="{E5C5155A-67AA-9F8F-5734-B567AC294D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Food and Digestion</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r>
              <a:rPr lang="en-US">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a:solidFill>
                  <a:srgbClr val="0360A6"/>
                </a:solidFill>
                <a:latin typeface="Arial"/>
                <a:cs typeface="Arial"/>
              </a:rPr>
              <a:t>models</a:t>
            </a:r>
            <a:r>
              <a:rPr lang="en-US">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a:p>
          <a:p>
            <a:r>
              <a:rPr lang="en-US">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a:p>
          <a:p>
            <a:endParaRPr lang="en-US" sz="900"/>
          </a:p>
          <a:p>
            <a:endParaRPr lang="en-US" sz="90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a:solidFill>
                <a:srgbClr val="1F1F1F"/>
              </a:solidFill>
              <a:latin typeface="Arial"/>
              <a:cs typeface="Arial"/>
            </a:endParaRPr>
          </a:p>
          <a:p>
            <a:r>
              <a:rPr lang="en-US" sz="1200">
                <a:solidFill>
                  <a:srgbClr val="1F1F1F"/>
                </a:solidFill>
                <a:latin typeface="Arial"/>
                <a:cs typeface="Arial"/>
              </a:rPr>
              <a:t>Being curious and searching for answers is essential to understanding and predicting phenomena.</a:t>
            </a:r>
            <a:endParaRPr lang="en-US" sz="1400"/>
          </a:p>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a:solidFill>
                <a:srgbClr val="1F1F1F"/>
              </a:solidFill>
              <a:latin typeface="Arial"/>
              <a:cs typeface="Arial"/>
            </a:endParaRPr>
          </a:p>
          <a:p>
            <a:r>
              <a:rPr lang="en-US">
                <a:solidFill>
                  <a:srgbClr val="1F1F1F"/>
                </a:solidFill>
                <a:latin typeface="Arial"/>
                <a:cs typeface="Arial"/>
              </a:rPr>
              <a:t>T</a:t>
            </a:r>
            <a:r>
              <a:rPr lang="en-US" sz="1200">
                <a:solidFill>
                  <a:srgbClr val="1F1F1F"/>
                </a:solidFill>
                <a:latin typeface="Arial"/>
                <a:cs typeface="Arial"/>
              </a:rPr>
              <a:t>he world around us is full of living things which depend on each other for survival.</a:t>
            </a:r>
            <a:endParaRPr lang="en-US" sz="1200"/>
          </a:p>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10000"/>
          </a:bodyPr>
          <a:lstStyle/>
          <a:p>
            <a:r>
              <a:rPr lang="en-US">
                <a:solidFill>
                  <a:srgbClr val="1F1F1F"/>
                </a:solidFill>
                <a:latin typeface="Arial"/>
                <a:ea typeface="Arial"/>
                <a:cs typeface="Arial"/>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a:latin typeface="Calibri"/>
                <a:ea typeface="Calibri"/>
                <a:cs typeface="Calibri"/>
              </a:rPr>
              <a:t>Healthy, confident individuals who:</a:t>
            </a:r>
          </a:p>
          <a:p>
            <a:pPr marL="285750" indent="-285750">
              <a:buFont typeface="Symbol"/>
              <a:buChar char="•"/>
            </a:pPr>
            <a:r>
              <a:rPr lang="en-GB" sz="1100">
                <a:latin typeface="Calibri"/>
                <a:ea typeface="Calibri"/>
                <a:cs typeface="Calibri"/>
              </a:rPr>
              <a:t>Apply knowledge about the impact of diet and exercise on physical and mental health in their daily lives</a:t>
            </a:r>
          </a:p>
          <a:p>
            <a:pPr marL="285750" indent="-285750">
              <a:buFont typeface="Symbol"/>
              <a:buChar char="•"/>
            </a:pPr>
            <a:r>
              <a:rPr lang="en-GB" sz="1100">
                <a:latin typeface="Calibri"/>
                <a:ea typeface="Calibri"/>
                <a:cs typeface="Calibri"/>
              </a:rPr>
              <a:t>Know how to find the information and support to stay fit and well.</a:t>
            </a:r>
          </a:p>
          <a:p>
            <a:pPr marL="285750" indent="-285750">
              <a:buFont typeface="Symbol"/>
              <a:buChar char="•"/>
            </a:pPr>
            <a:r>
              <a:rPr lang="en-GB" sz="1100">
                <a:latin typeface="Calibri"/>
                <a:ea typeface="Calibri"/>
                <a:cs typeface="Calibri"/>
              </a:rPr>
              <a:t>Take measured decisions about lifestyle and manage risk</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14809" y="4296888"/>
            <a:ext cx="4827944" cy="2927464"/>
          </a:xfrm>
        </p:spPr>
        <p:txBody>
          <a:bodyPr lIns="180000" tIns="180000" rIns="180000" bIns="180000" anchor="t">
            <a:normAutofit/>
          </a:bodyPr>
          <a:lstStyle/>
          <a:p>
            <a:r>
              <a:rPr lang="en-US" sz="1100">
                <a:latin typeface="Calibri"/>
                <a:ea typeface="Calibri"/>
                <a:cs typeface="Calibri"/>
              </a:rPr>
              <a:t>Literacy</a:t>
            </a:r>
            <a:r>
              <a:rPr lang="en-US" sz="900">
                <a:latin typeface="MASSILIA VF"/>
              </a:rPr>
              <a:t> - </a:t>
            </a:r>
            <a:r>
              <a:rPr lang="en-GB" sz="1100">
                <a:solidFill>
                  <a:srgbClr val="000000"/>
                </a:solidFill>
                <a:latin typeface="Calibri"/>
                <a:ea typeface="Calibri"/>
                <a:cs typeface="Calibri"/>
              </a:rPr>
              <a:t>Opportunity to develop an extended piece of writing – Journey of a cheese sandwich through the digestive system.  Spellings of key scientific words – Utilise satchel one as a homework tool for spellings. Extracting relevant information from a nutritional label. Following a standard procedure/method – Reading skills </a:t>
            </a:r>
            <a:endParaRPr lang="en-US">
              <a:ea typeface="Calibri"/>
              <a:cs typeface="Calibri"/>
            </a:endParaRPr>
          </a:p>
          <a:p>
            <a:r>
              <a:rPr lang="en-GB" sz="1100">
                <a:solidFill>
                  <a:srgbClr val="000000"/>
                </a:solidFill>
                <a:latin typeface="Calibri"/>
                <a:ea typeface="Calibri"/>
                <a:cs typeface="Calibri"/>
              </a:rPr>
              <a:t>Numeracy - Drawing tables and interpreting data from food labels. Drawing graphs Interpreting data from a pie chart  Calculating percentage composition of nutrients within diet. Calculating the energy content in foods. Calculate mean values. </a:t>
            </a:r>
          </a:p>
          <a:p>
            <a:r>
              <a:rPr lang="en-GB" sz="1000">
                <a:solidFill>
                  <a:srgbClr val="000000"/>
                </a:solidFill>
                <a:latin typeface="Calibri"/>
                <a:ea typeface="Calibri"/>
                <a:cs typeface="Calibri"/>
              </a:rPr>
              <a:t>DCF -  Use of laptops to present a power-point on food groups and needs of the human body.  Use of laptops to research the power of advertising regarding food. Use laptops to play Kahoot during the revision of the unit. </a:t>
            </a:r>
          </a:p>
          <a:p>
            <a:endParaRPr lang="en-GB" sz="1100">
              <a:solidFill>
                <a:srgbClr val="000000"/>
              </a:solidFill>
              <a:latin typeface="Calibri"/>
              <a:ea typeface="Calibri"/>
              <a:cs typeface="Calibri"/>
            </a:endParaRPr>
          </a:p>
          <a:p>
            <a:endParaRPr lang="en-GB" sz="1100">
              <a:solidFill>
                <a:srgbClr val="000000"/>
              </a:solidFill>
              <a:latin typeface="Calibri"/>
              <a:ea typeface="Calibri"/>
              <a:cs typeface="Calibri"/>
            </a:endParaRPr>
          </a:p>
          <a:p>
            <a:endParaRPr lang="en-GB" sz="110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b="1" u="sng">
                <a:latin typeface="MASSILIA VF"/>
              </a:rPr>
              <a:t>Planning and organisation</a:t>
            </a:r>
            <a:endParaRPr lang="en-GB" sz="1200"/>
          </a:p>
          <a:p>
            <a:r>
              <a:rPr lang="en-GB" sz="1200">
                <a:latin typeface="MASSILIA VF"/>
              </a:rPr>
              <a:t>They should be given the opportunity to plan an investigation in order to compare the energy value within different types of foods.</a:t>
            </a:r>
            <a:endParaRPr lang="en-GB" sz="1200"/>
          </a:p>
          <a:p>
            <a:endParaRPr lang="en-GB" sz="1200"/>
          </a:p>
          <a:p>
            <a:endParaRPr lang="en-GB" sz="12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r>
              <a:rPr lang="en-GB" sz="1100">
                <a:latin typeface="Calibri"/>
                <a:ea typeface="Calibri"/>
                <a:cs typeface="Calibri"/>
              </a:rPr>
              <a:t>1.</a:t>
            </a:r>
            <a:r>
              <a:rPr lang="en-US" sz="1100">
                <a:latin typeface="Calibri"/>
                <a:ea typeface="Calibri"/>
                <a:cs typeface="Calibri"/>
              </a:rPr>
              <a:t> </a:t>
            </a:r>
            <a:r>
              <a:rPr lang="en-GB" sz="1100">
                <a:latin typeface="Calibri"/>
                <a:ea typeface="Calibri"/>
                <a:cs typeface="Calibri"/>
              </a:rPr>
              <a:t>Create authentic contexts for learning</a:t>
            </a:r>
            <a:endParaRPr lang="en-US" sz="1100">
              <a:latin typeface="Calibri"/>
              <a:ea typeface="Calibri"/>
              <a:cs typeface="Calibri"/>
            </a:endParaRPr>
          </a:p>
          <a:p>
            <a:r>
              <a:rPr lang="en-GB" sz="1100">
                <a:latin typeface="Calibri"/>
                <a:ea typeface="Calibri"/>
                <a:cs typeface="Calibri"/>
              </a:rPr>
              <a:t>2.</a:t>
            </a:r>
            <a:r>
              <a:rPr lang="en-US" sz="1100">
                <a:latin typeface="Calibri"/>
                <a:ea typeface="Calibri"/>
                <a:cs typeface="Calibri"/>
              </a:rPr>
              <a:t> </a:t>
            </a:r>
            <a:r>
              <a:rPr lang="en-GB" sz="1100">
                <a:latin typeface="Calibri"/>
                <a:ea typeface="Calibri"/>
                <a:cs typeface="Calibri"/>
              </a:rPr>
              <a:t>Encourage learners to take responsibility for their own learning</a:t>
            </a:r>
            <a:endParaRPr lang="en-US" sz="1100">
              <a:latin typeface="Calibri"/>
              <a:ea typeface="Calibri"/>
              <a:cs typeface="Calibri"/>
            </a:endParaRPr>
          </a:p>
          <a:p>
            <a:r>
              <a:rPr lang="en-GB" sz="1100">
                <a:latin typeface="Calibri"/>
                <a:ea typeface="Calibri"/>
                <a:cs typeface="Calibri"/>
              </a:rPr>
              <a:t>3.</a:t>
            </a:r>
            <a:r>
              <a:rPr lang="en-US" sz="1100">
                <a:latin typeface="Calibri"/>
                <a:ea typeface="Calibri"/>
                <a:cs typeface="Calibri"/>
              </a:rPr>
              <a:t> </a:t>
            </a:r>
            <a:r>
              <a:rPr lang="en-GB" sz="1100">
                <a:latin typeface="Calibri"/>
                <a:ea typeface="Calibri"/>
                <a:cs typeface="Calibri"/>
              </a:rPr>
              <a:t>Support social and emotional development and positive relationships</a:t>
            </a:r>
            <a:endParaRPr lang="en-US" sz="1100">
              <a:latin typeface="Calibri"/>
              <a:ea typeface="Calibri"/>
              <a:cs typeface="Calibri"/>
            </a:endParaRPr>
          </a:p>
          <a:p>
            <a:r>
              <a:rPr lang="en-GB" sz="1100">
                <a:latin typeface="Calibri"/>
                <a:ea typeface="Calibri"/>
                <a:cs typeface="Calibri"/>
              </a:rPr>
              <a:t>4.</a:t>
            </a:r>
            <a:r>
              <a:rPr lang="en-US" sz="1100">
                <a:latin typeface="Calibri"/>
                <a:ea typeface="Calibri"/>
                <a:cs typeface="Calibri"/>
              </a:rPr>
              <a:t> </a:t>
            </a:r>
            <a:r>
              <a:rPr lang="en-GB" sz="1100">
                <a:latin typeface="Calibri"/>
                <a:ea typeface="Calibri"/>
                <a:cs typeface="Calibri"/>
              </a:rPr>
              <a:t>Encourage collaboration</a:t>
            </a:r>
            <a:endParaRPr lang="en-US" sz="1100">
              <a:latin typeface="Calibri"/>
              <a:ea typeface="Calibri"/>
              <a:cs typeface="Calibri"/>
            </a:endParaRPr>
          </a:p>
          <a:p>
            <a:r>
              <a:rPr lang="en-GB" sz="1100">
                <a:latin typeface="Calibri"/>
                <a:ea typeface="Calibri"/>
                <a:cs typeface="Calibri"/>
              </a:rPr>
              <a:t>5.</a:t>
            </a:r>
            <a:r>
              <a:rPr lang="en-US" sz="1100">
                <a:latin typeface="Calibri"/>
                <a:ea typeface="Calibri"/>
                <a:cs typeface="Calibri"/>
              </a:rPr>
              <a:t> </a:t>
            </a:r>
            <a:r>
              <a:rPr lang="en-GB" sz="1100">
                <a:latin typeface="Calibri"/>
                <a:ea typeface="Calibri"/>
                <a:cs typeface="Calibri"/>
              </a:rPr>
              <a:t>Sustained pupil effort to reach high but achievable targets</a:t>
            </a:r>
            <a:endParaRPr lang="en-US" sz="1100">
              <a:latin typeface="Calibri"/>
              <a:ea typeface="Calibri"/>
              <a:cs typeface="Calibri"/>
            </a:endParaRPr>
          </a:p>
          <a:p>
            <a:r>
              <a:rPr lang="en-GB" sz="1100">
                <a:latin typeface="Calibri"/>
                <a:ea typeface="Calibri"/>
                <a:cs typeface="Calibri"/>
              </a:rPr>
              <a:t>6.</a:t>
            </a:r>
            <a:r>
              <a:rPr lang="en-US" sz="1100">
                <a:latin typeface="Calibri"/>
                <a:ea typeface="Calibri"/>
                <a:cs typeface="Calibri"/>
              </a:rPr>
              <a:t> </a:t>
            </a:r>
            <a:r>
              <a:rPr lang="en-GB" sz="1100">
                <a:latin typeface="Calibri"/>
                <a:ea typeface="Calibri"/>
                <a:cs typeface="Calibri"/>
              </a:rPr>
              <a:t>Employing a broad repertoire of teaching approaches</a:t>
            </a:r>
            <a:endParaRPr lang="en-US" sz="1100">
              <a:latin typeface="Calibri"/>
              <a:ea typeface="Calibri"/>
              <a:cs typeface="Calibri"/>
            </a:endParaRPr>
          </a:p>
          <a:p>
            <a:r>
              <a:rPr lang="en-GB" sz="1100">
                <a:latin typeface="Calibri"/>
                <a:ea typeface="Calibri"/>
                <a:cs typeface="Calibri"/>
              </a:rPr>
              <a:t>7.</a:t>
            </a:r>
            <a:r>
              <a:rPr lang="en-US" sz="1100">
                <a:latin typeface="Calibri"/>
                <a:ea typeface="Calibri"/>
                <a:cs typeface="Calibri"/>
              </a:rPr>
              <a:t> </a:t>
            </a:r>
            <a:r>
              <a:rPr lang="en-GB" sz="1100">
                <a:latin typeface="Calibri"/>
                <a:ea typeface="Calibri"/>
                <a:cs typeface="Calibri"/>
              </a:rPr>
              <a:t>Promote problem solving, creative and critical thinking</a:t>
            </a:r>
            <a:endParaRPr lang="en-US" sz="1100">
              <a:latin typeface="Calibri"/>
              <a:ea typeface="Calibri"/>
              <a:cs typeface="Calibri"/>
            </a:endParaRPr>
          </a:p>
          <a:p>
            <a:r>
              <a:rPr lang="en-GB" sz="1100">
                <a:latin typeface="Calibri"/>
                <a:ea typeface="Calibri"/>
                <a:cs typeface="Calibri"/>
              </a:rPr>
              <a:t>8.</a:t>
            </a:r>
            <a:r>
              <a:rPr lang="en-US" sz="1100">
                <a:latin typeface="Calibri"/>
                <a:ea typeface="Calibri"/>
                <a:cs typeface="Calibri"/>
              </a:rPr>
              <a:t> </a:t>
            </a:r>
            <a:r>
              <a:rPr lang="en-GB" sz="1100">
                <a:latin typeface="Calibri"/>
                <a:ea typeface="Calibri"/>
                <a:cs typeface="Calibri"/>
              </a:rPr>
              <a:t>Build on previous knowledge and experience to engage interest</a:t>
            </a:r>
            <a:endParaRPr lang="en-US" sz="1100">
              <a:latin typeface="Calibri"/>
              <a:ea typeface="Calibri"/>
              <a:cs typeface="Calibri"/>
            </a:endParaRPr>
          </a:p>
          <a:p>
            <a:r>
              <a:rPr lang="en-GB" sz="1100">
                <a:latin typeface="Calibri"/>
                <a:ea typeface="Calibri"/>
                <a:cs typeface="Calibri"/>
              </a:rPr>
              <a:t>9.</a:t>
            </a:r>
            <a:r>
              <a:rPr lang="en-US" sz="1100">
                <a:latin typeface="Calibri"/>
                <a:ea typeface="Calibri"/>
                <a:cs typeface="Calibri"/>
              </a:rPr>
              <a:t> </a:t>
            </a:r>
            <a:r>
              <a:rPr lang="en-GB" sz="1100">
                <a:latin typeface="Calibri"/>
                <a:ea typeface="Calibri"/>
                <a:cs typeface="Calibri"/>
              </a:rPr>
              <a:t>Focus on the 4 purposes</a:t>
            </a:r>
            <a:endParaRPr lang="en-US" sz="1100">
              <a:latin typeface="Calibri"/>
              <a:ea typeface="Calibri"/>
              <a:cs typeface="Calibri"/>
            </a:endParaRPr>
          </a:p>
          <a:p>
            <a:r>
              <a:rPr lang="en-GB" sz="1100">
                <a:latin typeface="Calibri"/>
                <a:ea typeface="Calibri"/>
                <a:cs typeface="Calibri"/>
              </a:rPr>
              <a:t>10.</a:t>
            </a:r>
            <a:r>
              <a:rPr lang="en-US" sz="1100">
                <a:latin typeface="Calibri"/>
                <a:ea typeface="Calibri"/>
                <a:cs typeface="Calibri"/>
              </a:rPr>
              <a:t> </a:t>
            </a:r>
            <a:r>
              <a:rPr lang="en-GB" sz="1100">
                <a:latin typeface="Calibri"/>
                <a:ea typeface="Calibri"/>
                <a:cs typeface="Calibri"/>
              </a:rPr>
              <a:t>Use assessment for learning to accelerate progress</a:t>
            </a:r>
            <a:endParaRPr lang="en-US" sz="1100">
              <a:latin typeface="Calibri"/>
              <a:ea typeface="Calibri"/>
              <a:cs typeface="Calibri"/>
            </a:endParaRPr>
          </a:p>
          <a:p>
            <a:r>
              <a:rPr lang="en-GB" sz="1100">
                <a:latin typeface="Calibri"/>
                <a:ea typeface="Calibri"/>
                <a:cs typeface="Calibri"/>
              </a:rPr>
              <a:t>11.</a:t>
            </a:r>
            <a:r>
              <a:rPr lang="en-US" sz="1100">
                <a:latin typeface="Calibri"/>
                <a:ea typeface="Calibri"/>
                <a:cs typeface="Calibri"/>
              </a:rPr>
              <a:t> </a:t>
            </a:r>
            <a:r>
              <a:rPr lang="en-GB" sz="1100">
                <a:latin typeface="Calibri"/>
                <a:ea typeface="Calibri"/>
                <a:cs typeface="Calibri"/>
              </a:rPr>
              <a:t>Make connections within and across areas of learning an experience</a:t>
            </a:r>
            <a:endParaRPr lang="en-US" sz="1100">
              <a:latin typeface="Calibri"/>
              <a:ea typeface="Calibri"/>
              <a:cs typeface="Calibri"/>
            </a:endParaRPr>
          </a:p>
          <a:p>
            <a:r>
              <a:rPr lang="en-GB" sz="1100">
                <a:latin typeface="Calibri"/>
                <a:ea typeface="Calibri"/>
                <a:cs typeface="Calibri"/>
              </a:rPr>
              <a:t>12.</a:t>
            </a:r>
            <a:r>
              <a:rPr lang="en-US" sz="1100">
                <a:latin typeface="Calibri"/>
                <a:ea typeface="Calibri"/>
                <a:cs typeface="Calibri"/>
              </a:rPr>
              <a:t> </a:t>
            </a:r>
            <a:r>
              <a:rPr lang="en-GB" sz="1100">
                <a:latin typeface="Calibri"/>
                <a:ea typeface="Calibri"/>
                <a:cs typeface="Calibri"/>
              </a:rPr>
              <a:t>Reinforce cross curricular responsibilities, literacy, numeracy and digital competence</a:t>
            </a:r>
            <a:endParaRPr lang="en-US" sz="1100">
              <a:latin typeface="Calibri"/>
              <a:ea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a:solidFill>
                  <a:srgbClr val="1F1F1F"/>
                </a:solidFill>
                <a:latin typeface="Arial"/>
                <a:cs typeface="Arial"/>
              </a:rPr>
              <a:t>Problem-solving and design tend to be iterative; the development of skills-related resilience and self-efficacy become important to enable learning through a ‘trial and improve’ approach.</a:t>
            </a:r>
            <a:endParaRPr lang="en-US"/>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a:solidFill>
                  <a:srgbClr val="1F1F1F"/>
                </a:solidFill>
                <a:latin typeface="Arial"/>
                <a:cs typeface="Arial"/>
              </a:rPr>
              <a:t> Progression of learning is not linear but cyclical with learners revisiting existing knowledge, linking this with their new learning, and adjusting schema in light of new discovery.</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a:solidFill>
                  <a:srgbClr val="1F1F1F"/>
                </a:solidFill>
                <a:latin typeface="Arial"/>
                <a:cs typeface="Arial"/>
              </a:rPr>
              <a:t>Investigative </a:t>
            </a:r>
            <a:r>
              <a:rPr lang="en-US" i="1">
                <a:solidFill>
                  <a:srgbClr val="0360A6"/>
                </a:solidFill>
                <a:latin typeface="Arial"/>
                <a:cs typeface="Arial"/>
              </a:rPr>
              <a:t>skills</a:t>
            </a:r>
            <a:r>
              <a:rPr lang="en-US">
                <a:solidFill>
                  <a:srgbClr val="1F1F1F"/>
                </a:solidFill>
                <a:latin typeface="Arial"/>
                <a:cs typeface="Arial"/>
              </a:rPr>
              <a:t> and domain specific knowledge which are developed within the context of one statement of what matters can be applied in others. Iterative approaches to problem-solving from computer science and design and technology can also be beneficial to all sciences.</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a:solidFill>
                  <a:srgbClr val="1F1F1F"/>
                </a:solidFill>
                <a:latin typeface="Arial"/>
                <a:cs typeface="Arial"/>
              </a:rPr>
              <a:t>Investigation, exploration, analysis, problem-solving, and design are key skills required as learners work along the continuum of learning in this Area.</a:t>
            </a:r>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a:solidFill>
                  <a:srgbClr val="1F1F1F"/>
                </a:solidFill>
                <a:latin typeface="Arial"/>
                <a:cs typeface="Arial"/>
              </a:rPr>
              <a:t>As learners progress across the continuum they will increasingly be able to make links between current learning and other </a:t>
            </a:r>
            <a:r>
              <a:rPr lang="en-US" i="1">
                <a:solidFill>
                  <a:srgbClr val="0360A6"/>
                </a:solidFill>
                <a:latin typeface="Arial"/>
                <a:cs typeface="Arial"/>
              </a:rPr>
              <a:t>experiences</a:t>
            </a:r>
            <a:r>
              <a:rPr lang="en-US">
                <a:solidFill>
                  <a:srgbClr val="1F1F1F"/>
                </a:solidFill>
                <a:latin typeface="Arial"/>
                <a:cs typeface="Arial"/>
              </a:rPr>
              <a:t> and knowledge developed within and beyond this Area. This will include making links with knowledge and experiences from outside the school environment.</a:t>
            </a:r>
            <a:endParaRPr lang="en-US"/>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1200" dirty="0"/>
          </a:p>
          <a:p>
            <a:r>
              <a:rPr lang="en-US" sz="1200" dirty="0">
                <a:solidFill>
                  <a:schemeClr val="tx1">
                    <a:lumMod val="95000"/>
                    <a:lumOff val="5000"/>
                  </a:schemeClr>
                </a:solidFill>
                <a:latin typeface="MASSILIA VF"/>
              </a:rPr>
              <a:t>Ensure that the </a:t>
            </a:r>
            <a:r>
              <a:rPr lang="en-US" sz="1200" err="1">
                <a:solidFill>
                  <a:schemeClr val="tx1">
                    <a:lumMod val="95000"/>
                    <a:lumOff val="5000"/>
                  </a:schemeClr>
                </a:solidFill>
                <a:latin typeface="MASSILIA VF"/>
              </a:rPr>
              <a:t>oesophagus</a:t>
            </a:r>
            <a:r>
              <a:rPr lang="en-US" sz="1200" dirty="0">
                <a:solidFill>
                  <a:schemeClr val="tx1">
                    <a:lumMod val="95000"/>
                    <a:lumOff val="5000"/>
                  </a:schemeClr>
                </a:solidFill>
                <a:latin typeface="MASSILIA VF"/>
              </a:rPr>
              <a:t> is labelled properly as the learners get the trachea and </a:t>
            </a:r>
            <a:r>
              <a:rPr lang="en-US" sz="1200" err="1">
                <a:solidFill>
                  <a:schemeClr val="tx1">
                    <a:lumMod val="95000"/>
                    <a:lumOff val="5000"/>
                  </a:schemeClr>
                </a:solidFill>
                <a:latin typeface="MASSILIA VF"/>
              </a:rPr>
              <a:t>oesophagus</a:t>
            </a:r>
            <a:r>
              <a:rPr lang="en-US" sz="1200" dirty="0">
                <a:solidFill>
                  <a:schemeClr val="tx1">
                    <a:lumMod val="95000"/>
                    <a:lumOff val="5000"/>
                  </a:schemeClr>
                </a:solidFill>
                <a:latin typeface="MASSILIA VF"/>
              </a:rPr>
              <a:t> confused up. </a:t>
            </a:r>
            <a:endParaRPr lang="en-US" sz="1200">
              <a:solidFill>
                <a:schemeClr val="tx1">
                  <a:lumMod val="95000"/>
                  <a:lumOff val="5000"/>
                </a:schemeClr>
              </a:solidFill>
            </a:endParaRPr>
          </a:p>
          <a:p>
            <a:r>
              <a:rPr lang="en-US" sz="1200" dirty="0">
                <a:solidFill>
                  <a:schemeClr val="tx1">
                    <a:lumMod val="95000"/>
                    <a:lumOff val="5000"/>
                  </a:schemeClr>
                </a:solidFill>
                <a:latin typeface="MASSILIA VF"/>
              </a:rPr>
              <a:t>Ensure that the learners understand that food groups are different from food types </a:t>
            </a:r>
            <a:r>
              <a:rPr lang="en-US" sz="1200" err="1">
                <a:solidFill>
                  <a:schemeClr val="tx1">
                    <a:lumMod val="95000"/>
                    <a:lumOff val="5000"/>
                  </a:schemeClr>
                </a:solidFill>
                <a:latin typeface="MASSILIA VF"/>
              </a:rPr>
              <a:t>e.g</a:t>
            </a:r>
            <a:r>
              <a:rPr lang="en-US" sz="1200" dirty="0">
                <a:solidFill>
                  <a:schemeClr val="tx1">
                    <a:lumMod val="95000"/>
                    <a:lumOff val="5000"/>
                  </a:schemeClr>
                </a:solidFill>
                <a:latin typeface="MASSILIA VF"/>
              </a:rPr>
              <a:t> </a:t>
            </a:r>
            <a:r>
              <a:rPr lang="en-US" sz="1200" err="1">
                <a:solidFill>
                  <a:schemeClr val="tx1">
                    <a:lumMod val="95000"/>
                    <a:lumOff val="5000"/>
                  </a:schemeClr>
                </a:solidFill>
                <a:latin typeface="MASSILIA VF"/>
              </a:rPr>
              <a:t>fibre</a:t>
            </a:r>
            <a:r>
              <a:rPr lang="en-US" sz="1200" dirty="0">
                <a:solidFill>
                  <a:schemeClr val="tx1">
                    <a:lumMod val="95000"/>
                    <a:lumOff val="5000"/>
                  </a:schemeClr>
                </a:solidFill>
                <a:latin typeface="MASSILIA VF"/>
              </a:rPr>
              <a:t> and foods that contain </a:t>
            </a:r>
            <a:r>
              <a:rPr lang="en-US" sz="1200" err="1">
                <a:solidFill>
                  <a:schemeClr val="tx1">
                    <a:lumMod val="95000"/>
                    <a:lumOff val="5000"/>
                  </a:schemeClr>
                </a:solidFill>
                <a:latin typeface="MASSILIA VF"/>
              </a:rPr>
              <a:t>fibre</a:t>
            </a:r>
            <a:r>
              <a:rPr lang="en-US" sz="1200" dirty="0">
                <a:solidFill>
                  <a:schemeClr val="tx1">
                    <a:lumMod val="95000"/>
                    <a:lumOff val="5000"/>
                  </a:schemeClr>
                </a:solidFill>
                <a:latin typeface="MASSILIA VF"/>
              </a:rPr>
              <a:t>.</a:t>
            </a:r>
            <a:endParaRPr lang="en-US" sz="1200" dirty="0">
              <a:solidFill>
                <a:schemeClr val="tx1">
                  <a:lumMod val="95000"/>
                  <a:lumOff val="5000"/>
                </a:schemeClr>
              </a:solidFill>
            </a:endParaRPr>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a:solidFill>
                  <a:srgbClr val="1F1F1F"/>
                </a:solidFill>
                <a:latin typeface="Arial"/>
                <a:cs typeface="Arial"/>
              </a:rPr>
              <a:t>I can ask questions and use my experience to suggest simple methods of inquiry.</a:t>
            </a:r>
            <a:endParaRPr lang="en-US" sz="1600">
              <a:latin typeface="Arial"/>
              <a:cs typeface="Arial"/>
            </a:endParaRPr>
          </a:p>
          <a:p>
            <a:endParaRPr lang="en-US" sz="1600">
              <a:solidFill>
                <a:srgbClr val="1F1F1F"/>
              </a:solidFill>
              <a:latin typeface="Arial"/>
              <a:cs typeface="Arial"/>
            </a:endParaRPr>
          </a:p>
          <a:p>
            <a:r>
              <a:rPr lang="en-US" sz="1600">
                <a:solidFill>
                  <a:srgbClr val="1F1F1F"/>
                </a:solidFill>
                <a:latin typeface="Arial"/>
                <a:cs typeface="Arial"/>
              </a:rPr>
              <a:t>I can </a:t>
            </a:r>
            <a:r>
              <a:rPr lang="en-US" sz="1600" err="1">
                <a:solidFill>
                  <a:srgbClr val="1F1F1F"/>
                </a:solidFill>
                <a:latin typeface="Arial"/>
                <a:cs typeface="Arial"/>
              </a:rPr>
              <a:t>recognise</a:t>
            </a:r>
            <a:r>
              <a:rPr lang="en-US" sz="1600">
                <a:solidFill>
                  <a:srgbClr val="1F1F1F"/>
                </a:solidFill>
                <a:latin typeface="Arial"/>
                <a:cs typeface="Arial"/>
              </a:rPr>
              <a:t> patterns from my observations and investigations and can communicate my findings.</a:t>
            </a:r>
            <a:endParaRPr lang="en-US" sz="1600">
              <a:latin typeface="Arial"/>
              <a:cs typeface="Arial"/>
            </a:endParaRPr>
          </a:p>
          <a:p>
            <a:endParaRPr lang="en-US" sz="1600">
              <a:solidFill>
                <a:srgbClr val="1F1F1F"/>
              </a:solidFill>
              <a:latin typeface="Arial"/>
              <a:cs typeface="Arial"/>
            </a:endParaRPr>
          </a:p>
          <a:p>
            <a:r>
              <a:rPr lang="en-US" sz="1600">
                <a:solidFill>
                  <a:srgbClr val="1F1F1F"/>
                </a:solidFill>
                <a:latin typeface="Arial"/>
                <a:cs typeface="Arial"/>
              </a:rPr>
              <a:t>I can use my </a:t>
            </a:r>
            <a:r>
              <a:rPr lang="en-US" sz="1600" i="1">
                <a:solidFill>
                  <a:srgbClr val="0360A6"/>
                </a:solidFill>
                <a:latin typeface="Arial"/>
                <a:cs typeface="Arial"/>
              </a:rPr>
              <a:t>knowledge</a:t>
            </a:r>
            <a:r>
              <a:rPr lang="en-US" sz="1600">
                <a:solidFill>
                  <a:srgbClr val="1F1F1F"/>
                </a:solidFill>
                <a:latin typeface="Arial"/>
                <a:cs typeface="Arial"/>
              </a:rPr>
              <a:t> and understanding to predict effects as part of my scientific exploration.</a:t>
            </a:r>
          </a:p>
          <a:p>
            <a:endParaRPr lang="en-US" sz="1600">
              <a:solidFill>
                <a:srgbClr val="1F1F1F"/>
              </a:solidFill>
              <a:latin typeface="Arial"/>
              <a:cs typeface="Arial"/>
            </a:endParaRPr>
          </a:p>
          <a:p>
            <a:r>
              <a:rPr lang="en-US" sz="1600">
                <a:solidFill>
                  <a:srgbClr val="1F1F1F"/>
                </a:solidFill>
                <a:latin typeface="Arial"/>
                <a:cs typeface="Arial"/>
              </a:rPr>
              <a:t>I can investigate different forms of energy and how it can be transferred.</a:t>
            </a:r>
            <a:endParaRPr lang="en-US" sz="1600">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600">
                <a:solidFill>
                  <a:srgbClr val="1F1F1F"/>
                </a:solidFill>
                <a:latin typeface="Arial"/>
                <a:cs typeface="Arial"/>
              </a:rPr>
              <a:t> I can identify questions that can be investigated scientifically and suggest suitable methods of inquiry.</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suggest conclusions as a result of carrying out my inquiries.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evaluate methods to suggest improvements.</a:t>
            </a:r>
            <a:endParaRPr lang="en-US" sz="1600"/>
          </a:p>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sz="1600">
                <a:solidFill>
                  <a:srgbClr val="1F1F1F"/>
                </a:solidFill>
                <a:latin typeface="Arial"/>
                <a:cs typeface="Arial"/>
              </a:rPr>
              <a:t>I can use my findings to draw valid conclusions.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evaluate and identify ways of improving the reliability of data, taking anomalies into account.</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 I can select relevant scientific </a:t>
            </a:r>
            <a:r>
              <a:rPr lang="en-US" sz="1600" i="1">
                <a:solidFill>
                  <a:srgbClr val="0360A6"/>
                </a:solidFill>
                <a:latin typeface="Arial"/>
                <a:cs typeface="Arial"/>
              </a:rPr>
              <a:t>knowledge</a:t>
            </a:r>
            <a:r>
              <a:rPr lang="en-US" sz="1600">
                <a:solidFill>
                  <a:srgbClr val="1F1F1F"/>
                </a:solidFill>
                <a:latin typeface="Arial"/>
                <a:cs typeface="Arial"/>
              </a:rPr>
              <a:t> from a range of evidence sources to evaluate claims presented as scientific facts.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review my own opinions based on new scientific evidence.</a:t>
            </a:r>
            <a:endParaRPr lang="en-US" sz="1600"/>
          </a:p>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solidFill>
                  <a:srgbClr val="1F1F1F"/>
                </a:solidFill>
                <a:latin typeface="Arial"/>
                <a:cs typeface="Arial"/>
              </a:rPr>
              <a:t>I can </a:t>
            </a:r>
            <a:r>
              <a:rPr lang="en-US" err="1">
                <a:solidFill>
                  <a:srgbClr val="1F1F1F"/>
                </a:solidFill>
                <a:latin typeface="Arial"/>
                <a:cs typeface="Arial"/>
              </a:rPr>
              <a:t>recognise</a:t>
            </a:r>
            <a:r>
              <a:rPr lang="en-US">
                <a:solidFill>
                  <a:srgbClr val="1F1F1F"/>
                </a:solidFill>
                <a:latin typeface="Arial"/>
                <a:cs typeface="Arial"/>
              </a:rPr>
              <a:t> patterns from my observations and investigations and can communicate my findings.</a:t>
            </a:r>
            <a:endParaRPr lang="en-US">
              <a:latin typeface="Arial"/>
              <a:cs typeface="Arial"/>
            </a:endParaRPr>
          </a:p>
          <a:p>
            <a:endParaRPr lang="en-US">
              <a:solidFill>
                <a:srgbClr val="1F1F1F"/>
              </a:solidFill>
              <a:latin typeface="Arial"/>
              <a:cs typeface="Arial"/>
            </a:endParaRPr>
          </a:p>
          <a:p>
            <a:r>
              <a:rPr lang="en-US">
                <a:solidFill>
                  <a:srgbClr val="1F1F1F"/>
                </a:solidFill>
                <a:latin typeface="Arial"/>
                <a:cs typeface="Arial"/>
              </a:rPr>
              <a:t> I can use my </a:t>
            </a:r>
            <a:r>
              <a:rPr lang="en-US" i="1">
                <a:solidFill>
                  <a:srgbClr val="0360A6"/>
                </a:solidFill>
                <a:latin typeface="Arial"/>
                <a:cs typeface="Arial"/>
              </a:rPr>
              <a:t>knowledge</a:t>
            </a:r>
            <a:r>
              <a:rPr lang="en-US">
                <a:solidFill>
                  <a:srgbClr val="1F1F1F"/>
                </a:solidFill>
                <a:latin typeface="Arial"/>
                <a:cs typeface="Arial"/>
              </a:rPr>
              <a:t> and understanding to predict effects as part of my scientific exploration.</a:t>
            </a:r>
            <a:endParaRPr lang="en-US">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a:latin typeface="Arial"/>
                <a:cs typeface="Arial"/>
              </a:rPr>
              <a:t>I  can describe the features of organisms and </a:t>
            </a:r>
            <a:r>
              <a:rPr lang="en-US" err="1">
                <a:latin typeface="Arial"/>
                <a:cs typeface="Arial"/>
              </a:rPr>
              <a:t>recognise</a:t>
            </a:r>
            <a:r>
              <a:rPr lang="en-US">
                <a:latin typeface="Arial"/>
                <a:cs typeface="Arial"/>
              </a:rPr>
              <a:t> how they allow them to live, grow and reproduce for survival in their environment.</a:t>
            </a:r>
          </a:p>
          <a:p>
            <a:pPr marL="171450" indent="-171450">
              <a:buFont typeface="Arial" panose="020B0604020202020204" pitchFamily="34" charset="0"/>
              <a:buChar char="•"/>
            </a:pPr>
            <a:r>
              <a:rPr lang="en-US">
                <a:latin typeface="Arial"/>
                <a:cs typeface="Arial"/>
              </a:rPr>
              <a:t>I can explain the role of different organs and systems that enable plants and animals to live and grow.</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a:solidFill>
                  <a:srgbClr val="1F1F1F"/>
                </a:solidFill>
                <a:latin typeface="Arial"/>
                <a:cs typeface="Arial"/>
              </a:rPr>
              <a:t>I can describe the levels of cellular </a:t>
            </a:r>
            <a:r>
              <a:rPr lang="en-US" err="1">
                <a:solidFill>
                  <a:srgbClr val="1F1F1F"/>
                </a:solidFill>
                <a:latin typeface="Arial"/>
                <a:cs typeface="Arial"/>
              </a:rPr>
              <a:t>organisation</a:t>
            </a:r>
            <a:r>
              <a:rPr lang="en-US">
                <a:solidFill>
                  <a:srgbClr val="1F1F1F"/>
                </a:solidFill>
                <a:latin typeface="Arial"/>
                <a:cs typeface="Arial"/>
              </a:rPr>
              <a:t> and how cells perform biological processes that ensure the development and survival of organism.</a:t>
            </a:r>
            <a:endParaRPr lang="en-US">
              <a:latin typeface="Arial"/>
              <a:cs typeface="Arial"/>
            </a:endParaRPr>
          </a:p>
          <a:p>
            <a:pPr marL="171450" indent="-171450">
              <a:buFont typeface="Arial" panose="020B0604020202020204" pitchFamily="34" charset="0"/>
              <a:buChar char="•"/>
            </a:pPr>
            <a:endParaRPr lang="en-US">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49472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200">
                <a:latin typeface="MASSILIA VF"/>
              </a:rPr>
              <a:t>Learners will have been introduced into the idea of healthy lifestyle at KS2. They will have also briefly looked at nutrition during the food at the festival unit in year 7.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a:latin typeface="MASSILIA VF"/>
              </a:rPr>
              <a:t>Importance of nutrition and a balanced diet.</a:t>
            </a:r>
            <a:endParaRPr lang="en-US" sz="1200"/>
          </a:p>
          <a:p>
            <a:r>
              <a:rPr lang="en-US" sz="1200">
                <a:latin typeface="MASSILIA VF"/>
              </a:rPr>
              <a:t>Malnutrition.</a:t>
            </a:r>
          </a:p>
          <a:p>
            <a:r>
              <a:rPr lang="en-US" sz="1200">
                <a:latin typeface="MASSILIA VF"/>
              </a:rPr>
              <a:t>Food tests.</a:t>
            </a:r>
          </a:p>
          <a:p>
            <a:r>
              <a:rPr lang="en-US" sz="1200">
                <a:latin typeface="MASSILIA VF"/>
              </a:rPr>
              <a:t>The digestive system.</a:t>
            </a:r>
          </a:p>
          <a:p>
            <a:r>
              <a:rPr lang="en-US" sz="1200">
                <a:latin typeface="MASSILIA VF"/>
              </a:rPr>
              <a:t>Investigating the energy content in food.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analyse and interpret data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produce accurately and precisely written scientific reports using tier 3 vocabulary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display scientific data in the most appropriate format.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a:latin typeface="MASSILIA VF"/>
              </a:rPr>
              <a:t>Digestion, </a:t>
            </a:r>
            <a:r>
              <a:rPr lang="en-US" sz="1200" err="1">
                <a:latin typeface="MASSILIA VF"/>
              </a:rPr>
              <a:t>oesophagus</a:t>
            </a:r>
            <a:r>
              <a:rPr lang="en-US" sz="1200">
                <a:latin typeface="MASSILIA VF"/>
              </a:rPr>
              <a:t>, stomach, liver, pancreas, small intestine, large intestine, rectum, anus, excretion, absorption, molecules, substances, protein, carbohydrates, </a:t>
            </a:r>
            <a:r>
              <a:rPr lang="en-US" sz="1200" err="1">
                <a:latin typeface="MASSILIA VF"/>
              </a:rPr>
              <a:t>fibre</a:t>
            </a:r>
            <a:r>
              <a:rPr lang="en-US" sz="1200">
                <a:latin typeface="MASSILIA VF"/>
              </a:rPr>
              <a:t>, vitamins, minerals, fats, enzymes, protease, carbohydrase, lipase, amino acids, fatty acids, glycerol, glucose, Benedicts, Biuret, iodine.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a:latin typeface="Calibri"/>
                <a:ea typeface="Calibri"/>
                <a:cs typeface="Calibri"/>
              </a:rPr>
              <a:t>Health and well being year 7 – Healthy lifestyle.</a:t>
            </a:r>
            <a:endParaRPr lang="en-US"/>
          </a:p>
          <a:p>
            <a:r>
              <a:rPr lang="en-GB" sz="1100">
                <a:latin typeface="Calibri"/>
                <a:ea typeface="Calibri"/>
                <a:cs typeface="Calibri"/>
              </a:rPr>
              <a:t>Authentic context - Making healthy informed diet choices – Discussion regarding the food that they eat on a daily basis.</a:t>
            </a:r>
          </a:p>
          <a:p>
            <a:r>
              <a:rPr lang="en-GB" sz="1100">
                <a:latin typeface="Calibri"/>
                <a:ea typeface="Calibri"/>
                <a:cs typeface="Calibri"/>
              </a:rPr>
              <a:t>Linking to food intolerances etc.</a:t>
            </a:r>
          </a:p>
          <a:p>
            <a:r>
              <a:rPr lang="en-GB" sz="1100">
                <a:latin typeface="Calibri"/>
                <a:ea typeface="Calibri"/>
                <a:cs typeface="Calibri"/>
              </a:rPr>
              <a:t>Demonstrating using real food labels to work out the amount of each food group they consume and to compare it to the recommended amount.</a:t>
            </a:r>
          </a:p>
          <a:p>
            <a:endParaRPr lang="en-GB" sz="1100">
              <a:latin typeface="Calibri"/>
              <a:ea typeface="Calibri"/>
              <a:cs typeface="Calibri"/>
            </a:endParaRPr>
          </a:p>
          <a:p>
            <a:endParaRPr lang="en-GB" sz="1100">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8</Slides>
  <Notes>0</Notes>
  <HiddenSlides>0</HiddenSlide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4</cp:revision>
  <dcterms:created xsi:type="dcterms:W3CDTF">2024-02-26T09:08:58Z</dcterms:created>
  <dcterms:modified xsi:type="dcterms:W3CDTF">2024-07-05T08:54:52Z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