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8" r:id="rId12"/>
    <p:sldId id="289"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D48E24-3054-B861-907C-0F8C50686403}" v="1" dt="2024-07-01T16:00:09.6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Davis" userId="S::kelly.davis@connahsquayhs.org.uk::096ba659-84af-4938-bb69-cbee8d6cfa26" providerId="AD" clId="Web-{07FCDD33-83A1-C783-1FE6-86F02193E2AB}"/>
    <pc:docChg chg="modSld">
      <pc:chgData name="Kelly Davis" userId="S::kelly.davis@connahsquayhs.org.uk::096ba659-84af-4938-bb69-cbee8d6cfa26" providerId="AD" clId="Web-{07FCDD33-83A1-C783-1FE6-86F02193E2AB}" dt="2024-05-28T16:54:19.654" v="45" actId="20577"/>
      <pc:docMkLst>
        <pc:docMk/>
      </pc:docMkLst>
      <pc:sldChg chg="modSp">
        <pc:chgData name="Kelly Davis" userId="S::kelly.davis@connahsquayhs.org.uk::096ba659-84af-4938-bb69-cbee8d6cfa26" providerId="AD" clId="Web-{07FCDD33-83A1-C783-1FE6-86F02193E2AB}" dt="2024-05-28T16:53:02.164" v="29" actId="20577"/>
        <pc:sldMkLst>
          <pc:docMk/>
          <pc:sldMk cId="1981651252" sldId="278"/>
        </pc:sldMkLst>
        <pc:spChg chg="mod">
          <ac:chgData name="Kelly Davis" userId="S::kelly.davis@connahsquayhs.org.uk::096ba659-84af-4938-bb69-cbee8d6cfa26" providerId="AD" clId="Web-{07FCDD33-83A1-C783-1FE6-86F02193E2AB}" dt="2024-05-28T16:52:31.209" v="22" actId="20577"/>
          <ac:spMkLst>
            <pc:docMk/>
            <pc:sldMk cId="1981651252" sldId="278"/>
            <ac:spMk id="2" creationId="{B77F1C2E-7359-4E67-E2F1-060331D23AB7}"/>
          </ac:spMkLst>
        </pc:spChg>
        <pc:spChg chg="mod">
          <ac:chgData name="Kelly Davis" userId="S::kelly.davis@connahsquayhs.org.uk::096ba659-84af-4938-bb69-cbee8d6cfa26" providerId="AD" clId="Web-{07FCDD33-83A1-C783-1FE6-86F02193E2AB}" dt="2024-05-28T16:52:39.913" v="24" actId="20577"/>
          <ac:spMkLst>
            <pc:docMk/>
            <pc:sldMk cId="1981651252" sldId="278"/>
            <ac:spMk id="7" creationId="{2E5624FB-155B-4395-46B6-A4D8F5D58C9A}"/>
          </ac:spMkLst>
        </pc:spChg>
        <pc:spChg chg="mod">
          <ac:chgData name="Kelly Davis" userId="S::kelly.davis@connahsquayhs.org.uk::096ba659-84af-4938-bb69-cbee8d6cfa26" providerId="AD" clId="Web-{07FCDD33-83A1-C783-1FE6-86F02193E2AB}" dt="2024-05-28T16:53:02.164" v="29" actId="20577"/>
          <ac:spMkLst>
            <pc:docMk/>
            <pc:sldMk cId="1981651252" sldId="278"/>
            <ac:spMk id="8" creationId="{D9F63377-DD1C-4BBD-5D28-6BF14622536D}"/>
          </ac:spMkLst>
        </pc:spChg>
      </pc:sldChg>
      <pc:sldChg chg="modSp">
        <pc:chgData name="Kelly Davis" userId="S::kelly.davis@connahsquayhs.org.uk::096ba659-84af-4938-bb69-cbee8d6cfa26" providerId="AD" clId="Web-{07FCDD33-83A1-C783-1FE6-86F02193E2AB}" dt="2024-05-28T16:53:37.932" v="38" actId="20577"/>
        <pc:sldMkLst>
          <pc:docMk/>
          <pc:sldMk cId="2744657230" sldId="279"/>
        </pc:sldMkLst>
        <pc:spChg chg="mod">
          <ac:chgData name="Kelly Davis" userId="S::kelly.davis@connahsquayhs.org.uk::096ba659-84af-4938-bb69-cbee8d6cfa26" providerId="AD" clId="Web-{07FCDD33-83A1-C783-1FE6-86F02193E2AB}" dt="2024-05-28T16:53:09.524" v="31" actId="20577"/>
          <ac:spMkLst>
            <pc:docMk/>
            <pc:sldMk cId="2744657230" sldId="279"/>
            <ac:spMk id="2" creationId="{C65EE8F8-148F-B99E-40FA-43CE497387F7}"/>
          </ac:spMkLst>
        </pc:spChg>
        <pc:spChg chg="mod">
          <ac:chgData name="Kelly Davis" userId="S::kelly.davis@connahsquayhs.org.uk::096ba659-84af-4938-bb69-cbee8d6cfa26" providerId="AD" clId="Web-{07FCDD33-83A1-C783-1FE6-86F02193E2AB}" dt="2024-05-28T16:53:18.540" v="33" actId="20577"/>
          <ac:spMkLst>
            <pc:docMk/>
            <pc:sldMk cId="2744657230" sldId="279"/>
            <ac:spMk id="4" creationId="{74C831F6-864D-BABA-AF92-E2DAAB3A976C}"/>
          </ac:spMkLst>
        </pc:spChg>
        <pc:spChg chg="mod">
          <ac:chgData name="Kelly Davis" userId="S::kelly.davis@connahsquayhs.org.uk::096ba659-84af-4938-bb69-cbee8d6cfa26" providerId="AD" clId="Web-{07FCDD33-83A1-C783-1FE6-86F02193E2AB}" dt="2024-05-28T16:53:20.915" v="34" actId="20577"/>
          <ac:spMkLst>
            <pc:docMk/>
            <pc:sldMk cId="2744657230" sldId="279"/>
            <ac:spMk id="6" creationId="{BBFAC2B0-088A-A742-E984-08816EB2A534}"/>
          </ac:spMkLst>
        </pc:spChg>
        <pc:spChg chg="mod">
          <ac:chgData name="Kelly Davis" userId="S::kelly.davis@connahsquayhs.org.uk::096ba659-84af-4938-bb69-cbee8d6cfa26" providerId="AD" clId="Web-{07FCDD33-83A1-C783-1FE6-86F02193E2AB}" dt="2024-05-28T16:53:30.822" v="36" actId="20577"/>
          <ac:spMkLst>
            <pc:docMk/>
            <pc:sldMk cId="2744657230" sldId="279"/>
            <ac:spMk id="9" creationId="{FAC0EE1F-6170-8836-2429-E17EDAC6A750}"/>
          </ac:spMkLst>
        </pc:spChg>
        <pc:spChg chg="mod">
          <ac:chgData name="Kelly Davis" userId="S::kelly.davis@connahsquayhs.org.uk::096ba659-84af-4938-bb69-cbee8d6cfa26" providerId="AD" clId="Web-{07FCDD33-83A1-C783-1FE6-86F02193E2AB}" dt="2024-05-28T16:53:37.932" v="38" actId="20577"/>
          <ac:spMkLst>
            <pc:docMk/>
            <pc:sldMk cId="2744657230" sldId="279"/>
            <ac:spMk id="11" creationId="{BE434E36-C7AA-5216-328F-AB4594226D84}"/>
          </ac:spMkLst>
        </pc:spChg>
      </pc:sldChg>
      <pc:sldChg chg="modSp">
        <pc:chgData name="Kelly Davis" userId="S::kelly.davis@connahsquayhs.org.uk::096ba659-84af-4938-bb69-cbee8d6cfa26" providerId="AD" clId="Web-{07FCDD33-83A1-C783-1FE6-86F02193E2AB}" dt="2024-05-28T16:52:23.739" v="20" actId="20577"/>
        <pc:sldMkLst>
          <pc:docMk/>
          <pc:sldMk cId="2458432041" sldId="280"/>
        </pc:sldMkLst>
        <pc:spChg chg="mod">
          <ac:chgData name="Kelly Davis" userId="S::kelly.davis@connahsquayhs.org.uk::096ba659-84af-4938-bb69-cbee8d6cfa26" providerId="AD" clId="Web-{07FCDD33-83A1-C783-1FE6-86F02193E2AB}" dt="2024-05-28T16:52:05.910" v="14" actId="20577"/>
          <ac:spMkLst>
            <pc:docMk/>
            <pc:sldMk cId="2458432041" sldId="280"/>
            <ac:spMk id="2" creationId="{92C753A5-51E1-7A44-E9A0-95DE87F723AA}"/>
          </ac:spMkLst>
        </pc:spChg>
        <pc:spChg chg="mod">
          <ac:chgData name="Kelly Davis" userId="S::kelly.davis@connahsquayhs.org.uk::096ba659-84af-4938-bb69-cbee8d6cfa26" providerId="AD" clId="Web-{07FCDD33-83A1-C783-1FE6-86F02193E2AB}" dt="2024-05-28T16:51:45.956" v="11" actId="20577"/>
          <ac:spMkLst>
            <pc:docMk/>
            <pc:sldMk cId="2458432041" sldId="280"/>
            <ac:spMk id="3" creationId="{4DCACD9D-747D-8730-D752-62E05D93C009}"/>
          </ac:spMkLst>
        </pc:spChg>
        <pc:spChg chg="mod">
          <ac:chgData name="Kelly Davis" userId="S::kelly.davis@connahsquayhs.org.uk::096ba659-84af-4938-bb69-cbee8d6cfa26" providerId="AD" clId="Web-{07FCDD33-83A1-C783-1FE6-86F02193E2AB}" dt="2024-05-28T16:52:23.739" v="20" actId="20577"/>
          <ac:spMkLst>
            <pc:docMk/>
            <pc:sldMk cId="2458432041" sldId="280"/>
            <ac:spMk id="5" creationId="{B21294D3-126A-E4A2-9988-FAF78C7B7328}"/>
          </ac:spMkLst>
        </pc:spChg>
        <pc:spChg chg="mod">
          <ac:chgData name="Kelly Davis" userId="S::kelly.davis@connahsquayhs.org.uk::096ba659-84af-4938-bb69-cbee8d6cfa26" providerId="AD" clId="Web-{07FCDD33-83A1-C783-1FE6-86F02193E2AB}" dt="2024-05-28T16:52:15.348" v="18" actId="20577"/>
          <ac:spMkLst>
            <pc:docMk/>
            <pc:sldMk cId="2458432041" sldId="280"/>
            <ac:spMk id="6" creationId="{25C07CEA-84F6-8C26-6F95-D4919D0C9E00}"/>
          </ac:spMkLst>
        </pc:spChg>
      </pc:sldChg>
      <pc:sldChg chg="addSp modSp">
        <pc:chgData name="Kelly Davis" userId="S::kelly.davis@connahsquayhs.org.uk::096ba659-84af-4938-bb69-cbee8d6cfa26" providerId="AD" clId="Web-{07FCDD33-83A1-C783-1FE6-86F02193E2AB}" dt="2024-05-28T16:53:47.730" v="40"/>
        <pc:sldMkLst>
          <pc:docMk/>
          <pc:sldMk cId="3785915959" sldId="282"/>
        </pc:sldMkLst>
        <pc:picChg chg="add mod">
          <ac:chgData name="Kelly Davis" userId="S::kelly.davis@connahsquayhs.org.uk::096ba659-84af-4938-bb69-cbee8d6cfa26" providerId="AD" clId="Web-{07FCDD33-83A1-C783-1FE6-86F02193E2AB}" dt="2024-05-28T16:53:40.511" v="39"/>
          <ac:picMkLst>
            <pc:docMk/>
            <pc:sldMk cId="3785915959" sldId="282"/>
            <ac:picMk id="9" creationId="{E6EC7341-69FF-BE6D-5039-F4025DD476FD}"/>
          </ac:picMkLst>
        </pc:picChg>
        <pc:picChg chg="add mod">
          <ac:chgData name="Kelly Davis" userId="S::kelly.davis@connahsquayhs.org.uk::096ba659-84af-4938-bb69-cbee8d6cfa26" providerId="AD" clId="Web-{07FCDD33-83A1-C783-1FE6-86F02193E2AB}" dt="2024-05-28T16:53:47.730" v="40"/>
          <ac:picMkLst>
            <pc:docMk/>
            <pc:sldMk cId="3785915959" sldId="282"/>
            <ac:picMk id="10" creationId="{D413E2DD-5026-2DFE-18BC-00E21E608A3E}"/>
          </ac:picMkLst>
        </pc:picChg>
      </pc:sldChg>
      <pc:sldChg chg="modSp">
        <pc:chgData name="Kelly Davis" userId="S::kelly.davis@connahsquayhs.org.uk::096ba659-84af-4938-bb69-cbee8d6cfa26" providerId="AD" clId="Web-{07FCDD33-83A1-C783-1FE6-86F02193E2AB}" dt="2024-05-28T16:54:19.654" v="45" actId="20577"/>
        <pc:sldMkLst>
          <pc:docMk/>
          <pc:sldMk cId="632769890" sldId="284"/>
        </pc:sldMkLst>
        <pc:spChg chg="mod">
          <ac:chgData name="Kelly Davis" userId="S::kelly.davis@connahsquayhs.org.uk::096ba659-84af-4938-bb69-cbee8d6cfa26" providerId="AD" clId="Web-{07FCDD33-83A1-C783-1FE6-86F02193E2AB}" dt="2024-05-28T16:54:03.653" v="42" actId="20577"/>
          <ac:spMkLst>
            <pc:docMk/>
            <pc:sldMk cId="632769890" sldId="284"/>
            <ac:spMk id="2" creationId="{7E6C883F-1227-F311-38A5-B4E17D09B7AB}"/>
          </ac:spMkLst>
        </pc:spChg>
        <pc:spChg chg="mod">
          <ac:chgData name="Kelly Davis" userId="S::kelly.davis@connahsquayhs.org.uk::096ba659-84af-4938-bb69-cbee8d6cfa26" providerId="AD" clId="Web-{07FCDD33-83A1-C783-1FE6-86F02193E2AB}" dt="2024-05-28T16:54:19.654" v="45" actId="20577"/>
          <ac:spMkLst>
            <pc:docMk/>
            <pc:sldMk cId="632769890" sldId="284"/>
            <ac:spMk id="4" creationId="{235860F6-C416-1E2E-120E-314D539F4A7E}"/>
          </ac:spMkLst>
        </pc:spChg>
        <pc:spChg chg="mod">
          <ac:chgData name="Kelly Davis" userId="S::kelly.davis@connahsquayhs.org.uk::096ba659-84af-4938-bb69-cbee8d6cfa26" providerId="AD" clId="Web-{07FCDD33-83A1-C783-1FE6-86F02193E2AB}" dt="2024-05-28T16:54:06.075" v="43" actId="20577"/>
          <ac:spMkLst>
            <pc:docMk/>
            <pc:sldMk cId="632769890" sldId="284"/>
            <ac:spMk id="9" creationId="{E5C5155A-67AA-9F8F-5734-B567AC294D97}"/>
          </ac:spMkLst>
        </pc:spChg>
        <pc:spChg chg="mod">
          <ac:chgData name="Kelly Davis" userId="S::kelly.davis@connahsquayhs.org.uk::096ba659-84af-4938-bb69-cbee8d6cfa26" providerId="AD" clId="Web-{07FCDD33-83A1-C783-1FE6-86F02193E2AB}" dt="2024-05-28T16:54:13.638" v="44" actId="20577"/>
          <ac:spMkLst>
            <pc:docMk/>
            <pc:sldMk cId="632769890" sldId="284"/>
            <ac:spMk id="10" creationId="{59B49D29-3501-5F1D-BF03-49B083B72B1A}"/>
          </ac:spMkLst>
        </pc:spChg>
        <pc:spChg chg="mod">
          <ac:chgData name="Kelly Davis" userId="S::kelly.davis@connahsquayhs.org.uk::096ba659-84af-4938-bb69-cbee8d6cfa26" providerId="AD" clId="Web-{07FCDD33-83A1-C783-1FE6-86F02193E2AB}" dt="2024-05-28T16:52:49.366" v="26" actId="20577"/>
          <ac:spMkLst>
            <pc:docMk/>
            <pc:sldMk cId="632769890" sldId="284"/>
            <ac:spMk id="11" creationId="{73CA8E55-50A9-4198-412B-A239F349004B}"/>
          </ac:spMkLst>
        </pc:spChg>
      </pc:sldChg>
      <pc:sldChg chg="modSp">
        <pc:chgData name="Kelly Davis" userId="S::kelly.davis@connahsquayhs.org.uk::096ba659-84af-4938-bb69-cbee8d6cfa26" providerId="AD" clId="Web-{07FCDD33-83A1-C783-1FE6-86F02193E2AB}" dt="2024-05-28T16:51:38.377" v="5" actId="20577"/>
        <pc:sldMkLst>
          <pc:docMk/>
          <pc:sldMk cId="3948252949" sldId="286"/>
        </pc:sldMkLst>
        <pc:spChg chg="mod">
          <ac:chgData name="Kelly Davis" userId="S::kelly.davis@connahsquayhs.org.uk::096ba659-84af-4938-bb69-cbee8d6cfa26" providerId="AD" clId="Web-{07FCDD33-83A1-C783-1FE6-86F02193E2AB}" dt="2024-05-28T16:51:27.751" v="0" actId="20577"/>
          <ac:spMkLst>
            <pc:docMk/>
            <pc:sldMk cId="3948252949" sldId="286"/>
            <ac:spMk id="2" creationId="{00000000-0000-0000-0000-000000000000}"/>
          </ac:spMkLst>
        </pc:spChg>
        <pc:spChg chg="mod">
          <ac:chgData name="Kelly Davis" userId="S::kelly.davis@connahsquayhs.org.uk::096ba659-84af-4938-bb69-cbee8d6cfa26" providerId="AD" clId="Web-{07FCDD33-83A1-C783-1FE6-86F02193E2AB}" dt="2024-05-28T16:51:38.377" v="5" actId="20577"/>
          <ac:spMkLst>
            <pc:docMk/>
            <pc:sldMk cId="3948252949" sldId="286"/>
            <ac:spMk id="4" creationId="{00000000-0000-0000-0000-000000000000}"/>
          </ac:spMkLst>
        </pc:spChg>
      </pc:sldChg>
    </pc:docChg>
  </pc:docChgLst>
  <pc:docChgLst>
    <pc:chgData name="Catrin Davies" userId="S::catrin.davies@connahsquayhs.org.uk::8fe6a0ed-85a2-4afc-b2fd-0bd0e468fc41" providerId="AD" clId="Web-{59D48E24-3054-B861-907C-0F8C50686403}"/>
    <pc:docChg chg="modSld">
      <pc:chgData name="Catrin Davies" userId="S::catrin.davies@connahsquayhs.org.uk::8fe6a0ed-85a2-4afc-b2fd-0bd0e468fc41" providerId="AD" clId="Web-{59D48E24-3054-B861-907C-0F8C50686403}" dt="2024-07-01T16:00:09.676" v="0" actId="20577"/>
      <pc:docMkLst>
        <pc:docMk/>
      </pc:docMkLst>
      <pc:sldChg chg="modSp">
        <pc:chgData name="Catrin Davies" userId="S::catrin.davies@connahsquayhs.org.uk::8fe6a0ed-85a2-4afc-b2fd-0bd0e468fc41" providerId="AD" clId="Web-{59D48E24-3054-B861-907C-0F8C50686403}" dt="2024-07-01T16:00:09.676" v="0" actId="20577"/>
        <pc:sldMkLst>
          <pc:docMk/>
          <pc:sldMk cId="1981651252" sldId="278"/>
        </pc:sldMkLst>
        <pc:spChg chg="mod">
          <ac:chgData name="Catrin Davies" userId="S::catrin.davies@connahsquayhs.org.uk::8fe6a0ed-85a2-4afc-b2fd-0bd0e468fc41" providerId="AD" clId="Web-{59D48E24-3054-B861-907C-0F8C50686403}" dt="2024-07-01T16:00:09.676" v="0" actId="20577"/>
          <ac:spMkLst>
            <pc:docMk/>
            <pc:sldMk cId="1981651252" sldId="278"/>
            <ac:spMk id="2" creationId="{B77F1C2E-7359-4E67-E2F1-060331D23AB7}"/>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Catrin Davies" userId="S::catrin.davies@connahsquayhs.org.uk::8fe6a0ed-85a2-4afc-b2fd-0bd0e468fc41" providerId="AD" clId="Web-{DF917D79-EDA2-8744-1D4E-2C4F8A0BDEB8}"/>
    <pc:docChg chg="modSld">
      <pc:chgData name="Catrin Davies" userId="S::catrin.davies@connahsquayhs.org.uk::8fe6a0ed-85a2-4afc-b2fd-0bd0e468fc41" providerId="AD" clId="Web-{DF917D79-EDA2-8744-1D4E-2C4F8A0BDEB8}" dt="2024-06-14T09:26:20.952" v="1" actId="20577"/>
      <pc:docMkLst>
        <pc:docMk/>
      </pc:docMkLst>
      <pc:sldChg chg="modSp">
        <pc:chgData name="Catrin Davies" userId="S::catrin.davies@connahsquayhs.org.uk::8fe6a0ed-85a2-4afc-b2fd-0bd0e468fc41" providerId="AD" clId="Web-{DF917D79-EDA2-8744-1D4E-2C4F8A0BDEB8}" dt="2024-06-14T09:26:20.952" v="1" actId="20577"/>
        <pc:sldMkLst>
          <pc:docMk/>
          <pc:sldMk cId="1981651252" sldId="278"/>
        </pc:sldMkLst>
        <pc:spChg chg="mod">
          <ac:chgData name="Catrin Davies" userId="S::catrin.davies@connahsquayhs.org.uk::8fe6a0ed-85a2-4afc-b2fd-0bd0e468fc41" providerId="AD" clId="Web-{DF917D79-EDA2-8744-1D4E-2C4F8A0BDEB8}" dt="2024-06-14T09:26:20.952" v="1" actId="20577"/>
          <ac:spMkLst>
            <pc:docMk/>
            <pc:sldMk cId="1981651252" sldId="278"/>
            <ac:spMk id="4" creationId="{DF4B6647-26ED-AE4F-C7C6-F118FCC94D72}"/>
          </ac:spMkLst>
        </pc:spChg>
      </pc:sldChg>
    </pc:docChg>
  </pc:docChgLst>
  <pc:docChgLst>
    <pc:chgData name="Catrin Davies" userId="S::catrin.davies@connahsquayhs.org.uk::8fe6a0ed-85a2-4afc-b2fd-0bd0e468fc41" providerId="AD" clId="Web-{130E3780-39E8-A313-4403-83E39D66100A}"/>
    <pc:docChg chg="addSld delSld modSld">
      <pc:chgData name="Catrin Davies" userId="S::catrin.davies@connahsquayhs.org.uk::8fe6a0ed-85a2-4afc-b2fd-0bd0e468fc41" providerId="AD" clId="Web-{130E3780-39E8-A313-4403-83E39D66100A}" dt="2024-06-19T14:52:50.231" v="36"/>
      <pc:docMkLst>
        <pc:docMk/>
      </pc:docMkLst>
      <pc:sldChg chg="delSp modSp del">
        <pc:chgData name="Catrin Davies" userId="S::catrin.davies@connahsquayhs.org.uk::8fe6a0ed-85a2-4afc-b2fd-0bd0e468fc41" providerId="AD" clId="Web-{130E3780-39E8-A313-4403-83E39D66100A}" dt="2024-06-19T14:51:11.728" v="23"/>
        <pc:sldMkLst>
          <pc:docMk/>
          <pc:sldMk cId="3785915959" sldId="282"/>
        </pc:sldMkLst>
        <pc:picChg chg="del mod">
          <ac:chgData name="Catrin Davies" userId="S::catrin.davies@connahsquayhs.org.uk::8fe6a0ed-85a2-4afc-b2fd-0bd0e468fc41" providerId="AD" clId="Web-{130E3780-39E8-A313-4403-83E39D66100A}" dt="2024-06-19T14:13:34.116" v="2"/>
          <ac:picMkLst>
            <pc:docMk/>
            <pc:sldMk cId="3785915959" sldId="282"/>
            <ac:picMk id="10" creationId="{D413E2DD-5026-2DFE-18BC-00E21E608A3E}"/>
          </ac:picMkLst>
        </pc:picChg>
      </pc:sldChg>
      <pc:sldChg chg="modSp">
        <pc:chgData name="Catrin Davies" userId="S::catrin.davies@connahsquayhs.org.uk::8fe6a0ed-85a2-4afc-b2fd-0bd0e468fc41" providerId="AD" clId="Web-{130E3780-39E8-A313-4403-83E39D66100A}" dt="2024-06-19T14:14:30.086" v="10" actId="20577"/>
        <pc:sldMkLst>
          <pc:docMk/>
          <pc:sldMk cId="632769890" sldId="284"/>
        </pc:sldMkLst>
        <pc:spChg chg="mod">
          <ac:chgData name="Catrin Davies" userId="S::catrin.davies@connahsquayhs.org.uk::8fe6a0ed-85a2-4afc-b2fd-0bd0e468fc41" providerId="AD" clId="Web-{130E3780-39E8-A313-4403-83E39D66100A}" dt="2024-06-19T14:14:30.086" v="10" actId="20577"/>
          <ac:spMkLst>
            <pc:docMk/>
            <pc:sldMk cId="632769890" sldId="284"/>
            <ac:spMk id="9" creationId="{E5C5155A-67AA-9F8F-5734-B567AC294D97}"/>
          </ac:spMkLst>
        </pc:spChg>
      </pc:sldChg>
      <pc:sldChg chg="delSp add del replId">
        <pc:chgData name="Catrin Davies" userId="S::catrin.davies@connahsquayhs.org.uk::8fe6a0ed-85a2-4afc-b2fd-0bd0e468fc41" providerId="AD" clId="Web-{130E3780-39E8-A313-4403-83E39D66100A}" dt="2024-06-19T14:52:50.231" v="36"/>
        <pc:sldMkLst>
          <pc:docMk/>
          <pc:sldMk cId="4154183686" sldId="287"/>
        </pc:sldMkLst>
        <pc:picChg chg="del">
          <ac:chgData name="Catrin Davies" userId="S::catrin.davies@connahsquayhs.org.uk::8fe6a0ed-85a2-4afc-b2fd-0bd0e468fc41" providerId="AD" clId="Web-{130E3780-39E8-A313-4403-83E39D66100A}" dt="2024-06-19T14:14:01.695" v="5"/>
          <ac:picMkLst>
            <pc:docMk/>
            <pc:sldMk cId="4154183686" sldId="287"/>
            <ac:picMk id="9" creationId="{E6EC7341-69FF-BE6D-5039-F4025DD476FD}"/>
          </ac:picMkLst>
        </pc:picChg>
      </pc:sldChg>
      <pc:sldChg chg="delSp modSp add replId">
        <pc:chgData name="Catrin Davies" userId="S::catrin.davies@connahsquayhs.org.uk::8fe6a0ed-85a2-4afc-b2fd-0bd0e468fc41" providerId="AD" clId="Web-{130E3780-39E8-A313-4403-83E39D66100A}" dt="2024-06-19T14:51:09.556" v="22" actId="20577"/>
        <pc:sldMkLst>
          <pc:docMk/>
          <pc:sldMk cId="99000057" sldId="288"/>
        </pc:sldMkLst>
        <pc:spChg chg="mod">
          <ac:chgData name="Catrin Davies" userId="S::catrin.davies@connahsquayhs.org.uk::8fe6a0ed-85a2-4afc-b2fd-0bd0e468fc41" providerId="AD" clId="Web-{130E3780-39E8-A313-4403-83E39D66100A}" dt="2024-06-19T14:50:08.820" v="15" actId="20577"/>
          <ac:spMkLst>
            <pc:docMk/>
            <pc:sldMk cId="99000057" sldId="288"/>
            <ac:spMk id="2" creationId="{FF1F1BCE-76F1-3B00-C414-643188F0671E}"/>
          </ac:spMkLst>
        </pc:spChg>
        <pc:spChg chg="mod">
          <ac:chgData name="Catrin Davies" userId="S::catrin.davies@connahsquayhs.org.uk::8fe6a0ed-85a2-4afc-b2fd-0bd0e468fc41" providerId="AD" clId="Web-{130E3780-39E8-A313-4403-83E39D66100A}" dt="2024-06-19T14:50:38.290" v="20" actId="20577"/>
          <ac:spMkLst>
            <pc:docMk/>
            <pc:sldMk cId="99000057" sldId="288"/>
            <ac:spMk id="4" creationId="{F5F439B9-3B25-1165-7EFF-B0C4845E1093}"/>
          </ac:spMkLst>
        </pc:spChg>
        <pc:spChg chg="mod">
          <ac:chgData name="Catrin Davies" userId="S::catrin.davies@connahsquayhs.org.uk::8fe6a0ed-85a2-4afc-b2fd-0bd0e468fc41" providerId="AD" clId="Web-{130E3780-39E8-A313-4403-83E39D66100A}" dt="2024-06-19T14:51:09.556" v="22" actId="20577"/>
          <ac:spMkLst>
            <pc:docMk/>
            <pc:sldMk cId="99000057" sldId="288"/>
            <ac:spMk id="6" creationId="{D4E2F972-71C4-0D1E-4E4D-CE4124B29869}"/>
          </ac:spMkLst>
        </pc:spChg>
        <pc:picChg chg="del">
          <ac:chgData name="Catrin Davies" userId="S::catrin.davies@connahsquayhs.org.uk::8fe6a0ed-85a2-4afc-b2fd-0bd0e468fc41" providerId="AD" clId="Web-{130E3780-39E8-A313-4403-83E39D66100A}" dt="2024-06-19T14:13:46.273" v="4"/>
          <ac:picMkLst>
            <pc:docMk/>
            <pc:sldMk cId="99000057" sldId="288"/>
            <ac:picMk id="9" creationId="{E6EC7341-69FF-BE6D-5039-F4025DD476FD}"/>
          </ac:picMkLst>
        </pc:picChg>
      </pc:sldChg>
      <pc:sldChg chg="delSp modSp add replId">
        <pc:chgData name="Catrin Davies" userId="S::catrin.davies@connahsquayhs.org.uk::8fe6a0ed-85a2-4afc-b2fd-0bd0e468fc41" providerId="AD" clId="Web-{130E3780-39E8-A313-4403-83E39D66100A}" dt="2024-06-19T14:52:33.621" v="35" actId="20577"/>
        <pc:sldMkLst>
          <pc:docMk/>
          <pc:sldMk cId="2004872167" sldId="289"/>
        </pc:sldMkLst>
        <pc:spChg chg="mod">
          <ac:chgData name="Catrin Davies" userId="S::catrin.davies@connahsquayhs.org.uk::8fe6a0ed-85a2-4afc-b2fd-0bd0e468fc41" providerId="AD" clId="Web-{130E3780-39E8-A313-4403-83E39D66100A}" dt="2024-06-19T14:51:46.854" v="29" actId="20577"/>
          <ac:spMkLst>
            <pc:docMk/>
            <pc:sldMk cId="2004872167" sldId="289"/>
            <ac:spMk id="2" creationId="{FF1F1BCE-76F1-3B00-C414-643188F0671E}"/>
          </ac:spMkLst>
        </pc:spChg>
        <pc:spChg chg="mod">
          <ac:chgData name="Catrin Davies" userId="S::catrin.davies@connahsquayhs.org.uk::8fe6a0ed-85a2-4afc-b2fd-0bd0e468fc41" providerId="AD" clId="Web-{130E3780-39E8-A313-4403-83E39D66100A}" dt="2024-06-19T14:52:33.621" v="35" actId="20577"/>
          <ac:spMkLst>
            <pc:docMk/>
            <pc:sldMk cId="2004872167" sldId="289"/>
            <ac:spMk id="4" creationId="{F5F439B9-3B25-1165-7EFF-B0C4845E1093}"/>
          </ac:spMkLst>
        </pc:spChg>
        <pc:picChg chg="del">
          <ac:chgData name="Catrin Davies" userId="S::catrin.davies@connahsquayhs.org.uk::8fe6a0ed-85a2-4afc-b2fd-0bd0e468fc41" providerId="AD" clId="Web-{130E3780-39E8-A313-4403-83E39D66100A}" dt="2024-06-19T14:14:10.805" v="7"/>
          <ac:picMkLst>
            <pc:docMk/>
            <pc:sldMk cId="2004872167" sldId="289"/>
            <ac:picMk id="10" creationId="{D413E2DD-5026-2DFE-18BC-00E21E608A3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7</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You and Me</a:t>
            </a:r>
            <a:endParaRPr lang="en-US"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lnSpcReduction="10000"/>
          </a:bodyPr>
          <a:lstStyle/>
          <a:p>
            <a:pPr rtl="0"/>
            <a:r>
              <a:rPr lang="en-US" sz="1200" baseline="0" dirty="0">
                <a:solidFill>
                  <a:srgbClr val="1F1F1F"/>
                </a:solidFill>
                <a:latin typeface="Arial"/>
                <a:ea typeface="Segoe UI"/>
                <a:cs typeface="Segoe UI"/>
              </a:rPr>
              <a:t>By </a:t>
            </a:r>
            <a:r>
              <a:rPr lang="en-US" sz="1200" baseline="0" dirty="0" err="1">
                <a:solidFill>
                  <a:srgbClr val="1F1F1F"/>
                </a:solidFill>
                <a:latin typeface="Arial"/>
                <a:ea typeface="Segoe UI"/>
                <a:cs typeface="Segoe UI"/>
              </a:rPr>
              <a:t>recognising</a:t>
            </a:r>
            <a:r>
              <a:rPr lang="en-US" sz="1200" baseline="0" dirty="0">
                <a:solidFill>
                  <a:srgbClr val="1F1F1F"/>
                </a:solidFill>
                <a:latin typeface="Arial"/>
                <a:ea typeface="Segoe UI"/>
                <a:cs typeface="Segoe UI"/>
              </a:rPr>
              <a:t> the diversity of living things and how they interact with their environment, learners can develop an understanding of how these have evolved over significant periods of time. All living things require specific conditions and resources to survive and they may have to compete with other organisms to do so. Humans form part of the living world and our decisions and actions, along with natural selection, can have a significant impact on the diversity of life. Knowing about the structures and functions of living things enables learners to understand how these things grow, develop and reproduce successfully. Developing an understanding of the factors which affect the health and success of organisms allows us to make informed decisions about our physical health and how we impact the natural world, including about the prevention and treatments of diseases.</a:t>
            </a:r>
            <a:endParaRPr lang="en-US" sz="90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1100" dirty="0">
                <a:solidFill>
                  <a:srgbClr val="1F1F1F"/>
                </a:solidFill>
                <a:latin typeface="Arial"/>
                <a:cs typeface="Arial"/>
              </a:rPr>
              <a:t>The world around us is full of living things which depend on each other for survival.</a:t>
            </a:r>
            <a:r>
              <a:rPr lang="en-US" sz="1100" b="0" dirty="0">
                <a:solidFill>
                  <a:srgbClr val="006758"/>
                </a:solidFill>
                <a:latin typeface="Arial"/>
                <a:cs typeface="Arial"/>
              </a:rPr>
              <a:t> </a:t>
            </a:r>
            <a:endParaRPr lang="en-US"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pPr>
              <a:lnSpc>
                <a:spcPct val="100000"/>
              </a:lnSpc>
              <a:spcBef>
                <a:spcPts val="0"/>
              </a:spcBef>
            </a:pPr>
            <a:endParaRPr lang="en-GB" sz="1200" b="0" dirty="0">
              <a:solidFill>
                <a:srgbClr val="000000"/>
              </a:solidFill>
              <a:latin typeface="Arial"/>
              <a:cs typeface="Arial"/>
            </a:endParaRPr>
          </a:p>
          <a:p>
            <a:pPr>
              <a:lnSpc>
                <a:spcPct val="100000"/>
              </a:lnSpc>
              <a:spcBef>
                <a:spcPts val="0"/>
              </a:spcBef>
            </a:pPr>
            <a:r>
              <a:rPr lang="en-GB" sz="1200" dirty="0">
                <a:solidFill>
                  <a:srgbClr val="1F1F1F"/>
                </a:solidFill>
                <a:latin typeface="Arial"/>
                <a:cs typeface="Arial"/>
              </a:rPr>
              <a:t>Being curious and searching for answers is essential to understanding and predicting phenomena.</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fontScale="85000" lnSpcReduction="20000"/>
          </a:bodyPr>
          <a:lstStyle/>
          <a:p>
            <a:endParaRPr lang="en-US" sz="900" dirty="0"/>
          </a:p>
          <a:p>
            <a:pPr>
              <a:lnSpc>
                <a:spcPct val="100000"/>
              </a:lnSpc>
              <a:spcBef>
                <a:spcPts val="0"/>
              </a:spcBef>
            </a:pPr>
            <a:r>
              <a:rPr lang="en-GB" sz="1200" dirty="0">
                <a:solidFill>
                  <a:srgbClr val="1F1F1F"/>
                </a:solidFill>
                <a:latin typeface="Arial"/>
                <a:cs typeface="Arial"/>
              </a:rPr>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a:t>
            </a:r>
            <a:r>
              <a:rPr lang="en-GB" sz="1200" i="1" dirty="0">
                <a:solidFill>
                  <a:srgbClr val="0360A6"/>
                </a:solidFill>
                <a:latin typeface="Arial"/>
                <a:cs typeface="Arial"/>
              </a:rPr>
              <a:t>models</a:t>
            </a:r>
            <a:r>
              <a:rPr lang="en-GB" sz="1200" dirty="0">
                <a:solidFill>
                  <a:srgbClr val="1F1F1F"/>
                </a:solidFill>
                <a:latin typeface="Arial"/>
                <a:cs typeface="Arial"/>
              </a:rPr>
              <a:t> will also help them make sense of its complexity. With evidence derived from observations, new theories can be developed, and existing ideas may be refined or challenged.</a:t>
            </a:r>
            <a:endParaRPr lang="en-US" sz="1200" dirty="0">
              <a:solidFill>
                <a:srgbClr val="000000"/>
              </a:solidFill>
              <a:latin typeface="Arial"/>
              <a:cs typeface="Arial"/>
            </a:endParaRPr>
          </a:p>
          <a:p>
            <a:pPr>
              <a:lnSpc>
                <a:spcPct val="100000"/>
              </a:lnSpc>
              <a:spcBef>
                <a:spcPts val="0"/>
              </a:spcBef>
            </a:pPr>
            <a:r>
              <a:rPr lang="en-GB" sz="1200" dirty="0">
                <a:solidFill>
                  <a:srgbClr val="1F1F1F"/>
                </a:solidFill>
                <a:latin typeface="Arial"/>
                <a:cs typeface="Arial"/>
              </a:rPr>
              <a:t>Learners need to be able to evaluate scientific claims to help make informed decisions that affect our environment and well-being, including regarding the climate and nature emergency. The choices we make depend on many factors, including moral viewpoints and personal beliefs. However, rigorous and robust evidence-based research provides a solid foundation on which to base decisions. As ethically informed citizens, learners will need to consider the impact of our actions and of scientific and technological developments, locally and elsewhere in Wales, as well as in the wider world, asking ‘Just because we can, does that mean we should?</a:t>
            </a:r>
            <a:endParaRPr lang="en-US"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r>
              <a:rPr lang="en-US" sz="1200" b="1" dirty="0">
                <a:solidFill>
                  <a:srgbClr val="000000"/>
                </a:solidFill>
                <a:latin typeface="Calibri"/>
                <a:ea typeface="Calibri"/>
                <a:cs typeface="Calibri"/>
              </a:rPr>
              <a:t>Ambitious, capable learners who: </a:t>
            </a:r>
            <a:r>
              <a:rPr lang="en-US" sz="1200" dirty="0">
                <a:solidFill>
                  <a:srgbClr val="000000"/>
                </a:solidFill>
                <a:latin typeface="Calibri"/>
                <a:ea typeface="Calibri"/>
                <a:cs typeface="Calibri"/>
              </a:rPr>
              <a:t>set themselves high standards and seek and enjoy challenge and  are building up a body of knowledge with skills to connect and apply that knowledge in different contexts.</a:t>
            </a: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Enterprising, creative contributors who: </a:t>
            </a:r>
            <a:r>
              <a:rPr lang="en-GB" sz="1200" dirty="0">
                <a:solidFill>
                  <a:srgbClr val="000000"/>
                </a:solidFill>
                <a:latin typeface="Calibri"/>
                <a:ea typeface="Calibri"/>
                <a:cs typeface="Calibri"/>
              </a:rPr>
              <a:t>connect and apply their knowledge and skills to create ideas and products.</a:t>
            </a: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r>
              <a:rPr lang="en-US" sz="1200" b="1" dirty="0">
                <a:solidFill>
                  <a:srgbClr val="000000"/>
                </a:solidFill>
                <a:latin typeface="Calibri"/>
                <a:ea typeface="Calibri"/>
                <a:cs typeface="Calibri"/>
              </a:rPr>
              <a:t>Ethical, informed citizens who: </a:t>
            </a:r>
            <a:r>
              <a:rPr lang="en-US" sz="1200" dirty="0">
                <a:solidFill>
                  <a:srgbClr val="000000"/>
                </a:solidFill>
                <a:latin typeface="Calibri"/>
                <a:ea typeface="Calibri"/>
                <a:cs typeface="Calibri"/>
              </a:rPr>
              <a:t>are </a:t>
            </a:r>
            <a:r>
              <a:rPr lang="en-US" sz="1200">
                <a:solidFill>
                  <a:srgbClr val="000000"/>
                </a:solidFill>
                <a:latin typeface="Calibri"/>
                <a:ea typeface="Calibri"/>
                <a:cs typeface="Calibri"/>
              </a:rPr>
              <a:t>knowledgeable</a:t>
            </a:r>
            <a:r>
              <a:rPr lang="en-US" sz="1200" dirty="0">
                <a:solidFill>
                  <a:srgbClr val="000000"/>
                </a:solidFill>
                <a:latin typeface="Calibri"/>
                <a:ea typeface="Calibri"/>
                <a:cs typeface="Calibri"/>
              </a:rPr>
              <a:t> about their culture, society and the world, now and in the past.</a:t>
            </a:r>
            <a:endParaRPr lang="en-GB"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pPr marL="171450" indent="-171450">
              <a:lnSpc>
                <a:spcPct val="150000"/>
              </a:lnSpc>
              <a:spcBef>
                <a:spcPts val="0"/>
              </a:spcBef>
              <a:buFont typeface="Arial,Sans-Serif"/>
              <a:buChar char="•"/>
            </a:pPr>
            <a:r>
              <a:rPr lang="en-US" sz="1200" dirty="0">
                <a:solidFill>
                  <a:srgbClr val="000000"/>
                </a:solidFill>
                <a:latin typeface="Calibri"/>
                <a:ea typeface="Calibri"/>
                <a:cs typeface="Calibri"/>
              </a:rPr>
              <a:t>Numeracy: calculating magnification.</a:t>
            </a:r>
          </a:p>
          <a:p>
            <a:pPr marL="171450" indent="-171450">
              <a:lnSpc>
                <a:spcPct val="150000"/>
              </a:lnSpc>
              <a:spcBef>
                <a:spcPts val="0"/>
              </a:spcBef>
              <a:buFont typeface="Arial,Sans-Serif"/>
              <a:buChar char="•"/>
            </a:pPr>
            <a:r>
              <a:rPr lang="en-US" sz="1200" dirty="0">
                <a:solidFill>
                  <a:srgbClr val="000000"/>
                </a:solidFill>
                <a:latin typeface="Calibri"/>
                <a:ea typeface="Calibri"/>
                <a:cs typeface="Calibri"/>
              </a:rPr>
              <a:t>Literacy: comprehension tasks, writing a report based on an investigation (including writing a step-by-step method), oracy (during group work and class discussions).</a:t>
            </a:r>
          </a:p>
          <a:p>
            <a:pPr>
              <a:lnSpc>
                <a:spcPct val="100000"/>
              </a:lnSpc>
              <a:spcBef>
                <a:spcPts val="0"/>
              </a:spcBef>
            </a:pPr>
            <a:endParaRPr lang="en-US" sz="1200" dirty="0">
              <a:solidFill>
                <a:srgbClr val="000000"/>
              </a:solidFill>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a:lnSpc>
                <a:spcPct val="100000"/>
              </a:lnSpc>
              <a:spcBef>
                <a:spcPts val="0"/>
              </a:spcBef>
            </a:pPr>
            <a:r>
              <a:rPr lang="en-GB" sz="900" dirty="0">
                <a:latin typeface="MASSILIA VF"/>
              </a:rPr>
              <a:t>. </a:t>
            </a:r>
            <a:r>
              <a:rPr lang="en-GB" sz="1200" b="1" dirty="0">
                <a:solidFill>
                  <a:srgbClr val="000000"/>
                </a:solidFill>
                <a:latin typeface="Calibri"/>
                <a:ea typeface="Calibri"/>
                <a:cs typeface="Calibri"/>
              </a:rPr>
              <a:t>Creativity and innovation involved:</a:t>
            </a:r>
            <a:endParaRPr lang="en-US" sz="1200" dirty="0">
              <a:solidFill>
                <a:srgbClr val="000000"/>
              </a:solidFill>
              <a:latin typeface="Calibri"/>
              <a:ea typeface="Calibri"/>
              <a:cs typeface="Calibri"/>
            </a:endParaRPr>
          </a:p>
          <a:p>
            <a:pPr>
              <a:lnSpc>
                <a:spcPct val="100000"/>
              </a:lnSpc>
              <a:spcBef>
                <a:spcPts val="0"/>
              </a:spcBef>
            </a:pPr>
            <a:r>
              <a:rPr lang="en-US" sz="1200" dirty="0">
                <a:solidFill>
                  <a:srgbClr val="000000"/>
                </a:solidFill>
                <a:latin typeface="Calibri"/>
                <a:ea typeface="Calibri"/>
                <a:cs typeface="Calibri"/>
              </a:rPr>
              <a:t>Learners will have the opportunity to use microscopes to investigate cells and compare the visual differences between animal and plant cells.</a:t>
            </a:r>
          </a:p>
          <a:p>
            <a:pPr>
              <a:lnSpc>
                <a:spcPct val="100000"/>
              </a:lnSpc>
              <a:spcBef>
                <a:spcPts val="0"/>
              </a:spcBef>
            </a:pPr>
            <a:r>
              <a:rPr lang="en-US" sz="1200" dirty="0">
                <a:solidFill>
                  <a:srgbClr val="000000"/>
                </a:solidFill>
                <a:latin typeface="Calibri"/>
                <a:ea typeface="Calibri"/>
                <a:cs typeface="Calibri"/>
              </a:rPr>
              <a:t>Learners will be given the opportunity to produce a model cell as homework.</a:t>
            </a:r>
            <a:endParaRPr lang="en-GB"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Critical thinking and problem solving:</a:t>
            </a:r>
            <a:endParaRPr lang="en-US" sz="1200" dirty="0">
              <a:solidFill>
                <a:srgbClr val="000000"/>
              </a:solidFill>
              <a:latin typeface="Calibri"/>
              <a:ea typeface="Calibri"/>
              <a:cs typeface="Calibri"/>
            </a:endParaRPr>
          </a:p>
          <a:p>
            <a:pPr>
              <a:lnSpc>
                <a:spcPct val="100000"/>
              </a:lnSpc>
              <a:spcBef>
                <a:spcPts val="0"/>
              </a:spcBef>
            </a:pPr>
            <a:r>
              <a:rPr lang="en-US" sz="1200" dirty="0">
                <a:solidFill>
                  <a:srgbClr val="000000"/>
                </a:solidFill>
                <a:latin typeface="Calibri"/>
                <a:ea typeface="Calibri"/>
                <a:cs typeface="Calibri"/>
              </a:rPr>
              <a:t>Peer assessment of microscope drawing.</a:t>
            </a:r>
            <a:endParaRPr lang="en-GB"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Planning and organising:</a:t>
            </a:r>
            <a:endParaRPr lang="en-US" sz="1200" dirty="0">
              <a:solidFill>
                <a:srgbClr val="000000"/>
              </a:solidFill>
              <a:latin typeface="Calibri"/>
              <a:ea typeface="Calibri"/>
              <a:cs typeface="Calibri"/>
            </a:endParaRPr>
          </a:p>
          <a:p>
            <a:pPr>
              <a:lnSpc>
                <a:spcPct val="100000"/>
              </a:lnSpc>
              <a:spcBef>
                <a:spcPts val="0"/>
              </a:spcBef>
            </a:pPr>
            <a:r>
              <a:rPr lang="en-US" sz="1200" dirty="0">
                <a:solidFill>
                  <a:srgbClr val="000000"/>
                </a:solidFill>
                <a:latin typeface="Calibri"/>
                <a:ea typeface="Calibri"/>
                <a:cs typeface="Calibri"/>
              </a:rPr>
              <a:t>Learners will </a:t>
            </a:r>
            <a:r>
              <a:rPr lang="en-US" sz="1200" dirty="0" err="1">
                <a:solidFill>
                  <a:srgbClr val="000000"/>
                </a:solidFill>
                <a:latin typeface="Calibri"/>
                <a:ea typeface="Calibri"/>
                <a:cs typeface="Calibri"/>
              </a:rPr>
              <a:t>organise</a:t>
            </a:r>
            <a:r>
              <a:rPr lang="en-US" sz="1200" dirty="0">
                <a:solidFill>
                  <a:srgbClr val="000000"/>
                </a:solidFill>
                <a:latin typeface="Calibri"/>
                <a:ea typeface="Calibri"/>
                <a:cs typeface="Calibri"/>
              </a:rPr>
              <a:t> their ideas and findings for an investigation into plant cells under a microscope.</a:t>
            </a:r>
            <a:endParaRPr lang="en-GB"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Personal effectiveness:</a:t>
            </a:r>
            <a:endParaRPr lang="en-US" sz="1200" dirty="0">
              <a:solidFill>
                <a:srgbClr val="000000"/>
              </a:solidFill>
              <a:latin typeface="Calibri"/>
              <a:ea typeface="Calibri"/>
              <a:cs typeface="Calibri"/>
            </a:endParaRPr>
          </a:p>
          <a:p>
            <a:pPr>
              <a:lnSpc>
                <a:spcPct val="100000"/>
              </a:lnSpc>
              <a:spcBef>
                <a:spcPts val="0"/>
              </a:spcBef>
            </a:pPr>
            <a:r>
              <a:rPr lang="en-US" sz="1200" dirty="0">
                <a:solidFill>
                  <a:srgbClr val="000000"/>
                </a:solidFill>
                <a:latin typeface="Calibri"/>
                <a:ea typeface="Calibri"/>
                <a:cs typeface="Calibri"/>
              </a:rPr>
              <a:t>Learners will develop their independence when producing microscope slides.</a:t>
            </a:r>
            <a:endParaRPr lang="en-GB"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lnSpcReduction="10000"/>
          </a:bodyPr>
          <a:lstStyle/>
          <a:p>
            <a:pPr marL="171450" indent="-171450">
              <a:lnSpc>
                <a:spcPct val="100000"/>
              </a:lnSpc>
              <a:spcBef>
                <a:spcPts val="0"/>
              </a:spcBef>
              <a:buFont typeface="Arial,Sans-Serif"/>
              <a:buChar char="•"/>
            </a:pPr>
            <a:r>
              <a:rPr lang="en-GB" sz="1200">
                <a:solidFill>
                  <a:srgbClr val="000000"/>
                </a:solidFill>
                <a:latin typeface="Calibri"/>
                <a:ea typeface="Calibri"/>
                <a:cs typeface="Calibri"/>
              </a:rPr>
              <a:t>Create authentic contexts for learning</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Encourage Learners to take responsibility for their own learning</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Support social and emotional development and positive relationships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Encourage collaboration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Sustained pupil effort to reach high and achievable targets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Employ a broad repertoire of teaching approaches</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Build on previous knowledge and experience to engage interest</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Promote problem solving, creative and critical thinking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Focus on four purposes</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Use assessment for learning to accelerate progress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Make connections within and across Areas of Learning Experience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Reinforce cross curricular responsibilities, </a:t>
            </a:r>
            <a:r>
              <a:rPr lang="en-GB" sz="1200" dirty="0" err="1">
                <a:solidFill>
                  <a:srgbClr val="000000"/>
                </a:solidFill>
                <a:latin typeface="Calibri"/>
                <a:ea typeface="Calibri"/>
                <a:cs typeface="Calibri"/>
              </a:rPr>
              <a:t>inc</a:t>
            </a:r>
            <a:r>
              <a:rPr lang="en-GB" sz="1200" dirty="0">
                <a:solidFill>
                  <a:srgbClr val="000000"/>
                </a:solidFill>
                <a:latin typeface="Calibri"/>
                <a:ea typeface="Calibri"/>
                <a:cs typeface="Calibri"/>
              </a:rPr>
              <a:t> literacy, numeracy and digital competence.</a:t>
            </a:r>
            <a:endParaRPr lang="en-US"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r>
              <a:rPr lang="en-US" sz="1200">
                <a:solidFill>
                  <a:srgbClr val="000000"/>
                </a:solidFill>
                <a:latin typeface="Calibri"/>
                <a:ea typeface="Calibri"/>
                <a:cs typeface="Calibri"/>
              </a:rPr>
              <a:t>Learners will have the opportunity to experiment with using microscopes using a trial and improve approach to gain the best visualization of their cell slides.</a:t>
            </a:r>
          </a:p>
          <a:p>
            <a:pPr>
              <a:lnSpc>
                <a:spcPct val="100000"/>
              </a:lnSpc>
              <a:spcBef>
                <a:spcPts val="0"/>
              </a:spcBef>
            </a:pPr>
            <a:r>
              <a:rPr lang="en-US" sz="1200" dirty="0">
                <a:solidFill>
                  <a:srgbClr val="000000"/>
                </a:solidFill>
                <a:latin typeface="Calibri"/>
                <a:ea typeface="Calibri"/>
                <a:cs typeface="Calibri"/>
              </a:rPr>
              <a:t>Learners will have the opportunity to improve their work following teacher and peer assessment throughout the unit.</a:t>
            </a:r>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r>
              <a:rPr lang="en-US" sz="1200">
                <a:solidFill>
                  <a:srgbClr val="000000"/>
                </a:solidFill>
                <a:latin typeface="Calibri"/>
                <a:ea typeface="Calibri"/>
                <a:cs typeface="Calibri"/>
              </a:rPr>
              <a:t>Learners will progress from awareness of the existence of cells to a more abstract understanding of the structure of cells and role of </a:t>
            </a:r>
            <a:r>
              <a:rPr lang="en-US" sz="1200" err="1">
                <a:solidFill>
                  <a:srgbClr val="000000"/>
                </a:solidFill>
                <a:latin typeface="Calibri"/>
                <a:ea typeface="Calibri"/>
                <a:cs typeface="Calibri"/>
              </a:rPr>
              <a:t>specialised</a:t>
            </a:r>
            <a:r>
              <a:rPr lang="en-US" sz="1200">
                <a:solidFill>
                  <a:srgbClr val="000000"/>
                </a:solidFill>
                <a:latin typeface="Calibri"/>
                <a:ea typeface="Calibri"/>
                <a:cs typeface="Calibri"/>
              </a:rPr>
              <a:t> cells within animals and plants. They will have a basic concept of the use of microscopes which will progress to being confident users of microscopes. In addition, learners will explore how cells and specialized cells work together to form tissues, organs and organ systems.</a:t>
            </a:r>
          </a:p>
          <a:p>
            <a:pPr>
              <a:lnSpc>
                <a:spcPct val="100000"/>
              </a:lnSpc>
              <a:spcBef>
                <a:spcPts val="0"/>
              </a:spcBef>
            </a:pPr>
            <a:endParaRPr lang="en-US" sz="1200" dirty="0">
              <a:solidFill>
                <a:srgbClr val="000000"/>
              </a:solidFill>
              <a:latin typeface="Calibri"/>
              <a:ea typeface="Calibri"/>
              <a:cs typeface="Calibri"/>
            </a:endParaRPr>
          </a:p>
          <a:p>
            <a:endParaRPr lang="en-US" sz="8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a:solidFill>
                  <a:srgbClr val="000000"/>
                </a:solidFill>
                <a:latin typeface="Calibri"/>
                <a:ea typeface="Calibri"/>
                <a:cs typeface="Calibri"/>
              </a:rPr>
              <a:t>When learners are doing investigations, they are developing their scientific inquiry skills which can then be applied across a range of themes.</a:t>
            </a:r>
          </a:p>
          <a:p>
            <a:endParaRPr lang="en-US" sz="8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200">
                <a:solidFill>
                  <a:srgbClr val="000000"/>
                </a:solidFill>
                <a:latin typeface="Calibri"/>
                <a:ea typeface="Calibri"/>
                <a:cs typeface="Calibri"/>
              </a:rPr>
              <a:t>Learners are exploring, </a:t>
            </a:r>
            <a:r>
              <a:rPr lang="en-US" sz="1200" err="1">
                <a:solidFill>
                  <a:srgbClr val="000000"/>
                </a:solidFill>
                <a:latin typeface="Calibri"/>
                <a:ea typeface="Calibri"/>
                <a:cs typeface="Calibri"/>
              </a:rPr>
              <a:t>analysing</a:t>
            </a:r>
            <a:r>
              <a:rPr lang="en-US" sz="1200">
                <a:solidFill>
                  <a:srgbClr val="000000"/>
                </a:solidFill>
                <a:latin typeface="Calibri"/>
                <a:ea typeface="Calibri"/>
                <a:cs typeface="Calibri"/>
              </a:rPr>
              <a:t>, evaluating, problem solving and creating within a range of contexts. They will refine these skills based on both peer and teacher feedback.</a:t>
            </a:r>
          </a:p>
          <a:p>
            <a:endParaRPr lang="en-US" sz="8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r>
              <a:rPr lang="en-US" sz="1200" dirty="0">
                <a:solidFill>
                  <a:srgbClr val="000000"/>
                </a:solidFill>
                <a:latin typeface="Calibri"/>
                <a:ea typeface="Calibri"/>
                <a:cs typeface="Calibri"/>
              </a:rPr>
              <a:t>Learners will likely have an understanding that humans are made of cells. They will then link the idea that all living things are made up of cells. They will progress to a more scientific understanding of the structure of different types of cells and how these link with their function. They will explore the uses of microscopes which can then be transferred to other areas of biology.  The unit ends by exploring how whole organisms are made from cells working together to form tissues, organs and organ systems.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800" dirty="0">
                <a:latin typeface="MASSILIA VF"/>
              </a:rPr>
              <a:t>I can identify things in the environment which may be harmful and can act to reduce the risks to myself and others.</a:t>
            </a: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800" dirty="0">
                <a:latin typeface="MASSILIA VF"/>
              </a:rPr>
              <a:t>I can identify questions that can be investigated scientifically and suggest suitable methods of inquiry.</a:t>
            </a:r>
          </a:p>
          <a:p>
            <a:pPr marL="171450" indent="-171450">
              <a:buFont typeface="Arial" panose="020B0604020202020204" pitchFamily="34" charset="0"/>
              <a:buChar char="•"/>
            </a:pPr>
            <a:r>
              <a:rPr lang="en-US" sz="1800" dirty="0">
                <a:latin typeface="MASSILIA VF"/>
              </a:rPr>
              <a:t>I can suggest conclusions as a result of carrying out my inquiries.</a:t>
            </a:r>
          </a:p>
          <a:p>
            <a:pPr marL="171450" indent="-171450">
              <a:buFont typeface="Arial" panose="020B0604020202020204" pitchFamily="34" charset="0"/>
              <a:buChar char="•"/>
            </a:pPr>
            <a:r>
              <a:rPr lang="en-US" sz="1800" dirty="0">
                <a:latin typeface="MASSILIA VF"/>
              </a:rPr>
              <a:t>I can evaluate methods to suggest improvements</a:t>
            </a:r>
            <a:r>
              <a:rPr lang="en-US" sz="900" dirty="0">
                <a:latin typeface="MASSILIA VF"/>
              </a:rPr>
              <a:t>.</a:t>
            </a:r>
            <a:endParaRPr lang="en-US" dirty="0"/>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algn="l"/>
            <a:r>
              <a:rPr lang="en-US" sz="1800" dirty="0">
                <a:latin typeface="MASSILIA VF"/>
              </a:rPr>
              <a:t>I can use my findings to draw valid conclusions.</a:t>
            </a:r>
          </a:p>
          <a:p>
            <a:pPr algn="l"/>
            <a:r>
              <a:rPr lang="en-US" sz="1800" dirty="0">
                <a:latin typeface="MASSILIA VF"/>
              </a:rPr>
              <a:t>I can evaluate and identify ways of improving the reliability of data, taking anomalies into account.</a:t>
            </a: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990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800" dirty="0">
                <a:latin typeface="MASSILIA VF"/>
              </a:rPr>
              <a:t> I can </a:t>
            </a:r>
            <a:r>
              <a:rPr lang="en-US" sz="1800" err="1">
                <a:latin typeface="MASSILIA VF"/>
              </a:rPr>
              <a:t>recognise</a:t>
            </a:r>
            <a:r>
              <a:rPr lang="en-US" sz="1800" dirty="0">
                <a:latin typeface="MASSILIA VF"/>
              </a:rPr>
              <a:t> patterns from my observations and investigations and can communicate my findings.</a:t>
            </a:r>
          </a:p>
          <a:p>
            <a:r>
              <a:rPr lang="en-US" sz="1800" dirty="0">
                <a:latin typeface="MASSILIA VF"/>
              </a:rPr>
              <a:t>I can use my knowledge and understanding to predict effects as part of my scientific exploration.</a:t>
            </a:r>
            <a:endParaRPr lang="en-US" sz="1800" dirty="0"/>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800" dirty="0">
                <a:latin typeface="MASSILIA VF"/>
              </a:rPr>
              <a:t>I can describe the features of organisms and </a:t>
            </a:r>
            <a:r>
              <a:rPr lang="en-US" sz="1800" dirty="0" err="1">
                <a:latin typeface="MASSILIA VF"/>
              </a:rPr>
              <a:t>recognise</a:t>
            </a:r>
            <a:r>
              <a:rPr lang="en-US" sz="1800" dirty="0">
                <a:latin typeface="MASSILIA VF"/>
              </a:rPr>
              <a:t> how they allow them to live, grow and reproduce for survival in their environment.</a:t>
            </a:r>
          </a:p>
          <a:p>
            <a:pPr marL="171450" indent="-171450">
              <a:buFont typeface="Arial" panose="020B0604020202020204" pitchFamily="34" charset="0"/>
              <a:buChar char="•"/>
            </a:pPr>
            <a:r>
              <a:rPr lang="en-US" sz="1800" dirty="0">
                <a:latin typeface="MASSILIA VF"/>
              </a:rPr>
              <a:t>I can explain the role of different organs and systems that enable plants and animals to live and grow. </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2004872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r>
              <a:rPr lang="en-US" sz="1200" dirty="0">
                <a:solidFill>
                  <a:srgbClr val="000000"/>
                </a:solidFill>
                <a:latin typeface="Calibri"/>
                <a:ea typeface="Calibri"/>
                <a:cs typeface="Calibri"/>
              </a:rPr>
              <a:t>Knowledge of humans being made of cells and that microscopes can be used to view small things in detail.</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r>
              <a:rPr lang="en-US" sz="1200">
                <a:solidFill>
                  <a:srgbClr val="000000"/>
                </a:solidFill>
                <a:latin typeface="Calibri"/>
                <a:ea typeface="Calibri"/>
                <a:cs typeface="Calibri"/>
              </a:rPr>
              <a:t>Discussion of the evidence for the origins of life and its evolution.</a:t>
            </a:r>
          </a:p>
          <a:p>
            <a:pPr>
              <a:lnSpc>
                <a:spcPct val="100000"/>
              </a:lnSpc>
              <a:spcBef>
                <a:spcPts val="0"/>
              </a:spcBef>
            </a:pPr>
            <a:r>
              <a:rPr lang="en-US" sz="1200">
                <a:solidFill>
                  <a:srgbClr val="000000"/>
                </a:solidFill>
                <a:latin typeface="Calibri"/>
                <a:ea typeface="Calibri"/>
                <a:cs typeface="Calibri"/>
              </a:rPr>
              <a:t>Structure of animal and plant cells.</a:t>
            </a:r>
          </a:p>
          <a:p>
            <a:pPr>
              <a:lnSpc>
                <a:spcPct val="100000"/>
              </a:lnSpc>
              <a:spcBef>
                <a:spcPts val="0"/>
              </a:spcBef>
            </a:pPr>
            <a:r>
              <a:rPr lang="en-US" sz="1200">
                <a:solidFill>
                  <a:srgbClr val="000000"/>
                </a:solidFill>
                <a:latin typeface="Calibri"/>
                <a:ea typeface="Calibri"/>
                <a:cs typeface="Calibri"/>
              </a:rPr>
              <a:t>Structure and function of specialized cells.</a:t>
            </a:r>
          </a:p>
          <a:p>
            <a:pPr>
              <a:lnSpc>
                <a:spcPct val="100000"/>
              </a:lnSpc>
              <a:spcBef>
                <a:spcPts val="0"/>
              </a:spcBef>
            </a:pPr>
            <a:r>
              <a:rPr lang="en-US" sz="1200">
                <a:solidFill>
                  <a:srgbClr val="000000"/>
                </a:solidFill>
                <a:latin typeface="Calibri"/>
                <a:ea typeface="Calibri"/>
                <a:cs typeface="Calibri"/>
              </a:rPr>
              <a:t>Uses of microscopes.</a:t>
            </a:r>
          </a:p>
          <a:p>
            <a:pPr>
              <a:lnSpc>
                <a:spcPct val="100000"/>
              </a:lnSpc>
              <a:spcBef>
                <a:spcPts val="0"/>
              </a:spcBef>
            </a:pPr>
            <a:r>
              <a:rPr lang="en-US" sz="1200">
                <a:solidFill>
                  <a:srgbClr val="000000"/>
                </a:solidFill>
                <a:latin typeface="Calibri"/>
                <a:ea typeface="Calibri"/>
                <a:cs typeface="Calibri"/>
              </a:rPr>
              <a:t>Calculating magnification.</a:t>
            </a:r>
          </a:p>
          <a:p>
            <a:pPr>
              <a:lnSpc>
                <a:spcPct val="100000"/>
              </a:lnSpc>
              <a:spcBef>
                <a:spcPts val="0"/>
              </a:spcBef>
            </a:pPr>
            <a:r>
              <a:rPr lang="en-US" sz="1200">
                <a:solidFill>
                  <a:srgbClr val="000000"/>
                </a:solidFill>
                <a:latin typeface="Calibri"/>
                <a:ea typeface="Calibri"/>
                <a:cs typeface="Calibri"/>
              </a:rPr>
              <a:t>How cells work together to form tissues, organs and organ systems</a:t>
            </a:r>
            <a:r>
              <a:rPr lang="en-US" sz="1200" b="1">
                <a:solidFill>
                  <a:srgbClr val="000000"/>
                </a:solidFill>
                <a:latin typeface="Calibri"/>
                <a:ea typeface="Calibri"/>
                <a:cs typeface="Calibri"/>
              </a:rPr>
              <a:t>.</a:t>
            </a:r>
            <a:endParaRPr lang="en-US"/>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buFont typeface="Arial" panose="020B0604020202020204" pitchFamily="34" charset="0"/>
              <a:buChar char="•"/>
            </a:pPr>
            <a:r>
              <a:rPr lang="en-US" sz="900"/>
              <a:t>To be able to use and apply scientific knowledge correctly to different contexts.</a:t>
            </a:r>
            <a:endParaRPr lang="en-US" sz="900" dirty="0"/>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a:latin typeface="MASSILIA VF"/>
              </a:rPr>
              <a:t>To be able to correctly </a:t>
            </a:r>
            <a:r>
              <a:rPr lang="en-US" sz="900" err="1">
                <a:latin typeface="MASSILIA VF"/>
              </a:rPr>
              <a:t>analyse</a:t>
            </a:r>
            <a:r>
              <a:rPr lang="en-US" sz="900">
                <a:latin typeface="MASSILIA VF"/>
              </a:rPr>
              <a:t> and interpret data </a:t>
            </a:r>
            <a:endParaRPr lang="en-US" sz="900" dirty="0">
              <a:latin typeface="MASSILIA VF"/>
            </a:endParaRP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dirty="0">
                <a:latin typeface="MASSILIA VF"/>
              </a:rPr>
              <a:t>To produce accurately and precisely written scientific reports using tier 3 vocabulary </a:t>
            </a: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dirty="0">
                <a:latin typeface="MASSILIA VF"/>
              </a:rPr>
              <a:t>To be able to correctly display scientific data in the most appropriate format.</a:t>
            </a:r>
            <a:endParaRPr lang="en-US" dirty="0">
              <a:latin typeface="MASSILIA VF"/>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pPr>
              <a:lnSpc>
                <a:spcPct val="100000"/>
              </a:lnSpc>
              <a:spcBef>
                <a:spcPts val="0"/>
              </a:spcBef>
            </a:pPr>
            <a:r>
              <a:rPr lang="en-US" sz="1200">
                <a:solidFill>
                  <a:srgbClr val="000000"/>
                </a:solidFill>
                <a:latin typeface="Calibri"/>
                <a:ea typeface="Calibri"/>
                <a:cs typeface="Calibri"/>
              </a:rPr>
              <a:t>Microscope, cover slip, dye, slide, cell, iodine, organelle, tweezers, magnification, objective lens, plant cell, animal cell, nerve cell, red blood cell, iodine, nucleus, cytoplasm, mitochondria, cell membrane, cell wall, vacuole, chloroplast, iodine, palisade cell.</a:t>
            </a:r>
          </a:p>
          <a:p>
            <a:pPr>
              <a:lnSpc>
                <a:spcPct val="100000"/>
              </a:lnSpc>
              <a:spcBef>
                <a:spcPts val="0"/>
              </a:spcBef>
            </a:pPr>
            <a:endParaRPr lang="en-US" sz="1200" dirty="0">
              <a:solidFill>
                <a:srgbClr val="000000"/>
              </a:solidFill>
              <a:latin typeface="Calibri"/>
              <a:ea typeface="Calibri"/>
              <a:cs typeface="Calibri"/>
            </a:endParaRPr>
          </a:p>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b="1" dirty="0">
                <a:solidFill>
                  <a:srgbClr val="000000"/>
                </a:solidFill>
                <a:latin typeface="Calibri"/>
                <a:ea typeface="Calibri"/>
                <a:cs typeface="Calibri"/>
              </a:rPr>
              <a:t>Careers and work related experiences:</a:t>
            </a:r>
            <a:endParaRPr lang="en-GB"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Using equipment that would be commonly used in laboratories.</a:t>
            </a: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Authentic contexts:</a:t>
            </a:r>
            <a:endParaRPr lang="en-US"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Discussing the origins of life and evolution.</a:t>
            </a:r>
            <a:endParaRPr lang="en-US" sz="1200" dirty="0">
              <a:solidFill>
                <a:srgbClr val="000000"/>
              </a:solidFill>
              <a:latin typeface="Calibri"/>
              <a:ea typeface="Calibri"/>
              <a:cs typeface="Calibri"/>
            </a:endParaRPr>
          </a:p>
          <a:p>
            <a:pPr>
              <a:lnSpc>
                <a:spcPct val="100000"/>
              </a:lnSpc>
              <a:spcBef>
                <a:spcPts val="0"/>
              </a:spcBef>
            </a:pPr>
            <a:r>
              <a:rPr lang="en-US" sz="1200" dirty="0">
                <a:solidFill>
                  <a:srgbClr val="000000"/>
                </a:solidFill>
                <a:latin typeface="Calibri"/>
                <a:ea typeface="Calibri"/>
                <a:cs typeface="Calibri"/>
              </a:rPr>
              <a:t>Investigating cells found in human bodies and plants.</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86</cp:revision>
  <dcterms:created xsi:type="dcterms:W3CDTF">2024-02-26T09:08:58Z</dcterms:created>
  <dcterms:modified xsi:type="dcterms:W3CDTF">2024-07-01T16:00:19Z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