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8" r:id="rId12"/>
    <p:sldId id="289"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DDF183-CA7B-21BA-C553-160671625CAA}" v="1" dt="2024-07-01T15:59:51.7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D1965EB1-68AF-1E7C-7F8E-AB0640AD1B65}"/>
    <pc:docChg chg="addSld delSld modSld">
      <pc:chgData name="Catrin Davies" userId="S::catrin.davies@connahsquayhs.org.uk::8fe6a0ed-85a2-4afc-b2fd-0bd0e468fc41" providerId="AD" clId="Web-{D1965EB1-68AF-1E7C-7F8E-AB0640AD1B65}" dt="2024-06-19T14:12:29.051" v="45" actId="20577"/>
      <pc:docMkLst>
        <pc:docMk/>
      </pc:docMkLst>
      <pc:sldChg chg="delSp del">
        <pc:chgData name="Catrin Davies" userId="S::catrin.davies@connahsquayhs.org.uk::8fe6a0ed-85a2-4afc-b2fd-0bd0e468fc41" providerId="AD" clId="Web-{D1965EB1-68AF-1E7C-7F8E-AB0640AD1B65}" dt="2024-06-19T14:10:04.671" v="24"/>
        <pc:sldMkLst>
          <pc:docMk/>
          <pc:sldMk cId="3785915959" sldId="282"/>
        </pc:sldMkLst>
        <pc:picChg chg="del">
          <ac:chgData name="Catrin Davies" userId="S::catrin.davies@connahsquayhs.org.uk::8fe6a0ed-85a2-4afc-b2fd-0bd0e468fc41" providerId="AD" clId="Web-{D1965EB1-68AF-1E7C-7F8E-AB0640AD1B65}" dt="2024-06-19T14:07:22.338" v="1"/>
          <ac:picMkLst>
            <pc:docMk/>
            <pc:sldMk cId="3785915959" sldId="282"/>
            <ac:picMk id="10" creationId="{DFEE2704-52A0-ED58-9909-3E2C55A9AE32}"/>
          </ac:picMkLst>
        </pc:picChg>
      </pc:sldChg>
      <pc:sldChg chg="modSp">
        <pc:chgData name="Catrin Davies" userId="S::catrin.davies@connahsquayhs.org.uk::8fe6a0ed-85a2-4afc-b2fd-0bd0e468fc41" providerId="AD" clId="Web-{D1965EB1-68AF-1E7C-7F8E-AB0640AD1B65}" dt="2024-06-19T14:12:29.051" v="45" actId="20577"/>
        <pc:sldMkLst>
          <pc:docMk/>
          <pc:sldMk cId="632769890" sldId="284"/>
        </pc:sldMkLst>
        <pc:spChg chg="mod">
          <ac:chgData name="Catrin Davies" userId="S::catrin.davies@connahsquayhs.org.uk::8fe6a0ed-85a2-4afc-b2fd-0bd0e468fc41" providerId="AD" clId="Web-{D1965EB1-68AF-1E7C-7F8E-AB0640AD1B65}" dt="2024-06-19T14:12:29.051" v="45" actId="20577"/>
          <ac:spMkLst>
            <pc:docMk/>
            <pc:sldMk cId="632769890" sldId="284"/>
            <ac:spMk id="9" creationId="{E5C5155A-67AA-9F8F-5734-B567AC294D97}"/>
          </ac:spMkLst>
        </pc:spChg>
      </pc:sldChg>
      <pc:sldChg chg="delSp add del replId">
        <pc:chgData name="Catrin Davies" userId="S::catrin.davies@connahsquayhs.org.uk::8fe6a0ed-85a2-4afc-b2fd-0bd0e468fc41" providerId="AD" clId="Web-{D1965EB1-68AF-1E7C-7F8E-AB0640AD1B65}" dt="2024-06-19T14:12:10.816" v="41"/>
        <pc:sldMkLst>
          <pc:docMk/>
          <pc:sldMk cId="4212550336" sldId="287"/>
        </pc:sldMkLst>
        <pc:picChg chg="del">
          <ac:chgData name="Catrin Davies" userId="S::catrin.davies@connahsquayhs.org.uk::8fe6a0ed-85a2-4afc-b2fd-0bd0e468fc41" providerId="AD" clId="Web-{D1965EB1-68AF-1E7C-7F8E-AB0640AD1B65}" dt="2024-06-19T14:07:38.448" v="4"/>
          <ac:picMkLst>
            <pc:docMk/>
            <pc:sldMk cId="4212550336" sldId="287"/>
            <ac:picMk id="9" creationId="{4333BB64-4396-02AC-CBB3-65EA94D7FE0F}"/>
          </ac:picMkLst>
        </pc:picChg>
      </pc:sldChg>
      <pc:sldChg chg="delSp modSp add replId">
        <pc:chgData name="Catrin Davies" userId="S::catrin.davies@connahsquayhs.org.uk::8fe6a0ed-85a2-4afc-b2fd-0bd0e468fc41" providerId="AD" clId="Web-{D1965EB1-68AF-1E7C-7F8E-AB0640AD1B65}" dt="2024-06-19T14:10:01.406" v="23" actId="20577"/>
        <pc:sldMkLst>
          <pc:docMk/>
          <pc:sldMk cId="2519809069" sldId="288"/>
        </pc:sldMkLst>
        <pc:spChg chg="mod">
          <ac:chgData name="Catrin Davies" userId="S::catrin.davies@connahsquayhs.org.uk::8fe6a0ed-85a2-4afc-b2fd-0bd0e468fc41" providerId="AD" clId="Web-{D1965EB1-68AF-1E7C-7F8E-AB0640AD1B65}" dt="2024-06-19T14:09:28.389" v="16" actId="20577"/>
          <ac:spMkLst>
            <pc:docMk/>
            <pc:sldMk cId="2519809069" sldId="288"/>
            <ac:spMk id="2" creationId="{FF1F1BCE-76F1-3B00-C414-643188F0671E}"/>
          </ac:spMkLst>
        </pc:spChg>
        <pc:spChg chg="mod">
          <ac:chgData name="Catrin Davies" userId="S::catrin.davies@connahsquayhs.org.uk::8fe6a0ed-85a2-4afc-b2fd-0bd0e468fc41" providerId="AD" clId="Web-{D1965EB1-68AF-1E7C-7F8E-AB0640AD1B65}" dt="2024-06-19T14:10:01.406" v="23" actId="20577"/>
          <ac:spMkLst>
            <pc:docMk/>
            <pc:sldMk cId="2519809069" sldId="288"/>
            <ac:spMk id="4" creationId="{F5F439B9-3B25-1165-7EFF-B0C4845E1093}"/>
          </ac:spMkLst>
        </pc:spChg>
        <pc:picChg chg="del">
          <ac:chgData name="Catrin Davies" userId="S::catrin.davies@connahsquayhs.org.uk::8fe6a0ed-85a2-4afc-b2fd-0bd0e468fc41" providerId="AD" clId="Web-{D1965EB1-68AF-1E7C-7F8E-AB0640AD1B65}" dt="2024-06-19T14:07:34.682" v="3"/>
          <ac:picMkLst>
            <pc:docMk/>
            <pc:sldMk cId="2519809069" sldId="288"/>
            <ac:picMk id="9" creationId="{4333BB64-4396-02AC-CBB3-65EA94D7FE0F}"/>
          </ac:picMkLst>
        </pc:picChg>
      </pc:sldChg>
      <pc:sldChg chg="delSp modSp add replId">
        <pc:chgData name="Catrin Davies" userId="S::catrin.davies@connahsquayhs.org.uk::8fe6a0ed-85a2-4afc-b2fd-0bd0e468fc41" providerId="AD" clId="Web-{D1965EB1-68AF-1E7C-7F8E-AB0640AD1B65}" dt="2024-06-19T14:12:06.535" v="40" actId="20577"/>
        <pc:sldMkLst>
          <pc:docMk/>
          <pc:sldMk cId="1913833056" sldId="289"/>
        </pc:sldMkLst>
        <pc:spChg chg="mod">
          <ac:chgData name="Catrin Davies" userId="S::catrin.davies@connahsquayhs.org.uk::8fe6a0ed-85a2-4afc-b2fd-0bd0e468fc41" providerId="AD" clId="Web-{D1965EB1-68AF-1E7C-7F8E-AB0640AD1B65}" dt="2024-06-19T14:11:08.439" v="30" actId="20577"/>
          <ac:spMkLst>
            <pc:docMk/>
            <pc:sldMk cId="1913833056" sldId="289"/>
            <ac:spMk id="2" creationId="{FF1F1BCE-76F1-3B00-C414-643188F0671E}"/>
          </ac:spMkLst>
        </pc:spChg>
        <pc:spChg chg="mod">
          <ac:chgData name="Catrin Davies" userId="S::catrin.davies@connahsquayhs.org.uk::8fe6a0ed-85a2-4afc-b2fd-0bd0e468fc41" providerId="AD" clId="Web-{D1965EB1-68AF-1E7C-7F8E-AB0640AD1B65}" dt="2024-06-19T14:11:41.127" v="34" actId="20577"/>
          <ac:spMkLst>
            <pc:docMk/>
            <pc:sldMk cId="1913833056" sldId="289"/>
            <ac:spMk id="4" creationId="{F5F439B9-3B25-1165-7EFF-B0C4845E1093}"/>
          </ac:spMkLst>
        </pc:spChg>
        <pc:spChg chg="mod">
          <ac:chgData name="Catrin Davies" userId="S::catrin.davies@connahsquayhs.org.uk::8fe6a0ed-85a2-4afc-b2fd-0bd0e468fc41" providerId="AD" clId="Web-{D1965EB1-68AF-1E7C-7F8E-AB0640AD1B65}" dt="2024-06-19T14:12:06.535" v="40" actId="20577"/>
          <ac:spMkLst>
            <pc:docMk/>
            <pc:sldMk cId="1913833056" sldId="289"/>
            <ac:spMk id="6" creationId="{D4E2F972-71C4-0D1E-4E4D-CE4124B29869}"/>
          </ac:spMkLst>
        </pc:spChg>
        <pc:picChg chg="del">
          <ac:chgData name="Catrin Davies" userId="S::catrin.davies@connahsquayhs.org.uk::8fe6a0ed-85a2-4afc-b2fd-0bd0e468fc41" providerId="AD" clId="Web-{D1965EB1-68AF-1E7C-7F8E-AB0640AD1B65}" dt="2024-06-19T14:07:49.417" v="6"/>
          <ac:picMkLst>
            <pc:docMk/>
            <pc:sldMk cId="1913833056" sldId="289"/>
            <ac:picMk id="10" creationId="{DFEE2704-52A0-ED58-9909-3E2C55A9AE32}"/>
          </ac:picMkLst>
        </pc:picChg>
      </pc:sldChg>
    </pc:docChg>
  </pc:docChgLst>
  <pc:docChgLst>
    <pc:chgData name="Kelly Davis" userId="S::kelly.davis@connahsquayhs.org.uk::096ba659-84af-4938-bb69-cbee8d6cfa26" providerId="AD" clId="Web-{AD238D1E-A458-8F74-1879-1474FCE28C21}"/>
    <pc:docChg chg="modSld">
      <pc:chgData name="Kelly Davis" userId="S::kelly.davis@connahsquayhs.org.uk::096ba659-84af-4938-bb69-cbee8d6cfa26" providerId="AD" clId="Web-{AD238D1E-A458-8F74-1879-1474FCE28C21}" dt="2024-05-28T16:58:06.484" v="45" actId="20577"/>
      <pc:docMkLst>
        <pc:docMk/>
      </pc:docMkLst>
      <pc:sldChg chg="modSp">
        <pc:chgData name="Kelly Davis" userId="S::kelly.davis@connahsquayhs.org.uk::096ba659-84af-4938-bb69-cbee8d6cfa26" providerId="AD" clId="Web-{AD238D1E-A458-8F74-1879-1474FCE28C21}" dt="2024-05-28T16:56:38.279" v="22" actId="20577"/>
        <pc:sldMkLst>
          <pc:docMk/>
          <pc:sldMk cId="1981651252" sldId="278"/>
        </pc:sldMkLst>
        <pc:spChg chg="mod">
          <ac:chgData name="Kelly Davis" userId="S::kelly.davis@connahsquayhs.org.uk::096ba659-84af-4938-bb69-cbee8d6cfa26" providerId="AD" clId="Web-{AD238D1E-A458-8F74-1879-1474FCE28C21}" dt="2024-05-28T16:56:04.512" v="16" actId="20577"/>
          <ac:spMkLst>
            <pc:docMk/>
            <pc:sldMk cId="1981651252" sldId="278"/>
            <ac:spMk id="2" creationId="{B77F1C2E-7359-4E67-E2F1-060331D23AB7}"/>
          </ac:spMkLst>
        </pc:spChg>
        <pc:spChg chg="mod">
          <ac:chgData name="Kelly Davis" userId="S::kelly.davis@connahsquayhs.org.uk::096ba659-84af-4938-bb69-cbee8d6cfa26" providerId="AD" clId="Web-{AD238D1E-A458-8F74-1879-1474FCE28C21}" dt="2024-05-28T16:56:15.950" v="18" actId="20577"/>
          <ac:spMkLst>
            <pc:docMk/>
            <pc:sldMk cId="1981651252" sldId="278"/>
            <ac:spMk id="7" creationId="{2E5624FB-155B-4395-46B6-A4D8F5D58C9A}"/>
          </ac:spMkLst>
        </pc:spChg>
        <pc:spChg chg="mod">
          <ac:chgData name="Kelly Davis" userId="S::kelly.davis@connahsquayhs.org.uk::096ba659-84af-4938-bb69-cbee8d6cfa26" providerId="AD" clId="Web-{AD238D1E-A458-8F74-1879-1474FCE28C21}" dt="2024-05-28T16:56:38.279" v="22" actId="20577"/>
          <ac:spMkLst>
            <pc:docMk/>
            <pc:sldMk cId="1981651252" sldId="278"/>
            <ac:spMk id="8" creationId="{D9F63377-DD1C-4BBD-5D28-6BF14622536D}"/>
          </ac:spMkLst>
        </pc:spChg>
      </pc:sldChg>
      <pc:sldChg chg="modSp">
        <pc:chgData name="Kelly Davis" userId="S::kelly.davis@connahsquayhs.org.uk::096ba659-84af-4938-bb69-cbee8d6cfa26" providerId="AD" clId="Web-{AD238D1E-A458-8F74-1879-1474FCE28C21}" dt="2024-05-28T16:57:24.389" v="36" actId="20577"/>
        <pc:sldMkLst>
          <pc:docMk/>
          <pc:sldMk cId="2744657230" sldId="279"/>
        </pc:sldMkLst>
        <pc:spChg chg="mod">
          <ac:chgData name="Kelly Davis" userId="S::kelly.davis@connahsquayhs.org.uk::096ba659-84af-4938-bb69-cbee8d6cfa26" providerId="AD" clId="Web-{AD238D1E-A458-8F74-1879-1474FCE28C21}" dt="2024-05-28T16:56:46.201" v="24" actId="20577"/>
          <ac:spMkLst>
            <pc:docMk/>
            <pc:sldMk cId="2744657230" sldId="279"/>
            <ac:spMk id="2" creationId="{C65EE8F8-148F-B99E-40FA-43CE497387F7}"/>
          </ac:spMkLst>
        </pc:spChg>
        <pc:spChg chg="mod">
          <ac:chgData name="Kelly Davis" userId="S::kelly.davis@connahsquayhs.org.uk::096ba659-84af-4938-bb69-cbee8d6cfa26" providerId="AD" clId="Web-{AD238D1E-A458-8F74-1879-1474FCE28C21}" dt="2024-05-28T16:56:51.654" v="26" actId="20577"/>
          <ac:spMkLst>
            <pc:docMk/>
            <pc:sldMk cId="2744657230" sldId="279"/>
            <ac:spMk id="4" creationId="{74C831F6-864D-BABA-AF92-E2DAAB3A976C}"/>
          </ac:spMkLst>
        </pc:spChg>
        <pc:spChg chg="mod">
          <ac:chgData name="Kelly Davis" userId="S::kelly.davis@connahsquayhs.org.uk::096ba659-84af-4938-bb69-cbee8d6cfa26" providerId="AD" clId="Web-{AD238D1E-A458-8F74-1879-1474FCE28C21}" dt="2024-05-28T16:57:17.249" v="34" actId="20577"/>
          <ac:spMkLst>
            <pc:docMk/>
            <pc:sldMk cId="2744657230" sldId="279"/>
            <ac:spMk id="6" creationId="{BBFAC2B0-088A-A742-E984-08816EB2A534}"/>
          </ac:spMkLst>
        </pc:spChg>
        <pc:spChg chg="mod">
          <ac:chgData name="Kelly Davis" userId="S::kelly.davis@connahsquayhs.org.uk::096ba659-84af-4938-bb69-cbee8d6cfa26" providerId="AD" clId="Web-{AD238D1E-A458-8F74-1879-1474FCE28C21}" dt="2024-05-28T16:57:24.389" v="36" actId="20577"/>
          <ac:spMkLst>
            <pc:docMk/>
            <pc:sldMk cId="2744657230" sldId="279"/>
            <ac:spMk id="9" creationId="{FAC0EE1F-6170-8836-2429-E17EDAC6A750}"/>
          </ac:spMkLst>
        </pc:spChg>
        <pc:spChg chg="mod">
          <ac:chgData name="Kelly Davis" userId="S::kelly.davis@connahsquayhs.org.uk::096ba659-84af-4938-bb69-cbee8d6cfa26" providerId="AD" clId="Web-{AD238D1E-A458-8F74-1879-1474FCE28C21}" dt="2024-05-28T16:57:08.436" v="31" actId="20577"/>
          <ac:spMkLst>
            <pc:docMk/>
            <pc:sldMk cId="2744657230" sldId="279"/>
            <ac:spMk id="11" creationId="{BE434E36-C7AA-5216-328F-AB4594226D84}"/>
          </ac:spMkLst>
        </pc:spChg>
      </pc:sldChg>
      <pc:sldChg chg="modSp">
        <pc:chgData name="Kelly Davis" userId="S::kelly.davis@connahsquayhs.org.uk::096ba659-84af-4938-bb69-cbee8d6cfa26" providerId="AD" clId="Web-{AD238D1E-A458-8F74-1879-1474FCE28C21}" dt="2024-05-28T16:55:56.746" v="14" actId="20577"/>
        <pc:sldMkLst>
          <pc:docMk/>
          <pc:sldMk cId="2458432041" sldId="280"/>
        </pc:sldMkLst>
        <pc:spChg chg="mod">
          <ac:chgData name="Kelly Davis" userId="S::kelly.davis@connahsquayhs.org.uk::096ba659-84af-4938-bb69-cbee8d6cfa26" providerId="AD" clId="Web-{AD238D1E-A458-8F74-1879-1474FCE28C21}" dt="2024-05-28T16:55:29.792" v="8" actId="20577"/>
          <ac:spMkLst>
            <pc:docMk/>
            <pc:sldMk cId="2458432041" sldId="280"/>
            <ac:spMk id="2" creationId="{92C753A5-51E1-7A44-E9A0-95DE87F723AA}"/>
          </ac:spMkLst>
        </pc:spChg>
        <pc:spChg chg="mod">
          <ac:chgData name="Kelly Davis" userId="S::kelly.davis@connahsquayhs.org.uk::096ba659-84af-4938-bb69-cbee8d6cfa26" providerId="AD" clId="Web-{AD238D1E-A458-8F74-1879-1474FCE28C21}" dt="2024-05-28T16:55:36.199" v="10" actId="20577"/>
          <ac:spMkLst>
            <pc:docMk/>
            <pc:sldMk cId="2458432041" sldId="280"/>
            <ac:spMk id="3" creationId="{4DCACD9D-747D-8730-D752-62E05D93C009}"/>
          </ac:spMkLst>
        </pc:spChg>
        <pc:spChg chg="mod">
          <ac:chgData name="Kelly Davis" userId="S::kelly.davis@connahsquayhs.org.uk::096ba659-84af-4938-bb69-cbee8d6cfa26" providerId="AD" clId="Web-{AD238D1E-A458-8F74-1879-1474FCE28C21}" dt="2024-05-28T16:55:56.746" v="14" actId="20577"/>
          <ac:spMkLst>
            <pc:docMk/>
            <pc:sldMk cId="2458432041" sldId="280"/>
            <ac:spMk id="5" creationId="{B21294D3-126A-E4A2-9988-FAF78C7B7328}"/>
          </ac:spMkLst>
        </pc:spChg>
        <pc:spChg chg="mod">
          <ac:chgData name="Kelly Davis" userId="S::kelly.davis@connahsquayhs.org.uk::096ba659-84af-4938-bb69-cbee8d6cfa26" providerId="AD" clId="Web-{AD238D1E-A458-8F74-1879-1474FCE28C21}" dt="2024-05-28T16:55:43.980" v="12" actId="20577"/>
          <ac:spMkLst>
            <pc:docMk/>
            <pc:sldMk cId="2458432041" sldId="280"/>
            <ac:spMk id="6" creationId="{25C07CEA-84F6-8C26-6F95-D4919D0C9E00}"/>
          </ac:spMkLst>
        </pc:spChg>
      </pc:sldChg>
      <pc:sldChg chg="addSp modSp">
        <pc:chgData name="Kelly Davis" userId="S::kelly.davis@connahsquayhs.org.uk::096ba659-84af-4938-bb69-cbee8d6cfa26" providerId="AD" clId="Web-{AD238D1E-A458-8F74-1879-1474FCE28C21}" dt="2024-05-28T16:57:34.405" v="38"/>
        <pc:sldMkLst>
          <pc:docMk/>
          <pc:sldMk cId="3785915959" sldId="282"/>
        </pc:sldMkLst>
        <pc:picChg chg="add mod">
          <ac:chgData name="Kelly Davis" userId="S::kelly.davis@connahsquayhs.org.uk::096ba659-84af-4938-bb69-cbee8d6cfa26" providerId="AD" clId="Web-{AD238D1E-A458-8F74-1879-1474FCE28C21}" dt="2024-05-28T16:57:26.421" v="37"/>
          <ac:picMkLst>
            <pc:docMk/>
            <pc:sldMk cId="3785915959" sldId="282"/>
            <ac:picMk id="9" creationId="{4333BB64-4396-02AC-CBB3-65EA94D7FE0F}"/>
          </ac:picMkLst>
        </pc:picChg>
        <pc:picChg chg="add mod">
          <ac:chgData name="Kelly Davis" userId="S::kelly.davis@connahsquayhs.org.uk::096ba659-84af-4938-bb69-cbee8d6cfa26" providerId="AD" clId="Web-{AD238D1E-A458-8F74-1879-1474FCE28C21}" dt="2024-05-28T16:57:34.405" v="38"/>
          <ac:picMkLst>
            <pc:docMk/>
            <pc:sldMk cId="3785915959" sldId="282"/>
            <ac:picMk id="10" creationId="{DFEE2704-52A0-ED58-9909-3E2C55A9AE32}"/>
          </ac:picMkLst>
        </pc:picChg>
      </pc:sldChg>
      <pc:sldChg chg="modSp">
        <pc:chgData name="Kelly Davis" userId="S::kelly.davis@connahsquayhs.org.uk::096ba659-84af-4938-bb69-cbee8d6cfa26" providerId="AD" clId="Web-{AD238D1E-A458-8F74-1879-1474FCE28C21}" dt="2024-05-28T16:58:06.484" v="45" actId="20577"/>
        <pc:sldMkLst>
          <pc:docMk/>
          <pc:sldMk cId="632769890" sldId="284"/>
        </pc:sldMkLst>
        <pc:spChg chg="mod">
          <ac:chgData name="Kelly Davis" userId="S::kelly.davis@connahsquayhs.org.uk::096ba659-84af-4938-bb69-cbee8d6cfa26" providerId="AD" clId="Web-{AD238D1E-A458-8F74-1879-1474FCE28C21}" dt="2024-05-28T16:57:49.531" v="40" actId="20577"/>
          <ac:spMkLst>
            <pc:docMk/>
            <pc:sldMk cId="632769890" sldId="284"/>
            <ac:spMk id="2" creationId="{7E6C883F-1227-F311-38A5-B4E17D09B7AB}"/>
          </ac:spMkLst>
        </pc:spChg>
        <pc:spChg chg="mod">
          <ac:chgData name="Kelly Davis" userId="S::kelly.davis@connahsquayhs.org.uk::096ba659-84af-4938-bb69-cbee8d6cfa26" providerId="AD" clId="Web-{AD238D1E-A458-8F74-1879-1474FCE28C21}" dt="2024-05-28T16:58:04.156" v="44" actId="20577"/>
          <ac:spMkLst>
            <pc:docMk/>
            <pc:sldMk cId="632769890" sldId="284"/>
            <ac:spMk id="4" creationId="{235860F6-C416-1E2E-120E-314D539F4A7E}"/>
          </ac:spMkLst>
        </pc:spChg>
        <pc:spChg chg="mod">
          <ac:chgData name="Kelly Davis" userId="S::kelly.davis@connahsquayhs.org.uk::096ba659-84af-4938-bb69-cbee8d6cfa26" providerId="AD" clId="Web-{AD238D1E-A458-8F74-1879-1474FCE28C21}" dt="2024-05-28T16:57:56.031" v="42" actId="20577"/>
          <ac:spMkLst>
            <pc:docMk/>
            <pc:sldMk cId="632769890" sldId="284"/>
            <ac:spMk id="9" creationId="{E5C5155A-67AA-9F8F-5734-B567AC294D97}"/>
          </ac:spMkLst>
        </pc:spChg>
        <pc:spChg chg="mod">
          <ac:chgData name="Kelly Davis" userId="S::kelly.davis@connahsquayhs.org.uk::096ba659-84af-4938-bb69-cbee8d6cfa26" providerId="AD" clId="Web-{AD238D1E-A458-8F74-1879-1474FCE28C21}" dt="2024-05-28T16:58:06.484" v="45" actId="20577"/>
          <ac:spMkLst>
            <pc:docMk/>
            <pc:sldMk cId="632769890" sldId="284"/>
            <ac:spMk id="10" creationId="{59B49D29-3501-5F1D-BF03-49B083B72B1A}"/>
          </ac:spMkLst>
        </pc:spChg>
        <pc:spChg chg="mod">
          <ac:chgData name="Kelly Davis" userId="S::kelly.davis@connahsquayhs.org.uk::096ba659-84af-4938-bb69-cbee8d6cfa26" providerId="AD" clId="Web-{AD238D1E-A458-8F74-1879-1474FCE28C21}" dt="2024-05-28T16:56:18.387" v="19" actId="20577"/>
          <ac:spMkLst>
            <pc:docMk/>
            <pc:sldMk cId="632769890" sldId="284"/>
            <ac:spMk id="11" creationId="{73CA8E55-50A9-4198-412B-A239F349004B}"/>
          </ac:spMkLst>
        </pc:spChg>
      </pc:sldChg>
      <pc:sldChg chg="modSp">
        <pc:chgData name="Kelly Davis" userId="S::kelly.davis@connahsquayhs.org.uk::096ba659-84af-4938-bb69-cbee8d6cfa26" providerId="AD" clId="Web-{AD238D1E-A458-8F74-1879-1474FCE28C21}" dt="2024-05-28T16:55:20.198" v="4" actId="20577"/>
        <pc:sldMkLst>
          <pc:docMk/>
          <pc:sldMk cId="3948252949" sldId="286"/>
        </pc:sldMkLst>
        <pc:spChg chg="mod">
          <ac:chgData name="Kelly Davis" userId="S::kelly.davis@connahsquayhs.org.uk::096ba659-84af-4938-bb69-cbee8d6cfa26" providerId="AD" clId="Web-{AD238D1E-A458-8F74-1879-1474FCE28C21}" dt="2024-05-28T16:55:07.495" v="0" actId="20577"/>
          <ac:spMkLst>
            <pc:docMk/>
            <pc:sldMk cId="3948252949" sldId="286"/>
            <ac:spMk id="2" creationId="{00000000-0000-0000-0000-000000000000}"/>
          </ac:spMkLst>
        </pc:spChg>
        <pc:spChg chg="mod">
          <ac:chgData name="Kelly Davis" userId="S::kelly.davis@connahsquayhs.org.uk::096ba659-84af-4938-bb69-cbee8d6cfa26" providerId="AD" clId="Web-{AD238D1E-A458-8F74-1879-1474FCE28C21}" dt="2024-05-28T16:55:20.198" v="4"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81A093C1-2739-E1E0-2DD0-DF16C8EB15CB}"/>
    <pc:docChg chg="modSld">
      <pc:chgData name="Catrin Davies" userId="S::catrin.davies@connahsquayhs.org.uk::8fe6a0ed-85a2-4afc-b2fd-0bd0e468fc41" providerId="AD" clId="Web-{81A093C1-2739-E1E0-2DD0-DF16C8EB15CB}" dt="2024-06-14T09:25:23.441" v="2" actId="1076"/>
      <pc:docMkLst>
        <pc:docMk/>
      </pc:docMkLst>
      <pc:sldChg chg="modSp">
        <pc:chgData name="Catrin Davies" userId="S::catrin.davies@connahsquayhs.org.uk::8fe6a0ed-85a2-4afc-b2fd-0bd0e468fc41" providerId="AD" clId="Web-{81A093C1-2739-E1E0-2DD0-DF16C8EB15CB}" dt="2024-06-14T09:25:05.018" v="1" actId="20577"/>
        <pc:sldMkLst>
          <pc:docMk/>
          <pc:sldMk cId="1981651252" sldId="278"/>
        </pc:sldMkLst>
        <pc:spChg chg="mod">
          <ac:chgData name="Catrin Davies" userId="S::catrin.davies@connahsquayhs.org.uk::8fe6a0ed-85a2-4afc-b2fd-0bd0e468fc41" providerId="AD" clId="Web-{81A093C1-2739-E1E0-2DD0-DF16C8EB15CB}" dt="2024-06-14T09:25:05.018" v="1" actId="20577"/>
          <ac:spMkLst>
            <pc:docMk/>
            <pc:sldMk cId="1981651252" sldId="278"/>
            <ac:spMk id="4" creationId="{DF4B6647-26ED-AE4F-C7C6-F118FCC94D72}"/>
          </ac:spMkLst>
        </pc:spChg>
      </pc:sldChg>
      <pc:sldChg chg="modSp">
        <pc:chgData name="Catrin Davies" userId="S::catrin.davies@connahsquayhs.org.uk::8fe6a0ed-85a2-4afc-b2fd-0bd0e468fc41" providerId="AD" clId="Web-{81A093C1-2739-E1E0-2DD0-DF16C8EB15CB}" dt="2024-06-14T09:25:23.441" v="2" actId="1076"/>
        <pc:sldMkLst>
          <pc:docMk/>
          <pc:sldMk cId="3785915959" sldId="282"/>
        </pc:sldMkLst>
        <pc:picChg chg="mod">
          <ac:chgData name="Catrin Davies" userId="S::catrin.davies@connahsquayhs.org.uk::8fe6a0ed-85a2-4afc-b2fd-0bd0e468fc41" providerId="AD" clId="Web-{81A093C1-2739-E1E0-2DD0-DF16C8EB15CB}" dt="2024-06-14T09:25:23.441" v="2" actId="1076"/>
          <ac:picMkLst>
            <pc:docMk/>
            <pc:sldMk cId="3785915959" sldId="282"/>
            <ac:picMk id="10" creationId="{DFEE2704-52A0-ED58-9909-3E2C55A9AE32}"/>
          </ac:picMkLst>
        </pc:picChg>
      </pc:sldChg>
    </pc:docChg>
  </pc:docChgLst>
  <pc:docChgLst>
    <pc:chgData name="Catrin Davies" userId="S::catrin.davies@connahsquayhs.org.uk::8fe6a0ed-85a2-4afc-b2fd-0bd0e468fc41" providerId="AD" clId="Web-{6FDDF183-CA7B-21BA-C553-160671625CAA}"/>
    <pc:docChg chg="modSld">
      <pc:chgData name="Catrin Davies" userId="S::catrin.davies@connahsquayhs.org.uk::8fe6a0ed-85a2-4afc-b2fd-0bd0e468fc41" providerId="AD" clId="Web-{6FDDF183-CA7B-21BA-C553-160671625CAA}" dt="2024-07-01T15:59:51.717" v="0" actId="20577"/>
      <pc:docMkLst>
        <pc:docMk/>
      </pc:docMkLst>
      <pc:sldChg chg="modSp">
        <pc:chgData name="Catrin Davies" userId="S::catrin.davies@connahsquayhs.org.uk::8fe6a0ed-85a2-4afc-b2fd-0bd0e468fc41" providerId="AD" clId="Web-{6FDDF183-CA7B-21BA-C553-160671625CAA}" dt="2024-07-01T15:59:51.717" v="0" actId="20577"/>
        <pc:sldMkLst>
          <pc:docMk/>
          <pc:sldMk cId="632769890" sldId="284"/>
        </pc:sldMkLst>
        <pc:spChg chg="mod">
          <ac:chgData name="Catrin Davies" userId="S::catrin.davies@connahsquayhs.org.uk::8fe6a0ed-85a2-4afc-b2fd-0bd0e468fc41" providerId="AD" clId="Web-{6FDDF183-CA7B-21BA-C553-160671625CAA}" dt="2024-07-01T15:59:51.717" v="0" actId="20577"/>
          <ac:spMkLst>
            <pc:docMk/>
            <pc:sldMk cId="632769890" sldId="284"/>
            <ac:spMk id="4" creationId="{235860F6-C416-1E2E-120E-314D539F4A7E}"/>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73BCEAD7-622E-8BD3-200D-92630768FA3C}"/>
    <pc:docChg chg="modSld">
      <pc:chgData name="Catrin Davies" userId="S::catrin.davies@connahsquayhs.org.uk::8fe6a0ed-85a2-4afc-b2fd-0bd0e468fc41" providerId="AD" clId="Web-{73BCEAD7-622E-8BD3-200D-92630768FA3C}" dt="2024-06-24T10:55:07.702" v="1" actId="20577"/>
      <pc:docMkLst>
        <pc:docMk/>
      </pc:docMkLst>
      <pc:sldChg chg="modSp">
        <pc:chgData name="Catrin Davies" userId="S::catrin.davies@connahsquayhs.org.uk::8fe6a0ed-85a2-4afc-b2fd-0bd0e468fc41" providerId="AD" clId="Web-{73BCEAD7-622E-8BD3-200D-92630768FA3C}" dt="2024-06-24T10:55:07.702" v="1" actId="20577"/>
        <pc:sldMkLst>
          <pc:docMk/>
          <pc:sldMk cId="632769890" sldId="284"/>
        </pc:sldMkLst>
        <pc:spChg chg="mod">
          <ac:chgData name="Catrin Davies" userId="S::catrin.davies@connahsquayhs.org.uk::8fe6a0ed-85a2-4afc-b2fd-0bd0e468fc41" providerId="AD" clId="Web-{73BCEAD7-622E-8BD3-200D-92630768FA3C}" dt="2024-06-24T10:55:07.702" v="1" actId="20577"/>
          <ac:spMkLst>
            <pc:docMk/>
            <pc:sldMk cId="632769890" sldId="284"/>
            <ac:spMk id="2" creationId="{7E6C883F-1227-F311-38A5-B4E17D09B7A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What Matters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85000" lnSpcReduction="20000"/>
          </a:bodyPr>
          <a:lstStyle/>
          <a:p>
            <a:pPr>
              <a:lnSpc>
                <a:spcPct val="100000"/>
              </a:lnSpc>
              <a:spcBef>
                <a:spcPts val="0"/>
              </a:spcBef>
            </a:pPr>
            <a:r>
              <a:rPr lang="en-GB" sz="1200" dirty="0">
                <a:solidFill>
                  <a:srgbClr val="1F1F1F"/>
                </a:solidFill>
                <a:latin typeface="Arial"/>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GB" sz="1200" i="1" dirty="0">
                <a:solidFill>
                  <a:srgbClr val="0360A6"/>
                </a:solidFill>
                <a:latin typeface="Arial"/>
                <a:cs typeface="Arial"/>
              </a:rPr>
              <a:t>models</a:t>
            </a:r>
            <a:r>
              <a:rPr lang="en-GB" sz="1200" dirty="0">
                <a:solidFill>
                  <a:srgbClr val="1F1F1F"/>
                </a:solidFill>
                <a:latin typeface="Arial"/>
                <a:cs typeface="Arial"/>
              </a:rPr>
              <a:t> will also help them make sense of its complexity. With evidence derived from observations, new theories can be developed, and existing ideas may be refined or challenged.</a:t>
            </a:r>
            <a:endParaRPr lang="en-US" sz="1200" dirty="0">
              <a:solidFill>
                <a:srgbClr val="000000"/>
              </a:solidFill>
              <a:latin typeface="Arial"/>
              <a:cs typeface="Arial"/>
            </a:endParaRPr>
          </a:p>
          <a:p>
            <a:pPr>
              <a:lnSpc>
                <a:spcPct val="100000"/>
              </a:lnSpc>
              <a:spcBef>
                <a:spcPts val="0"/>
              </a:spcBef>
            </a:pPr>
            <a:r>
              <a:rPr lang="en-GB" sz="1200" dirty="0">
                <a:solidFill>
                  <a:srgbClr val="1F1F1F"/>
                </a:solidFill>
                <a:latin typeface="Arial"/>
                <a:cs typeface="Arial"/>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GB" sz="1200" dirty="0">
                <a:solidFill>
                  <a:srgbClr val="1F1F1F"/>
                </a:solidFill>
                <a:latin typeface="Arial"/>
                <a:cs typeface="Arial"/>
              </a:rPr>
              <a:t>Being curious and searching for answers is essential to understanding and predicting phenomena.</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pPr>
              <a:lnSpc>
                <a:spcPct val="100000"/>
              </a:lnSpc>
              <a:spcBef>
                <a:spcPts val="0"/>
              </a:spcBef>
            </a:pPr>
            <a:endParaRPr lang="en-GB" sz="1200" b="0" dirty="0">
              <a:solidFill>
                <a:srgbClr val="000000"/>
              </a:solidFill>
              <a:latin typeface="Arial"/>
              <a:cs typeface="Arial"/>
            </a:endParaRPr>
          </a:p>
          <a:p>
            <a:pPr>
              <a:lnSpc>
                <a:spcPct val="100000"/>
              </a:lnSpc>
              <a:spcBef>
                <a:spcPts val="0"/>
              </a:spcBef>
            </a:pPr>
            <a:r>
              <a:rPr lang="en-GB" sz="1200" dirty="0">
                <a:solidFill>
                  <a:srgbClr val="1F1F1F"/>
                </a:solidFill>
                <a:latin typeface="Arial"/>
                <a:cs typeface="Arial"/>
              </a:rPr>
              <a:t>Matter and the way it behaves defines our universe and shapes our lives.</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GB" sz="1200" dirty="0">
                <a:solidFill>
                  <a:srgbClr val="1F1F1F"/>
                </a:solidFill>
                <a:latin typeface="Arial"/>
                <a:cs typeface="Arial"/>
              </a:rPr>
              <a:t>The universe and all living things are made up of </a:t>
            </a:r>
            <a:r>
              <a:rPr lang="en-GB" sz="1200" i="1" dirty="0">
                <a:solidFill>
                  <a:srgbClr val="0360A6"/>
                </a:solidFill>
                <a:latin typeface="Arial"/>
                <a:cs typeface="Arial"/>
              </a:rPr>
              <a:t>matter</a:t>
            </a:r>
            <a:r>
              <a:rPr lang="en-GB" sz="1200" dirty="0">
                <a:solidFill>
                  <a:srgbClr val="1F1F1F"/>
                </a:solidFill>
                <a:latin typeface="Arial"/>
                <a:cs typeface="Arial"/>
              </a:rPr>
              <a:t>. The behaviour of matter determines the properties of materials and allows us to use natural resources, as well as to create new substances. Understanding the nature of matter can help learners to appreciate the impact that chemistry has on the world around them, as well as how it contributes to advances in science and technology. Chemical reactions happen continuously in our environment as well as in living things. Learning how to control and apply these reactions has benefits to individuals and industry.</a:t>
            </a:r>
            <a:endParaRPr lang="en-US"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lnSpc>
                <a:spcPct val="100000"/>
              </a:lnSpc>
              <a:spcBef>
                <a:spcPts val="0"/>
              </a:spcBef>
            </a:pPr>
            <a:r>
              <a:rPr lang="en-GB" sz="1200" b="1" dirty="0">
                <a:solidFill>
                  <a:srgbClr val="1F1F1F"/>
                </a:solidFill>
                <a:latin typeface="Segoe UI"/>
                <a:cs typeface="Segoe UI"/>
              </a:rPr>
              <a:t>ambitious, capable learners who:</a:t>
            </a:r>
            <a:endParaRPr lang="en-GB" sz="1200" dirty="0">
              <a:solidFill>
                <a:srgbClr val="000000"/>
              </a:solidFill>
              <a:latin typeface="Segoe UI"/>
              <a:cs typeface="Segoe UI"/>
            </a:endParaRPr>
          </a:p>
          <a:p>
            <a:pPr marL="285750" indent="-285750">
              <a:lnSpc>
                <a:spcPct val="100000"/>
              </a:lnSpc>
              <a:spcBef>
                <a:spcPts val="0"/>
              </a:spcBef>
              <a:buFont typeface="Arial,Sans-Serif"/>
              <a:buChar char="•"/>
            </a:pPr>
            <a:r>
              <a:rPr lang="en-GB" sz="1200" dirty="0">
                <a:solidFill>
                  <a:srgbClr val="1F1F1F"/>
                </a:solidFill>
                <a:latin typeface="Arial"/>
                <a:cs typeface="Arial"/>
              </a:rPr>
              <a:t>set themselves high standards and seek and enjoy challenge</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are building up a body of knowledge and have the skills to connect and apply that knowledge in different contexts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are questioning and enjoy solving problems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can explain the ideas and concepts they are learning about</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can use number effectively in different contexts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understand how to interpret data and apply mathematical concepts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use digital technologies creatively to communicate, find and analyse information</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undertake research and evaluate critically what they find</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Numeracy: plotting and interpreting data (graphs and tables), use and interpretation of formula.</a:t>
            </a:r>
          </a:p>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Literacy: Writing a creative story, oracy (during group work)</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a:lnSpc>
                <a:spcPct val="100000"/>
              </a:lnSpc>
              <a:spcBef>
                <a:spcPts val="0"/>
              </a:spcBef>
            </a:pPr>
            <a:r>
              <a:rPr lang="en-GB" sz="900" dirty="0">
                <a:latin typeface="MASSILIA VF"/>
              </a:rPr>
              <a:t>. </a:t>
            </a:r>
            <a:endParaRPr lang="en-US" dirty="0"/>
          </a:p>
          <a:p>
            <a:pPr>
              <a:lnSpc>
                <a:spcPct val="100000"/>
              </a:lnSpc>
              <a:spcBef>
                <a:spcPts val="0"/>
              </a:spcBef>
            </a:pPr>
            <a:r>
              <a:rPr lang="en-GB" sz="1200" b="1" dirty="0">
                <a:solidFill>
                  <a:srgbClr val="000000"/>
                </a:solidFill>
                <a:latin typeface="Calibri"/>
                <a:ea typeface="Calibri"/>
                <a:cs typeface="Calibri"/>
              </a:rPr>
              <a:t>Creativity and innovation involved:</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Write a creative piece on the transformation of a water droplet into ice.</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Critical thinking and problem solving:</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Describing and explaining the properties of the states of matter.</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Planning and organising:</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Planning roles within a group (during practical work)</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Time management</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Personal effectiveness:</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Communicating effectively during group work.</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panose="020B0604020202020204" pitchFamily="34" charset="0"/>
              <a:buChar char="•"/>
            </a:pPr>
            <a:r>
              <a:rPr lang="en-GB" sz="1200" dirty="0">
                <a:solidFill>
                  <a:srgbClr val="000000"/>
                </a:solidFill>
                <a:latin typeface="Calibri"/>
                <a:ea typeface="Calibri"/>
                <a:cs typeface="Calibri"/>
              </a:rPr>
              <a:t>Evaluating a model produced.</a:t>
            </a:r>
            <a:endParaRPr lang="en-US"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pPr marL="171450" indent="-171450">
              <a:lnSpc>
                <a:spcPct val="100000"/>
              </a:lnSpc>
              <a:spcBef>
                <a:spcPts val="0"/>
              </a:spcBef>
              <a:buFont typeface="Arial,Sans-Serif"/>
              <a:buChar char="•"/>
            </a:pPr>
            <a:r>
              <a:rPr lang="en-GB" sz="1200">
                <a:solidFill>
                  <a:srgbClr val="000000"/>
                </a:solidFill>
                <a:latin typeface="Calibri"/>
                <a:ea typeface="Calibri"/>
                <a:cs typeface="Calibri"/>
              </a:rPr>
              <a:t>Create authentic contexts for learning</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Encourage Learners to take responsibility for their own learning</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Support social and emotional development and positive relationships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Encourage collaboration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Sustained pupil effort to reach high and achievable targets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Employ a broad repertoire of teaching approaches</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Build on previous knowledge and experience to engage interest</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Promote problem solving, creative and critical thinking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Focus on four purposes</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Use assessment for learning to accelerate progress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Make connections within and across Areas of Learning Experience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Reinforce cross curricular responsibilities, </a:t>
            </a:r>
            <a:r>
              <a:rPr lang="en-GB" sz="1200" dirty="0" err="1">
                <a:solidFill>
                  <a:srgbClr val="000000"/>
                </a:solidFill>
                <a:latin typeface="Calibri"/>
                <a:ea typeface="Calibri"/>
                <a:cs typeface="Calibri"/>
              </a:rPr>
              <a:t>inc</a:t>
            </a:r>
            <a:r>
              <a:rPr lang="en-GB" sz="1200" dirty="0">
                <a:solidFill>
                  <a:srgbClr val="000000"/>
                </a:solidFill>
                <a:latin typeface="Calibri"/>
                <a:ea typeface="Calibri"/>
                <a:cs typeface="Calibri"/>
              </a:rPr>
              <a:t> literacy, numeracy and digital competence.</a:t>
            </a:r>
            <a:endParaRPr lang="en-US"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nSpc>
                <a:spcPct val="100000"/>
              </a:lnSpc>
              <a:spcBef>
                <a:spcPts val="0"/>
              </a:spcBef>
            </a:pPr>
            <a:r>
              <a:rPr lang="en-US" sz="1200" dirty="0">
                <a:solidFill>
                  <a:srgbClr val="000000"/>
                </a:solidFill>
                <a:latin typeface="Calibri"/>
                <a:ea typeface="Calibri"/>
                <a:cs typeface="Calibri"/>
              </a:rPr>
              <a:t>Problem solving, skills based resilience using a trial and improvement  approach when carrying out a practical.</a:t>
            </a:r>
          </a:p>
          <a:p>
            <a:pPr>
              <a:lnSpc>
                <a:spcPct val="100000"/>
              </a:lnSpc>
              <a:spcBef>
                <a:spcPts val="0"/>
              </a:spcBef>
            </a:pPr>
            <a:r>
              <a:rPr lang="en-US" sz="1200" dirty="0">
                <a:solidFill>
                  <a:srgbClr val="000000"/>
                </a:solidFill>
                <a:latin typeface="Calibri"/>
                <a:ea typeface="Calibri"/>
                <a:cs typeface="Calibri"/>
              </a:rPr>
              <a:t>Increased independence during learning and during group work.</a:t>
            </a:r>
          </a:p>
          <a:p>
            <a:pPr>
              <a:lnSpc>
                <a:spcPct val="100000"/>
              </a:lnSpc>
              <a:spcBef>
                <a:spcPts val="0"/>
              </a:spcBef>
            </a:pPr>
            <a:r>
              <a:rPr lang="en-US" sz="1200" dirty="0">
                <a:solidFill>
                  <a:srgbClr val="000000"/>
                </a:solidFill>
                <a:latin typeface="Calibri"/>
                <a:ea typeface="Calibri"/>
                <a:cs typeface="Calibri"/>
              </a:rPr>
              <a:t>Enhances record taking skills.</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a:ea typeface="Calibri"/>
                <a:cs typeface="Calibri"/>
              </a:rPr>
              <a:t>The topic builds on prior knowledge  of solids, liquids and gases and their properties. They will be introduced to:</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Elements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Compounds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Mixtures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Changes of state</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Sublimation</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Evaporation</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Condensation</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Freezing</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000000"/>
                </a:solidFill>
                <a:latin typeface="Calibri"/>
                <a:ea typeface="Calibri"/>
                <a:cs typeface="Calibri"/>
              </a:rPr>
              <a:t>When learners are doing investigations, they are developing their scientific inquiry skills which can then be applied across a range of themes.</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a:solidFill>
                  <a:srgbClr val="000000"/>
                </a:solidFill>
                <a:latin typeface="Calibri"/>
                <a:ea typeface="Calibri"/>
                <a:cs typeface="Calibri"/>
              </a:rPr>
              <a:t>Learners are exploring, designing, </a:t>
            </a:r>
            <a:r>
              <a:rPr lang="en-US" sz="1200" err="1">
                <a:solidFill>
                  <a:srgbClr val="000000"/>
                </a:solidFill>
                <a:latin typeface="Calibri"/>
                <a:ea typeface="Calibri"/>
                <a:cs typeface="Calibri"/>
              </a:rPr>
              <a:t>analysing</a:t>
            </a:r>
            <a:r>
              <a:rPr lang="en-US" sz="1200">
                <a:solidFill>
                  <a:srgbClr val="000000"/>
                </a:solidFill>
                <a:latin typeface="Calibri"/>
                <a:ea typeface="Calibri"/>
                <a:cs typeface="Calibri"/>
              </a:rPr>
              <a:t>, evaluating, problem solving and creating within a range of contexts. They will refine these skills based on both peer and teacher feedback.</a:t>
            </a:r>
          </a:p>
          <a:p>
            <a:pPr>
              <a:lnSpc>
                <a:spcPct val="100000"/>
              </a:lnSpc>
              <a:spcBef>
                <a:spcPts val="0"/>
              </a:spcBef>
            </a:pPr>
            <a:endParaRPr lang="en-US" sz="1200" dirty="0">
              <a:solidFill>
                <a:srgbClr val="000000"/>
              </a:solidFill>
              <a:latin typeface="Calibri"/>
              <a:ea typeface="Calibri"/>
              <a:cs typeface="Calibri"/>
            </a:endParaRPr>
          </a:p>
          <a:p>
            <a:endParaRPr lang="en-US" sz="1200" dirty="0">
              <a:solidFill>
                <a:srgbClr val="000000"/>
              </a:solidFill>
              <a:latin typeface="Calibri"/>
              <a:ea typeface="Calibri"/>
              <a:cs typeface="Calibri"/>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Learners will be able to make links between familiar and unfamiliar contexts e.g. naming compounds, explaining the change of state (water and ice).</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latin typeface="MASSILIA VF"/>
              </a:rPr>
              <a:t>I can ask questions and use my experience to suggest simple methods of inquiry.</a:t>
            </a:r>
          </a:p>
          <a:p>
            <a:endParaRPr lang="en-US" sz="1800" dirty="0">
              <a:latin typeface="MASSILIA VF"/>
            </a:endParaRPr>
          </a:p>
          <a:p>
            <a:r>
              <a:rPr lang="en-US" sz="1800" dirty="0">
                <a:latin typeface="MASSILIA VF"/>
              </a:rPr>
              <a:t>I can use my knowledge and understanding to predict effects as part of my scientific exploration.</a:t>
            </a:r>
          </a:p>
          <a:p>
            <a:endParaRPr lang="en-US" sz="1800" dirty="0">
              <a:latin typeface="MASSILIA VF"/>
            </a:endParaRPr>
          </a:p>
          <a:p>
            <a:r>
              <a:rPr lang="en-US" sz="1800" dirty="0">
                <a:latin typeface="MASSILIA VF"/>
              </a:rPr>
              <a:t>I can observe and describe ways in which materials change when they are mixed together.</a:t>
            </a:r>
            <a:endParaRPr lang="en-US" sz="18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identify questions that can be investigated scientifically and suggest suitable methods of inquiry.</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I can suggest conclusions as a result of carrying out my inquiries.</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I can evaluate methods to suggest improvements</a:t>
            </a:r>
            <a:r>
              <a:rPr lang="en-US" sz="900" dirty="0">
                <a:latin typeface="MASSILIA VF"/>
              </a:rPr>
              <a:t>.</a:t>
            </a:r>
            <a:endParaRPr lang="en-US" dirty="0">
              <a:latin typeface="MASSILIA VF"/>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2519809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latin typeface="MASSILIA VF"/>
              </a:rPr>
              <a:t> I can explore and describe the properties of materials and justify their uses.</a:t>
            </a:r>
          </a:p>
          <a:p>
            <a:endParaRPr lang="en-US" sz="1800" dirty="0">
              <a:latin typeface="MASSILIA VF"/>
            </a:endParaRPr>
          </a:p>
          <a:p>
            <a:r>
              <a:rPr lang="en-US" sz="1800" dirty="0">
                <a:latin typeface="MASSILIA VF"/>
              </a:rPr>
              <a:t>I can observe and describe ways in which materials change when they are mixed together.</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 I can </a:t>
            </a:r>
            <a:r>
              <a:rPr lang="en-US" sz="1800" dirty="0" err="1">
                <a:latin typeface="MASSILIA VF"/>
              </a:rPr>
              <a:t>recognise</a:t>
            </a:r>
            <a:r>
              <a:rPr lang="en-US" sz="1800" dirty="0">
                <a:latin typeface="MASSILIA VF"/>
              </a:rPr>
              <a:t> that changes in materials affect their properties and uses under different conditions.</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 I can describe and explain the properties of different types of matter and relate these to how they are used.</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1913833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a:lnSpc>
                <a:spcPct val="100000"/>
              </a:lnSpc>
              <a:spcBef>
                <a:spcPts val="0"/>
              </a:spcBef>
            </a:pPr>
            <a:r>
              <a:rPr lang="en-US" sz="1200">
                <a:solidFill>
                  <a:srgbClr val="000000"/>
                </a:solidFill>
                <a:latin typeface="Calibri"/>
                <a:ea typeface="Calibri"/>
                <a:cs typeface="Calibri"/>
              </a:rPr>
              <a:t>Knowledge of solids, liquid and gases from KS2. </a:t>
            </a:r>
          </a:p>
          <a:p>
            <a:pPr>
              <a:lnSpc>
                <a:spcPct val="100000"/>
              </a:lnSpc>
              <a:spcBef>
                <a:spcPts val="0"/>
              </a:spcBef>
            </a:pPr>
            <a:endParaRPr lang="en-US" sz="1200" dirty="0">
              <a:solidFill>
                <a:srgbClr val="000000"/>
              </a:solidFill>
              <a:latin typeface="Calibri"/>
              <a:ea typeface="Calibri"/>
              <a:cs typeface="Calibri"/>
            </a:endParaRPr>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171450" indent="-171450">
              <a:lnSpc>
                <a:spcPct val="100000"/>
              </a:lnSpc>
              <a:spcBef>
                <a:spcPts val="0"/>
              </a:spcBef>
              <a:buFont typeface="Arial,Sans-Serif"/>
              <a:buChar char="•"/>
            </a:pPr>
            <a:r>
              <a:rPr lang="en-US" sz="1200">
                <a:solidFill>
                  <a:srgbClr val="000000"/>
                </a:solidFill>
                <a:latin typeface="Calibri"/>
                <a:ea typeface="Calibri"/>
                <a:cs typeface="Calibri"/>
              </a:rPr>
              <a:t>Representing elements, compounds and mixtures</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Changes of state</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Sublimation</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Evaporation</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Condensation</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Freezing</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Melting points and boiling points</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Categorization</a:t>
            </a:r>
            <a:r>
              <a:rPr lang="en-US" sz="1200" dirty="0">
                <a:solidFill>
                  <a:srgbClr val="000000"/>
                </a:solidFill>
                <a:latin typeface="Calibri"/>
                <a:ea typeface="Calibri"/>
                <a:cs typeface="Calibri"/>
              </a:rPr>
              <a:t> of matter</a:t>
            </a:r>
            <a:endParaRPr lang="en-US"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92500" lnSpcReduction="20000"/>
          </a:bodyPr>
          <a:lstStyle/>
          <a:p>
            <a:pPr marL="171450" indent="-171450">
              <a:lnSpc>
                <a:spcPct val="150000"/>
              </a:lnSpc>
              <a:buFont typeface="Arial,Sans-Serif" panose="020B0604020202020204" pitchFamily="34" charset="0"/>
              <a:buChar char="•"/>
            </a:pPr>
            <a:r>
              <a:rPr lang="en-US" sz="1200" dirty="0">
                <a:solidFill>
                  <a:srgbClr val="000000"/>
                </a:solidFill>
                <a:latin typeface="Calibri"/>
                <a:ea typeface="Calibri"/>
                <a:cs typeface="Calibri"/>
              </a:rPr>
              <a:t>To be able to use and apply scientific knowledge correctly to different contexts.</a:t>
            </a:r>
          </a:p>
          <a:p>
            <a:pPr marL="171450" indent="-171450">
              <a:lnSpc>
                <a:spcPct val="150000"/>
              </a:lnSpc>
              <a:spcBef>
                <a:spcPts val="0"/>
              </a:spcBef>
              <a:buFont typeface="Arial,Sans-Serif" panose="020B0604020202020204" pitchFamily="34" charset="0"/>
              <a:buChar char="•"/>
            </a:pPr>
            <a:endParaRPr lang="en-US" sz="1200" dirty="0">
              <a:solidFill>
                <a:srgbClr val="000000"/>
              </a:solidFill>
              <a:latin typeface="Calibri"/>
              <a:ea typeface="Calibri"/>
              <a:cs typeface="Calibri"/>
            </a:endParaRPr>
          </a:p>
          <a:p>
            <a:pPr marL="171450" indent="-171450">
              <a:lnSpc>
                <a:spcPct val="150000"/>
              </a:lnSpc>
              <a:spcBef>
                <a:spcPts val="0"/>
              </a:spcBef>
              <a:buFont typeface="Arial,Sans-Serif" panose="020B0604020202020204" pitchFamily="34" charset="0"/>
              <a:buChar char="•"/>
            </a:pPr>
            <a:r>
              <a:rPr lang="en-US" sz="1200" dirty="0">
                <a:solidFill>
                  <a:srgbClr val="000000"/>
                </a:solidFill>
                <a:latin typeface="Calibri"/>
                <a:ea typeface="Calibri"/>
                <a:cs typeface="Calibri"/>
              </a:rPr>
              <a:t>To be able to correctly </a:t>
            </a:r>
            <a:r>
              <a:rPr lang="en-US" sz="1200" dirty="0" err="1">
                <a:solidFill>
                  <a:srgbClr val="000000"/>
                </a:solidFill>
                <a:latin typeface="Calibri"/>
                <a:ea typeface="Calibri"/>
                <a:cs typeface="Calibri"/>
              </a:rPr>
              <a:t>analyse</a:t>
            </a:r>
            <a:r>
              <a:rPr lang="en-US" sz="1200" dirty="0">
                <a:solidFill>
                  <a:srgbClr val="000000"/>
                </a:solidFill>
                <a:latin typeface="Calibri"/>
                <a:ea typeface="Calibri"/>
                <a:cs typeface="Calibri"/>
              </a:rPr>
              <a:t> and interpret data </a:t>
            </a:r>
          </a:p>
          <a:p>
            <a:pPr marL="171450" indent="-171450">
              <a:lnSpc>
                <a:spcPct val="150000"/>
              </a:lnSpc>
              <a:spcBef>
                <a:spcPts val="0"/>
              </a:spcBef>
              <a:buFont typeface="Arial,Sans-Serif" panose="020B0604020202020204" pitchFamily="34" charset="0"/>
              <a:buChar char="•"/>
            </a:pPr>
            <a:endParaRPr lang="en-US" sz="1200" dirty="0">
              <a:solidFill>
                <a:srgbClr val="000000"/>
              </a:solidFill>
              <a:latin typeface="Calibri"/>
              <a:ea typeface="Calibri"/>
              <a:cs typeface="Calibri"/>
            </a:endParaRPr>
          </a:p>
          <a:p>
            <a:pPr marL="171450" indent="-171450">
              <a:lnSpc>
                <a:spcPct val="150000"/>
              </a:lnSpc>
              <a:spcBef>
                <a:spcPts val="0"/>
              </a:spcBef>
              <a:buFont typeface="Arial,Sans-Serif" panose="020B0604020202020204" pitchFamily="34" charset="0"/>
              <a:buChar char="•"/>
            </a:pPr>
            <a:r>
              <a:rPr lang="en-US" sz="1200" dirty="0">
                <a:solidFill>
                  <a:srgbClr val="000000"/>
                </a:solidFill>
                <a:latin typeface="Calibri"/>
                <a:ea typeface="Calibri"/>
                <a:cs typeface="Calibri"/>
              </a:rPr>
              <a:t>To produce accurately and precisely written scientific reports using tier 3 vocabulary </a:t>
            </a:r>
          </a:p>
          <a:p>
            <a:pPr marL="171450" indent="-171450">
              <a:lnSpc>
                <a:spcPct val="150000"/>
              </a:lnSpc>
              <a:spcBef>
                <a:spcPts val="0"/>
              </a:spcBef>
              <a:buFont typeface="Arial,Sans-Serif" panose="020B0604020202020204" pitchFamily="34" charset="0"/>
              <a:buChar char="•"/>
            </a:pPr>
            <a:endParaRPr lang="en-US" sz="1200" dirty="0">
              <a:solidFill>
                <a:srgbClr val="000000"/>
              </a:solidFill>
              <a:latin typeface="Calibri"/>
              <a:ea typeface="Calibri"/>
              <a:cs typeface="Calibri"/>
            </a:endParaRPr>
          </a:p>
          <a:p>
            <a:pPr marL="171450" indent="-171450">
              <a:lnSpc>
                <a:spcPct val="150000"/>
              </a:lnSpc>
              <a:spcBef>
                <a:spcPts val="0"/>
              </a:spcBef>
              <a:buFont typeface="Arial,Sans-Serif" panose="020B0604020202020204" pitchFamily="34" charset="0"/>
              <a:buChar char="•"/>
            </a:pPr>
            <a:r>
              <a:rPr lang="en-US" sz="1200" dirty="0">
                <a:solidFill>
                  <a:srgbClr val="000000"/>
                </a:solidFill>
                <a:latin typeface="Calibri"/>
                <a:ea typeface="Calibri"/>
                <a:cs typeface="Calibri"/>
              </a:rPr>
              <a:t>To be able to correctly display scientific data in the most appropriate format.</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US" sz="1200">
                <a:solidFill>
                  <a:srgbClr val="000000"/>
                </a:solidFill>
                <a:latin typeface="Calibri"/>
                <a:ea typeface="Calibri"/>
                <a:cs typeface="Calibri"/>
              </a:rPr>
              <a:t>Element, compound, mixture, evaporation, condensation, freezing, boiling, melting, sublimation, state, property, flow, compressibility </a:t>
            </a:r>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endParaRPr lang="en-GB"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Careers and work related experiences:</a:t>
            </a:r>
            <a:endParaRPr lang="en-GB"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Authentic contexts:</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Describing changes of state.</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83</cp:revision>
  <dcterms:created xsi:type="dcterms:W3CDTF">2024-02-26T09:08:58Z</dcterms:created>
  <dcterms:modified xsi:type="dcterms:W3CDTF">2024-07-01T15:59:51Z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