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0" r:id="rId9"/>
    <p:sldId id="278" r:id="rId10"/>
    <p:sldId id="279" r:id="rId11"/>
    <p:sldId id="288" r:id="rId12"/>
    <p:sldId id="289"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29BA8B-D101-B26F-7C38-B5CA6490DE50}" v="1" dt="2024-07-01T15:59:25.9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rin Davies" userId="S::catrin.davies@connahsquayhs.org.uk::8fe6a0ed-85a2-4afc-b2fd-0bd0e468fc41" providerId="AD" clId="Web-{056BFBB5-8B79-A5E9-C5A9-0EEF56788393}"/>
    <pc:docChg chg="addSld delSld modSld">
      <pc:chgData name="Catrin Davies" userId="S::catrin.davies@connahsquayhs.org.uk::8fe6a0ed-85a2-4afc-b2fd-0bd0e468fc41" providerId="AD" clId="Web-{056BFBB5-8B79-A5E9-C5A9-0EEF56788393}" dt="2024-06-19T14:06:29.022" v="57"/>
      <pc:docMkLst>
        <pc:docMk/>
      </pc:docMkLst>
      <pc:sldChg chg="delSp del">
        <pc:chgData name="Catrin Davies" userId="S::catrin.davies@connahsquayhs.org.uk::8fe6a0ed-85a2-4afc-b2fd-0bd0e468fc41" providerId="AD" clId="Web-{056BFBB5-8B79-A5E9-C5A9-0EEF56788393}" dt="2024-06-19T14:04:33.156" v="36"/>
        <pc:sldMkLst>
          <pc:docMk/>
          <pc:sldMk cId="3785915959" sldId="282"/>
        </pc:sldMkLst>
        <pc:picChg chg="del">
          <ac:chgData name="Catrin Davies" userId="S::catrin.davies@connahsquayhs.org.uk::8fe6a0ed-85a2-4afc-b2fd-0bd0e468fc41" providerId="AD" clId="Web-{056BFBB5-8B79-A5E9-C5A9-0EEF56788393}" dt="2024-06-19T13:02:52.992" v="4"/>
          <ac:picMkLst>
            <pc:docMk/>
            <pc:sldMk cId="3785915959" sldId="282"/>
            <ac:picMk id="10" creationId="{1455E669-DC3A-5A77-3A23-4DFC0433FC54}"/>
          </ac:picMkLst>
        </pc:picChg>
      </pc:sldChg>
      <pc:sldChg chg="modSp">
        <pc:chgData name="Catrin Davies" userId="S::catrin.davies@connahsquayhs.org.uk::8fe6a0ed-85a2-4afc-b2fd-0bd0e468fc41" providerId="AD" clId="Web-{056BFBB5-8B79-A5E9-C5A9-0EEF56788393}" dt="2024-06-19T13:02:30.413" v="2" actId="20577"/>
        <pc:sldMkLst>
          <pc:docMk/>
          <pc:sldMk cId="632769890" sldId="284"/>
        </pc:sldMkLst>
        <pc:spChg chg="mod">
          <ac:chgData name="Catrin Davies" userId="S::catrin.davies@connahsquayhs.org.uk::8fe6a0ed-85a2-4afc-b2fd-0bd0e468fc41" providerId="AD" clId="Web-{056BFBB5-8B79-A5E9-C5A9-0EEF56788393}" dt="2024-06-19T13:02:30.413" v="2" actId="20577"/>
          <ac:spMkLst>
            <pc:docMk/>
            <pc:sldMk cId="632769890" sldId="284"/>
            <ac:spMk id="9" creationId="{E5C5155A-67AA-9F8F-5734-B567AC294D97}"/>
          </ac:spMkLst>
        </pc:spChg>
      </pc:sldChg>
      <pc:sldChg chg="delSp add del replId">
        <pc:chgData name="Catrin Davies" userId="S::catrin.davies@connahsquayhs.org.uk::8fe6a0ed-85a2-4afc-b2fd-0bd0e468fc41" providerId="AD" clId="Web-{056BFBB5-8B79-A5E9-C5A9-0EEF56788393}" dt="2024-06-19T14:06:29.022" v="57"/>
        <pc:sldMkLst>
          <pc:docMk/>
          <pc:sldMk cId="838781601" sldId="287"/>
        </pc:sldMkLst>
        <pc:picChg chg="del">
          <ac:chgData name="Catrin Davies" userId="S::catrin.davies@connahsquayhs.org.uk::8fe6a0ed-85a2-4afc-b2fd-0bd0e468fc41" providerId="AD" clId="Web-{056BFBB5-8B79-A5E9-C5A9-0EEF56788393}" dt="2024-06-19T13:02:56.586" v="5"/>
          <ac:picMkLst>
            <pc:docMk/>
            <pc:sldMk cId="838781601" sldId="287"/>
            <ac:picMk id="9" creationId="{29A53CB8-8E9F-CB5F-E5E8-E0FE5A9DC73F}"/>
          </ac:picMkLst>
        </pc:picChg>
      </pc:sldChg>
      <pc:sldChg chg="delSp modSp add replId">
        <pc:chgData name="Catrin Davies" userId="S::catrin.davies@connahsquayhs.org.uk::8fe6a0ed-85a2-4afc-b2fd-0bd0e468fc41" providerId="AD" clId="Web-{056BFBB5-8B79-A5E9-C5A9-0EEF56788393}" dt="2024-06-19T14:04:30.249" v="35" actId="20577"/>
        <pc:sldMkLst>
          <pc:docMk/>
          <pc:sldMk cId="1211023824" sldId="288"/>
        </pc:sldMkLst>
        <pc:spChg chg="mod">
          <ac:chgData name="Catrin Davies" userId="S::catrin.davies@connahsquayhs.org.uk::8fe6a0ed-85a2-4afc-b2fd-0bd0e468fc41" providerId="AD" clId="Web-{056BFBB5-8B79-A5E9-C5A9-0EEF56788393}" dt="2024-06-19T14:03:56.638" v="30" actId="20577"/>
          <ac:spMkLst>
            <pc:docMk/>
            <pc:sldMk cId="1211023824" sldId="288"/>
            <ac:spMk id="2" creationId="{FF1F1BCE-76F1-3B00-C414-643188F0671E}"/>
          </ac:spMkLst>
        </pc:spChg>
        <pc:spChg chg="mod">
          <ac:chgData name="Catrin Davies" userId="S::catrin.davies@connahsquayhs.org.uk::8fe6a0ed-85a2-4afc-b2fd-0bd0e468fc41" providerId="AD" clId="Web-{056BFBB5-8B79-A5E9-C5A9-0EEF56788393}" dt="2024-06-19T14:03:31.871" v="26" actId="20577"/>
          <ac:spMkLst>
            <pc:docMk/>
            <pc:sldMk cId="1211023824" sldId="288"/>
            <ac:spMk id="4" creationId="{F5F439B9-3B25-1165-7EFF-B0C4845E1093}"/>
          </ac:spMkLst>
        </pc:spChg>
        <pc:spChg chg="mod">
          <ac:chgData name="Catrin Davies" userId="S::catrin.davies@connahsquayhs.org.uk::8fe6a0ed-85a2-4afc-b2fd-0bd0e468fc41" providerId="AD" clId="Web-{056BFBB5-8B79-A5E9-C5A9-0EEF56788393}" dt="2024-06-19T14:04:30.249" v="35" actId="20577"/>
          <ac:spMkLst>
            <pc:docMk/>
            <pc:sldMk cId="1211023824" sldId="288"/>
            <ac:spMk id="6" creationId="{D4E2F972-71C4-0D1E-4E4D-CE4124B29869}"/>
          </ac:spMkLst>
        </pc:spChg>
        <pc:picChg chg="del">
          <ac:chgData name="Catrin Davies" userId="S::catrin.davies@connahsquayhs.org.uk::8fe6a0ed-85a2-4afc-b2fd-0bd0e468fc41" providerId="AD" clId="Web-{056BFBB5-8B79-A5E9-C5A9-0EEF56788393}" dt="2024-06-19T13:03:05.884" v="7"/>
          <ac:picMkLst>
            <pc:docMk/>
            <pc:sldMk cId="1211023824" sldId="288"/>
            <ac:picMk id="9" creationId="{29A53CB8-8E9F-CB5F-E5E8-E0FE5A9DC73F}"/>
          </ac:picMkLst>
        </pc:picChg>
      </pc:sldChg>
      <pc:sldChg chg="addSp delSp modSp add replId">
        <pc:chgData name="Catrin Davies" userId="S::catrin.davies@connahsquayhs.org.uk::8fe6a0ed-85a2-4afc-b2fd-0bd0e468fc41" providerId="AD" clId="Web-{056BFBB5-8B79-A5E9-C5A9-0EEF56788393}" dt="2024-06-19T14:06:25.944" v="56" actId="20577"/>
        <pc:sldMkLst>
          <pc:docMk/>
          <pc:sldMk cId="3464527816" sldId="289"/>
        </pc:sldMkLst>
        <pc:spChg chg="mod">
          <ac:chgData name="Catrin Davies" userId="S::catrin.davies@connahsquayhs.org.uk::8fe6a0ed-85a2-4afc-b2fd-0bd0e468fc41" providerId="AD" clId="Web-{056BFBB5-8B79-A5E9-C5A9-0EEF56788393}" dt="2024-06-19T14:05:52.957" v="49" actId="20577"/>
          <ac:spMkLst>
            <pc:docMk/>
            <pc:sldMk cId="3464527816" sldId="289"/>
            <ac:spMk id="2" creationId="{FF1F1BCE-76F1-3B00-C414-643188F0671E}"/>
          </ac:spMkLst>
        </pc:spChg>
        <pc:spChg chg="mod">
          <ac:chgData name="Catrin Davies" userId="S::catrin.davies@connahsquayhs.org.uk::8fe6a0ed-85a2-4afc-b2fd-0bd0e468fc41" providerId="AD" clId="Web-{056BFBB5-8B79-A5E9-C5A9-0EEF56788393}" dt="2024-06-19T14:06:25.944" v="56" actId="20577"/>
          <ac:spMkLst>
            <pc:docMk/>
            <pc:sldMk cId="3464527816" sldId="289"/>
            <ac:spMk id="4" creationId="{F5F439B9-3B25-1165-7EFF-B0C4845E1093}"/>
          </ac:spMkLst>
        </pc:spChg>
        <pc:graphicFrameChg chg="add del mod">
          <ac:chgData name="Catrin Davies" userId="S::catrin.davies@connahsquayhs.org.uk::8fe6a0ed-85a2-4afc-b2fd-0bd0e468fc41" providerId="AD" clId="Web-{056BFBB5-8B79-A5E9-C5A9-0EEF56788393}" dt="2024-06-19T14:05:14.549" v="40"/>
          <ac:graphicFrameMkLst>
            <pc:docMk/>
            <pc:sldMk cId="3464527816" sldId="289"/>
            <ac:graphicFrameMk id="10" creationId="{72806028-55D9-7EED-E278-2410670D826F}"/>
          </ac:graphicFrameMkLst>
        </pc:graphicFrameChg>
        <pc:picChg chg="del">
          <ac:chgData name="Catrin Davies" userId="S::catrin.davies@connahsquayhs.org.uk::8fe6a0ed-85a2-4afc-b2fd-0bd0e468fc41" providerId="AD" clId="Web-{056BFBB5-8B79-A5E9-C5A9-0EEF56788393}" dt="2024-06-19T13:03:15.994" v="9"/>
          <ac:picMkLst>
            <pc:docMk/>
            <pc:sldMk cId="3464527816" sldId="289"/>
            <ac:picMk id="10" creationId="{1455E669-DC3A-5A77-3A23-4DFC0433FC54}"/>
          </ac:picMkLst>
        </pc:picChg>
      </pc:sldChg>
    </pc:docChg>
  </pc:docChgLst>
  <pc:docChgLst>
    <pc:chgData clId="Web-{2FBC7461-7608-F3B1-4D14-B5B0652FC6B6}"/>
    <pc:docChg chg="modSld">
      <pc:chgData name="" userId="" providerId="" clId="Web-{2FBC7461-7608-F3B1-4D14-B5B0652FC6B6}" dt="2024-05-28T16:46:16.910" v="7" actId="20577"/>
      <pc:docMkLst>
        <pc:docMk/>
      </pc:docMkLst>
      <pc:sldChg chg="modSp">
        <pc:chgData name="" userId="" providerId="" clId="Web-{2FBC7461-7608-F3B1-4D14-B5B0652FC6B6}" dt="2024-05-28T16:46:16.910" v="7" actId="20577"/>
        <pc:sldMkLst>
          <pc:docMk/>
          <pc:sldMk cId="3948252949" sldId="286"/>
        </pc:sldMkLst>
        <pc:spChg chg="mod">
          <ac:chgData name="" userId="" providerId="" clId="Web-{2FBC7461-7608-F3B1-4D14-B5B0652FC6B6}" dt="2024-05-28T16:46:14.691" v="0" actId="20577"/>
          <ac:spMkLst>
            <pc:docMk/>
            <pc:sldMk cId="3948252949" sldId="286"/>
            <ac:spMk id="2" creationId="{00000000-0000-0000-0000-000000000000}"/>
          </ac:spMkLst>
        </pc:spChg>
        <pc:spChg chg="mod">
          <ac:chgData name="" userId="" providerId="" clId="Web-{2FBC7461-7608-F3B1-4D14-B5B0652FC6B6}" dt="2024-05-28T16:46:16.910" v="7" actId="20577"/>
          <ac:spMkLst>
            <pc:docMk/>
            <pc:sldMk cId="3948252949" sldId="286"/>
            <ac:spMk id="4" creationId="{00000000-0000-0000-0000-000000000000}"/>
          </ac:spMkLst>
        </pc:spChg>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name="Catrin Davies" userId="S::catrin.davies@connahsquayhs.org.uk::8fe6a0ed-85a2-4afc-b2fd-0bd0e468fc41" providerId="AD" clId="Web-{4607A6A4-8D73-9D19-143F-5CC354EE9610}"/>
    <pc:docChg chg="modSld">
      <pc:chgData name="Catrin Davies" userId="S::catrin.davies@connahsquayhs.org.uk::8fe6a0ed-85a2-4afc-b2fd-0bd0e468fc41" providerId="AD" clId="Web-{4607A6A4-8D73-9D19-143F-5CC354EE9610}" dt="2024-06-14T09:23:05.929" v="1" actId="20577"/>
      <pc:docMkLst>
        <pc:docMk/>
      </pc:docMkLst>
      <pc:sldChg chg="modSp">
        <pc:chgData name="Catrin Davies" userId="S::catrin.davies@connahsquayhs.org.uk::8fe6a0ed-85a2-4afc-b2fd-0bd0e468fc41" providerId="AD" clId="Web-{4607A6A4-8D73-9D19-143F-5CC354EE9610}" dt="2024-06-14T09:23:05.929" v="1" actId="20577"/>
        <pc:sldMkLst>
          <pc:docMk/>
          <pc:sldMk cId="1981651252" sldId="278"/>
        </pc:sldMkLst>
        <pc:spChg chg="mod">
          <ac:chgData name="Catrin Davies" userId="S::catrin.davies@connahsquayhs.org.uk::8fe6a0ed-85a2-4afc-b2fd-0bd0e468fc41" providerId="AD" clId="Web-{4607A6A4-8D73-9D19-143F-5CC354EE9610}" dt="2024-06-14T09:23:05.929" v="1" actId="20577"/>
          <ac:spMkLst>
            <pc:docMk/>
            <pc:sldMk cId="1981651252" sldId="278"/>
            <ac:spMk id="4" creationId="{DF4B6647-26ED-AE4F-C7C6-F118FCC94D72}"/>
          </ac:spMkLst>
        </pc:spChg>
      </pc:sldChg>
    </pc:docChg>
  </pc:docChgLst>
  <pc:docChgLst>
    <pc:chgData name="Catrin Davies" userId="S::catrin.davies@connahsquayhs.org.uk::8fe6a0ed-85a2-4afc-b2fd-0bd0e468fc41" providerId="AD" clId="Web-{21E80028-4914-79C5-C9E7-9C048FB69575}"/>
    <pc:docChg chg="modSld">
      <pc:chgData name="Catrin Davies" userId="S::catrin.davies@connahsquayhs.org.uk::8fe6a0ed-85a2-4afc-b2fd-0bd0e468fc41" providerId="AD" clId="Web-{21E80028-4914-79C5-C9E7-9C048FB69575}" dt="2024-06-20T09:46:16.846" v="5" actId="20577"/>
      <pc:docMkLst>
        <pc:docMk/>
      </pc:docMkLst>
      <pc:sldChg chg="modSp">
        <pc:chgData name="Catrin Davies" userId="S::catrin.davies@connahsquayhs.org.uk::8fe6a0ed-85a2-4afc-b2fd-0bd0e468fc41" providerId="AD" clId="Web-{21E80028-4914-79C5-C9E7-9C048FB69575}" dt="2024-06-20T09:46:16.846" v="5" actId="20577"/>
        <pc:sldMkLst>
          <pc:docMk/>
          <pc:sldMk cId="2744657230" sldId="279"/>
        </pc:sldMkLst>
        <pc:spChg chg="mod">
          <ac:chgData name="Catrin Davies" userId="S::catrin.davies@connahsquayhs.org.uk::8fe6a0ed-85a2-4afc-b2fd-0bd0e468fc41" providerId="AD" clId="Web-{21E80028-4914-79C5-C9E7-9C048FB69575}" dt="2024-06-20T09:46:16.846" v="5" actId="20577"/>
          <ac:spMkLst>
            <pc:docMk/>
            <pc:sldMk cId="2744657230" sldId="279"/>
            <ac:spMk id="6" creationId="{BBFAC2B0-088A-A742-E984-08816EB2A534}"/>
          </ac:spMkLst>
        </pc:spChg>
      </pc:sldChg>
    </pc:docChg>
  </pc:docChgLst>
  <pc:docChgLst>
    <pc:chgData name="Kelly Davis" userId="S::kelly.davis@connahsquayhs.org.uk::096ba659-84af-4938-bb69-cbee8d6cfa26" providerId="AD" clId="Web-{2FBC7461-7608-F3B1-4D14-B5B0652FC6B6}"/>
    <pc:docChg chg="modSld">
      <pc:chgData name="Kelly Davis" userId="S::kelly.davis@connahsquayhs.org.uk::096ba659-84af-4938-bb69-cbee8d6cfa26" providerId="AD" clId="Web-{2FBC7461-7608-F3B1-4D14-B5B0652FC6B6}" dt="2024-05-28T16:50:00.763" v="44" actId="20577"/>
      <pc:docMkLst>
        <pc:docMk/>
      </pc:docMkLst>
      <pc:sldChg chg="modSp">
        <pc:chgData name="Kelly Davis" userId="S::kelly.davis@connahsquayhs.org.uk::096ba659-84af-4938-bb69-cbee8d6cfa26" providerId="AD" clId="Web-{2FBC7461-7608-F3B1-4D14-B5B0652FC6B6}" dt="2024-05-28T16:48:00.602" v="24" actId="20577"/>
        <pc:sldMkLst>
          <pc:docMk/>
          <pc:sldMk cId="1981651252" sldId="278"/>
        </pc:sldMkLst>
        <pc:spChg chg="mod">
          <ac:chgData name="Kelly Davis" userId="S::kelly.davis@connahsquayhs.org.uk::096ba659-84af-4938-bb69-cbee8d6cfa26" providerId="AD" clId="Web-{2FBC7461-7608-F3B1-4D14-B5B0652FC6B6}" dt="2024-05-28T16:47:20.319" v="17" actId="20577"/>
          <ac:spMkLst>
            <pc:docMk/>
            <pc:sldMk cId="1981651252" sldId="278"/>
            <ac:spMk id="2" creationId="{B77F1C2E-7359-4E67-E2F1-060331D23AB7}"/>
          </ac:spMkLst>
        </pc:spChg>
        <pc:spChg chg="mod">
          <ac:chgData name="Kelly Davis" userId="S::kelly.davis@connahsquayhs.org.uk::096ba659-84af-4938-bb69-cbee8d6cfa26" providerId="AD" clId="Web-{2FBC7461-7608-F3B1-4D14-B5B0652FC6B6}" dt="2024-05-28T16:47:32.741" v="19" actId="20577"/>
          <ac:spMkLst>
            <pc:docMk/>
            <pc:sldMk cId="1981651252" sldId="278"/>
            <ac:spMk id="7" creationId="{2E5624FB-155B-4395-46B6-A4D8F5D58C9A}"/>
          </ac:spMkLst>
        </pc:spChg>
        <pc:spChg chg="mod">
          <ac:chgData name="Kelly Davis" userId="S::kelly.davis@connahsquayhs.org.uk::096ba659-84af-4938-bb69-cbee8d6cfa26" providerId="AD" clId="Web-{2FBC7461-7608-F3B1-4D14-B5B0652FC6B6}" dt="2024-05-28T16:48:00.602" v="24" actId="20577"/>
          <ac:spMkLst>
            <pc:docMk/>
            <pc:sldMk cId="1981651252" sldId="278"/>
            <ac:spMk id="8" creationId="{D9F63377-DD1C-4BBD-5D28-6BF14622536D}"/>
          </ac:spMkLst>
        </pc:spChg>
      </pc:sldChg>
      <pc:sldChg chg="modSp">
        <pc:chgData name="Kelly Davis" userId="S::kelly.davis@connahsquayhs.org.uk::096ba659-84af-4938-bb69-cbee8d6cfa26" providerId="AD" clId="Web-{2FBC7461-7608-F3B1-4D14-B5B0652FC6B6}" dt="2024-05-28T16:48:59.229" v="35" actId="20577"/>
        <pc:sldMkLst>
          <pc:docMk/>
          <pc:sldMk cId="2744657230" sldId="279"/>
        </pc:sldMkLst>
        <pc:spChg chg="mod">
          <ac:chgData name="Kelly Davis" userId="S::kelly.davis@connahsquayhs.org.uk::096ba659-84af-4938-bb69-cbee8d6cfa26" providerId="AD" clId="Web-{2FBC7461-7608-F3B1-4D14-B5B0652FC6B6}" dt="2024-05-28T16:48:07.758" v="26" actId="20577"/>
          <ac:spMkLst>
            <pc:docMk/>
            <pc:sldMk cId="2744657230" sldId="279"/>
            <ac:spMk id="2" creationId="{C65EE8F8-148F-B99E-40FA-43CE497387F7}"/>
          </ac:spMkLst>
        </pc:spChg>
        <pc:spChg chg="mod">
          <ac:chgData name="Kelly Davis" userId="S::kelly.davis@connahsquayhs.org.uk::096ba659-84af-4938-bb69-cbee8d6cfa26" providerId="AD" clId="Web-{2FBC7461-7608-F3B1-4D14-B5B0652FC6B6}" dt="2024-05-28T16:48:10.008" v="27" actId="20577"/>
          <ac:spMkLst>
            <pc:docMk/>
            <pc:sldMk cId="2744657230" sldId="279"/>
            <ac:spMk id="4" creationId="{74C831F6-864D-BABA-AF92-E2DAAB3A976C}"/>
          </ac:spMkLst>
        </pc:spChg>
        <pc:spChg chg="mod">
          <ac:chgData name="Kelly Davis" userId="S::kelly.davis@connahsquayhs.org.uk::096ba659-84af-4938-bb69-cbee8d6cfa26" providerId="AD" clId="Web-{2FBC7461-7608-F3B1-4D14-B5B0652FC6B6}" dt="2024-05-28T16:48:44.104" v="33" actId="20577"/>
          <ac:spMkLst>
            <pc:docMk/>
            <pc:sldMk cId="2744657230" sldId="279"/>
            <ac:spMk id="6" creationId="{BBFAC2B0-088A-A742-E984-08816EB2A534}"/>
          </ac:spMkLst>
        </pc:spChg>
        <pc:spChg chg="mod">
          <ac:chgData name="Kelly Davis" userId="S::kelly.davis@connahsquayhs.org.uk::096ba659-84af-4938-bb69-cbee8d6cfa26" providerId="AD" clId="Web-{2FBC7461-7608-F3B1-4D14-B5B0652FC6B6}" dt="2024-05-28T16:48:59.229" v="35" actId="20577"/>
          <ac:spMkLst>
            <pc:docMk/>
            <pc:sldMk cId="2744657230" sldId="279"/>
            <ac:spMk id="9" creationId="{FAC0EE1F-6170-8836-2429-E17EDAC6A750}"/>
          </ac:spMkLst>
        </pc:spChg>
        <pc:spChg chg="mod">
          <ac:chgData name="Kelly Davis" userId="S::kelly.davis@connahsquayhs.org.uk::096ba659-84af-4938-bb69-cbee8d6cfa26" providerId="AD" clId="Web-{2FBC7461-7608-F3B1-4D14-B5B0652FC6B6}" dt="2024-05-28T16:48:39.775" v="31" actId="20577"/>
          <ac:spMkLst>
            <pc:docMk/>
            <pc:sldMk cId="2744657230" sldId="279"/>
            <ac:spMk id="11" creationId="{BE434E36-C7AA-5216-328F-AB4594226D84}"/>
          </ac:spMkLst>
        </pc:spChg>
      </pc:sldChg>
      <pc:sldChg chg="modSp">
        <pc:chgData name="Kelly Davis" userId="S::kelly.davis@connahsquayhs.org.uk::096ba659-84af-4938-bb69-cbee8d6cfa26" providerId="AD" clId="Web-{2FBC7461-7608-F3B1-4D14-B5B0652FC6B6}" dt="2024-05-28T16:47:07.631" v="15" actId="20577"/>
        <pc:sldMkLst>
          <pc:docMk/>
          <pc:sldMk cId="2458432041" sldId="280"/>
        </pc:sldMkLst>
        <pc:spChg chg="mod">
          <ac:chgData name="Kelly Davis" userId="S::kelly.davis@connahsquayhs.org.uk::096ba659-84af-4938-bb69-cbee8d6cfa26" providerId="AD" clId="Web-{2FBC7461-7608-F3B1-4D14-B5B0652FC6B6}" dt="2024-05-28T16:46:44.677" v="9" actId="20577"/>
          <ac:spMkLst>
            <pc:docMk/>
            <pc:sldMk cId="2458432041" sldId="280"/>
            <ac:spMk id="2" creationId="{92C753A5-51E1-7A44-E9A0-95DE87F723AA}"/>
          </ac:spMkLst>
        </pc:spChg>
        <pc:spChg chg="mod">
          <ac:chgData name="Kelly Davis" userId="S::kelly.davis@connahsquayhs.org.uk::096ba659-84af-4938-bb69-cbee8d6cfa26" providerId="AD" clId="Web-{2FBC7461-7608-F3B1-4D14-B5B0652FC6B6}" dt="2024-05-28T16:46:35.130" v="6" actId="20577"/>
          <ac:spMkLst>
            <pc:docMk/>
            <pc:sldMk cId="2458432041" sldId="280"/>
            <ac:spMk id="3" creationId="{4DCACD9D-747D-8730-D752-62E05D93C009}"/>
          </ac:spMkLst>
        </pc:spChg>
        <pc:spChg chg="mod">
          <ac:chgData name="Kelly Davis" userId="S::kelly.davis@connahsquayhs.org.uk::096ba659-84af-4938-bb69-cbee8d6cfa26" providerId="AD" clId="Web-{2FBC7461-7608-F3B1-4D14-B5B0652FC6B6}" dt="2024-05-28T16:47:07.631" v="15" actId="20577"/>
          <ac:spMkLst>
            <pc:docMk/>
            <pc:sldMk cId="2458432041" sldId="280"/>
            <ac:spMk id="5" creationId="{B21294D3-126A-E4A2-9988-FAF78C7B7328}"/>
          </ac:spMkLst>
        </pc:spChg>
        <pc:spChg chg="mod">
          <ac:chgData name="Kelly Davis" userId="S::kelly.davis@connahsquayhs.org.uk::096ba659-84af-4938-bb69-cbee8d6cfa26" providerId="AD" clId="Web-{2FBC7461-7608-F3B1-4D14-B5B0652FC6B6}" dt="2024-05-28T16:46:50.537" v="13" actId="20577"/>
          <ac:spMkLst>
            <pc:docMk/>
            <pc:sldMk cId="2458432041" sldId="280"/>
            <ac:spMk id="6" creationId="{25C07CEA-84F6-8C26-6F95-D4919D0C9E00}"/>
          </ac:spMkLst>
        </pc:spChg>
      </pc:sldChg>
      <pc:sldChg chg="addSp modSp">
        <pc:chgData name="Kelly Davis" userId="S::kelly.davis@connahsquayhs.org.uk::096ba659-84af-4938-bb69-cbee8d6cfa26" providerId="AD" clId="Web-{2FBC7461-7608-F3B1-4D14-B5B0652FC6B6}" dt="2024-05-28T16:49:22.652" v="38"/>
        <pc:sldMkLst>
          <pc:docMk/>
          <pc:sldMk cId="3785915959" sldId="282"/>
        </pc:sldMkLst>
        <pc:picChg chg="add mod">
          <ac:chgData name="Kelly Davis" userId="S::kelly.davis@connahsquayhs.org.uk::096ba659-84af-4938-bb69-cbee8d6cfa26" providerId="AD" clId="Web-{2FBC7461-7608-F3B1-4D14-B5B0652FC6B6}" dt="2024-05-28T16:49:20.855" v="37" actId="1076"/>
          <ac:picMkLst>
            <pc:docMk/>
            <pc:sldMk cId="3785915959" sldId="282"/>
            <ac:picMk id="9" creationId="{29A53CB8-8E9F-CB5F-E5E8-E0FE5A9DC73F}"/>
          </ac:picMkLst>
        </pc:picChg>
        <pc:picChg chg="add mod">
          <ac:chgData name="Kelly Davis" userId="S::kelly.davis@connahsquayhs.org.uk::096ba659-84af-4938-bb69-cbee8d6cfa26" providerId="AD" clId="Web-{2FBC7461-7608-F3B1-4D14-B5B0652FC6B6}" dt="2024-05-28T16:49:22.652" v="38"/>
          <ac:picMkLst>
            <pc:docMk/>
            <pc:sldMk cId="3785915959" sldId="282"/>
            <ac:picMk id="10" creationId="{1455E669-DC3A-5A77-3A23-4DFC0433FC54}"/>
          </ac:picMkLst>
        </pc:picChg>
      </pc:sldChg>
      <pc:sldChg chg="modSp">
        <pc:chgData name="Kelly Davis" userId="S::kelly.davis@connahsquayhs.org.uk::096ba659-84af-4938-bb69-cbee8d6cfa26" providerId="AD" clId="Web-{2FBC7461-7608-F3B1-4D14-B5B0652FC6B6}" dt="2024-05-28T16:50:00.763" v="44" actId="20577"/>
        <pc:sldMkLst>
          <pc:docMk/>
          <pc:sldMk cId="632769890" sldId="284"/>
        </pc:sldMkLst>
        <pc:spChg chg="mod">
          <ac:chgData name="Kelly Davis" userId="S::kelly.davis@connahsquayhs.org.uk::096ba659-84af-4938-bb69-cbee8d6cfa26" providerId="AD" clId="Web-{2FBC7461-7608-F3B1-4D14-B5B0652FC6B6}" dt="2024-05-28T16:49:42.887" v="40" actId="20577"/>
          <ac:spMkLst>
            <pc:docMk/>
            <pc:sldMk cId="632769890" sldId="284"/>
            <ac:spMk id="2" creationId="{7E6C883F-1227-F311-38A5-B4E17D09B7AB}"/>
          </ac:spMkLst>
        </pc:spChg>
        <pc:spChg chg="mod">
          <ac:chgData name="Kelly Davis" userId="S::kelly.davis@connahsquayhs.org.uk::096ba659-84af-4938-bb69-cbee8d6cfa26" providerId="AD" clId="Web-{2FBC7461-7608-F3B1-4D14-B5B0652FC6B6}" dt="2024-05-28T16:49:45.247" v="41" actId="20577"/>
          <ac:spMkLst>
            <pc:docMk/>
            <pc:sldMk cId="632769890" sldId="284"/>
            <ac:spMk id="4" creationId="{235860F6-C416-1E2E-120E-314D539F4A7E}"/>
          </ac:spMkLst>
        </pc:spChg>
        <pc:spChg chg="mod">
          <ac:chgData name="Kelly Davis" userId="S::kelly.davis@connahsquayhs.org.uk::096ba659-84af-4938-bb69-cbee8d6cfa26" providerId="AD" clId="Web-{2FBC7461-7608-F3B1-4D14-B5B0652FC6B6}" dt="2024-05-28T16:49:58.403" v="43" actId="20577"/>
          <ac:spMkLst>
            <pc:docMk/>
            <pc:sldMk cId="632769890" sldId="284"/>
            <ac:spMk id="9" creationId="{E5C5155A-67AA-9F8F-5734-B567AC294D97}"/>
          </ac:spMkLst>
        </pc:spChg>
        <pc:spChg chg="mod">
          <ac:chgData name="Kelly Davis" userId="S::kelly.davis@connahsquayhs.org.uk::096ba659-84af-4938-bb69-cbee8d6cfa26" providerId="AD" clId="Web-{2FBC7461-7608-F3B1-4D14-B5B0652FC6B6}" dt="2024-05-28T16:50:00.763" v="44" actId="20577"/>
          <ac:spMkLst>
            <pc:docMk/>
            <pc:sldMk cId="632769890" sldId="284"/>
            <ac:spMk id="10" creationId="{59B49D29-3501-5F1D-BF03-49B083B72B1A}"/>
          </ac:spMkLst>
        </pc:spChg>
        <pc:spChg chg="mod">
          <ac:chgData name="Kelly Davis" userId="S::kelly.davis@connahsquayhs.org.uk::096ba659-84af-4938-bb69-cbee8d6cfa26" providerId="AD" clId="Web-{2FBC7461-7608-F3B1-4D14-B5B0652FC6B6}" dt="2024-05-28T16:47:43.210" v="21" actId="20577"/>
          <ac:spMkLst>
            <pc:docMk/>
            <pc:sldMk cId="632769890" sldId="284"/>
            <ac:spMk id="11" creationId="{73CA8E55-50A9-4198-412B-A239F349004B}"/>
          </ac:spMkLst>
        </pc:spChg>
      </pc:sldChg>
      <pc:sldChg chg="modSp">
        <pc:chgData name="Kelly Davis" userId="S::kelly.davis@connahsquayhs.org.uk::096ba659-84af-4938-bb69-cbee8d6cfa26" providerId="AD" clId="Web-{2FBC7461-7608-F3B1-4D14-B5B0652FC6B6}" dt="2024-05-28T16:46:25.942" v="1" actId="20577"/>
        <pc:sldMkLst>
          <pc:docMk/>
          <pc:sldMk cId="3948252949" sldId="286"/>
        </pc:sldMkLst>
        <pc:spChg chg="mod">
          <ac:chgData name="Kelly Davis" userId="S::kelly.davis@connahsquayhs.org.uk::096ba659-84af-4938-bb69-cbee8d6cfa26" providerId="AD" clId="Web-{2FBC7461-7608-F3B1-4D14-B5B0652FC6B6}" dt="2024-05-28T16:46:25.942" v="1" actId="20577"/>
          <ac:spMkLst>
            <pc:docMk/>
            <pc:sldMk cId="3948252949" sldId="286"/>
            <ac:spMk id="4" creationId="{00000000-0000-0000-0000-000000000000}"/>
          </ac:spMkLst>
        </pc:spChg>
      </pc:sldChg>
    </pc:docChg>
  </pc:docChgLst>
  <pc:docChgLst>
    <pc:chgData name="Catrin Davies" userId="S::catrin.davies@connahsquayhs.org.uk::8fe6a0ed-85a2-4afc-b2fd-0bd0e468fc41" providerId="AD" clId="Web-{AF29BA8B-D101-B26F-7C38-B5CA6490DE50}"/>
    <pc:docChg chg="modSld">
      <pc:chgData name="Catrin Davies" userId="S::catrin.davies@connahsquayhs.org.uk::8fe6a0ed-85a2-4afc-b2fd-0bd0e468fc41" providerId="AD" clId="Web-{AF29BA8B-D101-B26F-7C38-B5CA6490DE50}" dt="2024-07-01T15:59:25.998" v="0" actId="20577"/>
      <pc:docMkLst>
        <pc:docMk/>
      </pc:docMkLst>
      <pc:sldChg chg="modSp">
        <pc:chgData name="Catrin Davies" userId="S::catrin.davies@connahsquayhs.org.uk::8fe6a0ed-85a2-4afc-b2fd-0bd0e468fc41" providerId="AD" clId="Web-{AF29BA8B-D101-B26F-7C38-B5CA6490DE50}" dt="2024-07-01T15:59:25.998" v="0" actId="20577"/>
        <pc:sldMkLst>
          <pc:docMk/>
          <pc:sldMk cId="632769890" sldId="284"/>
        </pc:sldMkLst>
        <pc:spChg chg="mod">
          <ac:chgData name="Catrin Davies" userId="S::catrin.davies@connahsquayhs.org.uk::8fe6a0ed-85a2-4afc-b2fd-0bd0e468fc41" providerId="AD" clId="Web-{AF29BA8B-D101-B26F-7C38-B5CA6490DE50}" dt="2024-07-01T15:59:25.998" v="0" actId="20577"/>
          <ac:spMkLst>
            <pc:docMk/>
            <pc:sldMk cId="632769890" sldId="284"/>
            <ac:spMk id="10" creationId="{59B49D29-3501-5F1D-BF03-49B083B72B1A}"/>
          </ac:spMkLst>
        </pc:spChg>
      </pc:sldChg>
    </pc:docChg>
  </pc:docChgLst>
  <pc:docChgLst>
    <pc:chgData name="Catrin Davies" userId="S::catrin.davies@connahsquayhs.org.uk::8fe6a0ed-85a2-4afc-b2fd-0bd0e468fc41" providerId="AD" clId="Web-{991DAF3B-E319-0D8C-44BD-0611970E256D}"/>
    <pc:docChg chg="modSld">
      <pc:chgData name="Catrin Davies" userId="S::catrin.davies@connahsquayhs.org.uk::8fe6a0ed-85a2-4afc-b2fd-0bd0e468fc41" providerId="AD" clId="Web-{991DAF3B-E319-0D8C-44BD-0611970E256D}" dt="2024-06-24T10:54:22.426" v="1" actId="20577"/>
      <pc:docMkLst>
        <pc:docMk/>
      </pc:docMkLst>
      <pc:sldChg chg="modSp">
        <pc:chgData name="Catrin Davies" userId="S::catrin.davies@connahsquayhs.org.uk::8fe6a0ed-85a2-4afc-b2fd-0bd0e468fc41" providerId="AD" clId="Web-{991DAF3B-E319-0D8C-44BD-0611970E256D}" dt="2024-06-24T10:54:22.426" v="1" actId="20577"/>
        <pc:sldMkLst>
          <pc:docMk/>
          <pc:sldMk cId="632769890" sldId="284"/>
        </pc:sldMkLst>
        <pc:spChg chg="mod">
          <ac:chgData name="Catrin Davies" userId="S::catrin.davies@connahsquayhs.org.uk::8fe6a0ed-85a2-4afc-b2fd-0bd0e468fc41" providerId="AD" clId="Web-{991DAF3B-E319-0D8C-44BD-0611970E256D}" dt="2024-06-24T10:54:22.426" v="1" actId="20577"/>
          <ac:spMkLst>
            <pc:docMk/>
            <pc:sldMk cId="632769890" sldId="284"/>
            <ac:spMk id="10" creationId="{59B49D29-3501-5F1D-BF03-49B083B72B1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7</a:t>
            </a: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Our Universe</a:t>
            </a:r>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endParaRPr lang="en-US" sz="900" dirty="0"/>
          </a:p>
          <a:p>
            <a:pPr>
              <a:lnSpc>
                <a:spcPct val="100000"/>
              </a:lnSpc>
              <a:spcBef>
                <a:spcPts val="0"/>
              </a:spcBef>
            </a:pPr>
            <a:r>
              <a:rPr lang="en-GB" sz="1200" i="1" dirty="0">
                <a:solidFill>
                  <a:srgbClr val="0360A6"/>
                </a:solidFill>
                <a:latin typeface="Arial"/>
                <a:cs typeface="Arial"/>
              </a:rPr>
              <a:t>Forces</a:t>
            </a:r>
            <a:r>
              <a:rPr lang="en-GB" sz="1200" dirty="0">
                <a:solidFill>
                  <a:srgbClr val="1F1F1F"/>
                </a:solidFill>
                <a:latin typeface="Arial"/>
                <a:cs typeface="Arial"/>
              </a:rPr>
              <a:t> and energy can be used to describe the behaviour of everything from the smallest building blocks of matter to the motion of planets and stars. Understanding forces and energy helps us to predict and control the behaviour of our environment. These ideas can be modelled and expressed formally, providing a consistent mathematical framework to describe physical systems. This has enabled some of society’s greatest scientific breakthroughs and engineering achievements. An understanding of forces and energy can help learners overcome future challenges and use our planet’s resources efficiently and sustainably, helping them become responsible citizens of Wales and the world.</a:t>
            </a:r>
            <a:endParaRPr lang="en-US"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GB" sz="1100" dirty="0">
                <a:solidFill>
                  <a:srgbClr val="1F1F1F"/>
                </a:solidFill>
                <a:latin typeface="Arial"/>
                <a:cs typeface="Arial"/>
              </a:rPr>
              <a:t>Forces and energy provide a foundation for understanding our universe.</a:t>
            </a:r>
            <a:r>
              <a:rPr lang="en-GB" sz="1100" dirty="0">
                <a:solidFill>
                  <a:srgbClr val="1F1F1F"/>
                </a:solidFill>
                <a:latin typeface="Segoe UI"/>
                <a:cs typeface="Segoe UI"/>
              </a:rPr>
              <a:t> </a:t>
            </a:r>
            <a:endParaRPr lang="en-US"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endParaRPr lang="en-US" sz="800" b="0" dirty="0">
              <a:solidFill>
                <a:srgbClr val="000000"/>
              </a:solidFill>
              <a:latin typeface="Segoe UI"/>
              <a:cs typeface="Segoe UI"/>
            </a:endParaRPr>
          </a:p>
          <a:p>
            <a:pPr>
              <a:lnSpc>
                <a:spcPct val="100000"/>
              </a:lnSpc>
              <a:spcBef>
                <a:spcPts val="0"/>
              </a:spcBef>
            </a:pPr>
            <a:r>
              <a:rPr lang="en-GB" sz="1000" dirty="0">
                <a:solidFill>
                  <a:srgbClr val="1F1F1F"/>
                </a:solidFill>
                <a:latin typeface="Arial"/>
                <a:cs typeface="Arial"/>
              </a:rPr>
              <a:t>Being curious and searching for answers is essential to understanding and predicting phenomena.</a:t>
            </a:r>
            <a:endParaRPr lang="en-US"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fontScale="85000" lnSpcReduction="20000"/>
          </a:bodyPr>
          <a:lstStyle/>
          <a:p>
            <a:endParaRPr lang="en-US" sz="900" dirty="0"/>
          </a:p>
          <a:p>
            <a:pPr>
              <a:lnSpc>
                <a:spcPct val="100000"/>
              </a:lnSpc>
              <a:spcBef>
                <a:spcPts val="0"/>
              </a:spcBef>
            </a:pPr>
            <a:r>
              <a:rPr lang="en-GB" sz="1200" dirty="0">
                <a:solidFill>
                  <a:srgbClr val="1F1F1F"/>
                </a:solidFill>
                <a:latin typeface="Arial"/>
                <a:cs typeface="Arial"/>
              </a:rPr>
              <a:t>Curiosity about science and technology leads us to ask questions about the world around us. By being encouraged to use logic, evidence and creativity, learners will be supported to inquire into and apply scientific knowledge to further understanding of how our world works. Developing and testing </a:t>
            </a:r>
            <a:r>
              <a:rPr lang="en-GB" sz="1200" i="1" dirty="0">
                <a:solidFill>
                  <a:srgbClr val="0360A6"/>
                </a:solidFill>
                <a:latin typeface="Arial"/>
                <a:cs typeface="Arial"/>
              </a:rPr>
              <a:t>models</a:t>
            </a:r>
            <a:r>
              <a:rPr lang="en-GB" sz="1200" dirty="0">
                <a:solidFill>
                  <a:srgbClr val="1F1F1F"/>
                </a:solidFill>
                <a:latin typeface="Arial"/>
                <a:cs typeface="Arial"/>
              </a:rPr>
              <a:t> will also help them make sense of its complexity. With evidence derived from observations, new theories can be developed, and existing ideas may be refined or challenged.</a:t>
            </a:r>
            <a:endParaRPr lang="en-US" sz="1200" dirty="0">
              <a:solidFill>
                <a:srgbClr val="000000"/>
              </a:solidFill>
              <a:latin typeface="Arial"/>
              <a:cs typeface="Arial"/>
            </a:endParaRPr>
          </a:p>
          <a:p>
            <a:pPr>
              <a:lnSpc>
                <a:spcPct val="100000"/>
              </a:lnSpc>
              <a:spcBef>
                <a:spcPts val="0"/>
              </a:spcBef>
            </a:pPr>
            <a:r>
              <a:rPr lang="en-GB" sz="1200" dirty="0">
                <a:solidFill>
                  <a:srgbClr val="1F1F1F"/>
                </a:solidFill>
                <a:latin typeface="Arial"/>
                <a:cs typeface="Arial"/>
              </a:rPr>
              <a:t>Learners need to be able to evaluate scientific claims to help make informed decisions that affect our environment and well-being, including regarding the climate and nature emergency. The choices we make depend on many factors, including moral viewpoints and personal beliefs. However, rigorous and robust evidence-based research provides a solid foundation on which to base decisions. As ethically informed citizens, learners will need to consider the impact of our actions and of scientific and technological developments, locally and elsewhere in Wales, as well as in the wider world, asking ‘Just because we can, does that mean we should?’</a:t>
            </a:r>
            <a:endParaRPr lang="en-US"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pPr algn="ctr">
              <a:lnSpc>
                <a:spcPct val="100000"/>
              </a:lnSpc>
              <a:spcBef>
                <a:spcPts val="0"/>
              </a:spcBef>
            </a:pPr>
            <a:r>
              <a:rPr lang="en-GB" sz="1200" b="1" u="sng" dirty="0">
                <a:solidFill>
                  <a:srgbClr val="000000"/>
                </a:solidFill>
                <a:latin typeface="Calibri"/>
                <a:ea typeface="Calibri"/>
                <a:cs typeface="Calibri"/>
              </a:rPr>
              <a:t>Four Purposes Focus</a:t>
            </a: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r>
              <a:rPr lang="en-US" sz="1200" b="1" dirty="0">
                <a:solidFill>
                  <a:srgbClr val="000000"/>
                </a:solidFill>
                <a:latin typeface="Calibri"/>
                <a:ea typeface="Calibri"/>
                <a:cs typeface="Calibri"/>
              </a:rPr>
              <a:t>Ambitious, capable learners who: </a:t>
            </a:r>
            <a:r>
              <a:rPr lang="en-US" sz="1200" dirty="0">
                <a:solidFill>
                  <a:srgbClr val="000000"/>
                </a:solidFill>
                <a:latin typeface="Calibri"/>
                <a:ea typeface="Calibri"/>
                <a:cs typeface="Calibri"/>
              </a:rPr>
              <a:t>set themselves high standards and seek and enjoy challenge and  are building up a body of knowledge with skills to connect and apply that knowledge in different contexts.</a:t>
            </a: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r>
              <a:rPr lang="en-GB" sz="1200" b="1" dirty="0">
                <a:solidFill>
                  <a:srgbClr val="000000"/>
                </a:solidFill>
                <a:latin typeface="Calibri"/>
                <a:ea typeface="Calibri"/>
                <a:cs typeface="Calibri"/>
              </a:rPr>
              <a:t>Enterprising, creative contributors who:</a:t>
            </a: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connect and apply their knowledge and skills to create ideas and products</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lead and play different roles in teams effectively and responsibly</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identify and grasp opportunities</a:t>
            </a:r>
            <a:endParaRPr lang="en-GB"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pPr marL="171450" indent="-171450">
              <a:lnSpc>
                <a:spcPct val="150000"/>
              </a:lnSpc>
              <a:spcBef>
                <a:spcPts val="0"/>
              </a:spcBef>
              <a:buFont typeface="Arial,Sans-Serif"/>
              <a:buChar char="•"/>
            </a:pPr>
            <a:r>
              <a:rPr lang="en-US" sz="1200" dirty="0">
                <a:solidFill>
                  <a:srgbClr val="000000"/>
                </a:solidFill>
                <a:latin typeface="Calibri"/>
                <a:ea typeface="Calibri"/>
                <a:cs typeface="Calibri"/>
              </a:rPr>
              <a:t>DCF: Stop go animation using </a:t>
            </a:r>
            <a:r>
              <a:rPr lang="en-US" sz="1200" dirty="0" err="1">
                <a:solidFill>
                  <a:srgbClr val="000000"/>
                </a:solidFill>
                <a:latin typeface="Calibri"/>
                <a:ea typeface="Calibri"/>
                <a:cs typeface="Calibri"/>
              </a:rPr>
              <a:t>ipads</a:t>
            </a:r>
            <a:r>
              <a:rPr lang="en-US" sz="1200" dirty="0">
                <a:solidFill>
                  <a:srgbClr val="000000"/>
                </a:solidFill>
                <a:latin typeface="Calibri"/>
                <a:ea typeface="Calibri"/>
                <a:cs typeface="Calibri"/>
              </a:rPr>
              <a:t> and software.</a:t>
            </a:r>
          </a:p>
          <a:p>
            <a:pPr marL="171450" indent="-171450">
              <a:lnSpc>
                <a:spcPct val="150000"/>
              </a:lnSpc>
              <a:spcBef>
                <a:spcPts val="0"/>
              </a:spcBef>
              <a:buFont typeface="Arial,Sans-Serif"/>
              <a:buChar char="•"/>
            </a:pPr>
            <a:r>
              <a:rPr lang="en-US" sz="1200" dirty="0">
                <a:solidFill>
                  <a:srgbClr val="000000"/>
                </a:solidFill>
                <a:latin typeface="Calibri"/>
                <a:ea typeface="Calibri"/>
                <a:cs typeface="Calibri"/>
              </a:rPr>
              <a:t>Numeracy: plotting and interpreting data (graphs and tables)</a:t>
            </a:r>
          </a:p>
          <a:p>
            <a:pPr marL="171450" indent="-171450">
              <a:lnSpc>
                <a:spcPct val="150000"/>
              </a:lnSpc>
              <a:spcBef>
                <a:spcPts val="0"/>
              </a:spcBef>
              <a:buFont typeface="Arial,Sans-Serif"/>
              <a:buChar char="•"/>
            </a:pPr>
            <a:r>
              <a:rPr lang="en-US" sz="1200" dirty="0">
                <a:solidFill>
                  <a:srgbClr val="000000"/>
                </a:solidFill>
                <a:latin typeface="Calibri"/>
                <a:ea typeface="Calibri"/>
                <a:cs typeface="Calibri"/>
              </a:rPr>
              <a:t>Literacy: comprehension tasks, writing a letter, oracy (during group work)</a:t>
            </a: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pPr>
              <a:lnSpc>
                <a:spcPct val="100000"/>
              </a:lnSpc>
              <a:spcBef>
                <a:spcPts val="0"/>
              </a:spcBef>
            </a:pPr>
            <a:r>
              <a:rPr lang="en-GB" sz="900" dirty="0">
                <a:latin typeface="MASSILIA VF"/>
              </a:rPr>
              <a:t>. </a:t>
            </a:r>
            <a:r>
              <a:rPr lang="en-GB" sz="1200" b="1" dirty="0">
                <a:solidFill>
                  <a:srgbClr val="000000"/>
                </a:solidFill>
                <a:latin typeface="Calibri"/>
                <a:ea typeface="Calibri"/>
                <a:cs typeface="Calibri"/>
              </a:rPr>
              <a:t>Creativity and innovation involved:</a:t>
            </a:r>
            <a:endParaRPr lang="en-US" sz="1200" dirty="0">
              <a:solidFill>
                <a:srgbClr val="000000"/>
              </a:solidFill>
              <a:latin typeface="Calibri"/>
              <a:ea typeface="Calibri"/>
              <a:cs typeface="Calibri"/>
            </a:endParaRPr>
          </a:p>
          <a:p>
            <a:pPr marL="285750" indent="-285750">
              <a:lnSpc>
                <a:spcPct val="100000"/>
              </a:lnSpc>
              <a:spcBef>
                <a:spcPts val="0"/>
              </a:spcBef>
              <a:buFont typeface="Arial,Sans-Serif" panose="020B0604020202020204" pitchFamily="34" charset="0"/>
              <a:buChar char="•"/>
            </a:pPr>
            <a:r>
              <a:rPr lang="en-GB" sz="1200" dirty="0">
                <a:solidFill>
                  <a:srgbClr val="000000"/>
                </a:solidFill>
                <a:latin typeface="Calibri"/>
                <a:ea typeface="Calibri"/>
                <a:cs typeface="Calibri"/>
              </a:rPr>
              <a:t>When they make their stop go animation of the life cycle of a star.</a:t>
            </a:r>
            <a:endParaRPr lang="en-US" sz="1200" dirty="0">
              <a:solidFill>
                <a:srgbClr val="000000"/>
              </a:solidFill>
              <a:latin typeface="Calibri"/>
              <a:ea typeface="Calibri"/>
              <a:cs typeface="Calibri"/>
            </a:endParaRPr>
          </a:p>
          <a:p>
            <a:pPr>
              <a:lnSpc>
                <a:spcPct val="100000"/>
              </a:lnSpc>
              <a:spcBef>
                <a:spcPts val="0"/>
              </a:spcBef>
            </a:pPr>
            <a:r>
              <a:rPr lang="en-GB" sz="1200" b="1" dirty="0">
                <a:solidFill>
                  <a:srgbClr val="000000"/>
                </a:solidFill>
                <a:latin typeface="Calibri"/>
                <a:ea typeface="Calibri"/>
                <a:cs typeface="Calibri"/>
              </a:rPr>
              <a:t>Critical thinking and problem solving:</a:t>
            </a:r>
            <a:endParaRPr lang="en-US" sz="1200" dirty="0">
              <a:solidFill>
                <a:srgbClr val="000000"/>
              </a:solidFill>
              <a:latin typeface="Calibri"/>
              <a:ea typeface="Calibri"/>
              <a:cs typeface="Calibri"/>
            </a:endParaRPr>
          </a:p>
          <a:p>
            <a:pPr marL="285750" indent="-285750">
              <a:lnSpc>
                <a:spcPct val="100000"/>
              </a:lnSpc>
              <a:spcBef>
                <a:spcPts val="0"/>
              </a:spcBef>
              <a:buFont typeface="Arial,Sans-Serif" panose="020B0604020202020204" pitchFamily="34" charset="0"/>
              <a:buChar char="•"/>
            </a:pPr>
            <a:r>
              <a:rPr lang="en-GB" sz="1200" dirty="0">
                <a:solidFill>
                  <a:srgbClr val="000000"/>
                </a:solidFill>
                <a:latin typeface="Calibri"/>
                <a:ea typeface="Calibri"/>
                <a:cs typeface="Calibri"/>
              </a:rPr>
              <a:t>Evaluating stop go animation and evaluating meteor practical.</a:t>
            </a:r>
            <a:endParaRPr lang="en-US" sz="1200" dirty="0">
              <a:solidFill>
                <a:srgbClr val="000000"/>
              </a:solidFill>
              <a:latin typeface="Calibri"/>
              <a:ea typeface="Calibri"/>
              <a:cs typeface="Calibri"/>
            </a:endParaRPr>
          </a:p>
          <a:p>
            <a:pPr>
              <a:lnSpc>
                <a:spcPct val="100000"/>
              </a:lnSpc>
              <a:spcBef>
                <a:spcPts val="0"/>
              </a:spcBef>
            </a:pPr>
            <a:r>
              <a:rPr lang="en-GB" sz="1200" b="1" dirty="0">
                <a:solidFill>
                  <a:srgbClr val="000000"/>
                </a:solidFill>
                <a:latin typeface="Calibri"/>
                <a:ea typeface="Calibri"/>
                <a:cs typeface="Calibri"/>
              </a:rPr>
              <a:t>Planning and organising:</a:t>
            </a:r>
            <a:endParaRPr lang="en-US" sz="1200" dirty="0">
              <a:solidFill>
                <a:srgbClr val="000000"/>
              </a:solidFill>
              <a:latin typeface="Calibri"/>
              <a:ea typeface="Calibri"/>
              <a:cs typeface="Calibri"/>
            </a:endParaRPr>
          </a:p>
          <a:p>
            <a:pPr marL="285750" indent="-285750">
              <a:lnSpc>
                <a:spcPct val="100000"/>
              </a:lnSpc>
              <a:spcBef>
                <a:spcPts val="0"/>
              </a:spcBef>
              <a:buFont typeface="Arial,Sans-Serif" panose="020B0604020202020204" pitchFamily="34" charset="0"/>
              <a:buChar char="•"/>
            </a:pPr>
            <a:r>
              <a:rPr lang="en-GB" sz="1200" dirty="0">
                <a:solidFill>
                  <a:srgbClr val="000000"/>
                </a:solidFill>
                <a:latin typeface="Calibri"/>
                <a:ea typeface="Calibri"/>
                <a:cs typeface="Calibri"/>
              </a:rPr>
              <a:t>Planning roles within a group</a:t>
            </a:r>
            <a:endParaRPr lang="en-US" sz="1200" dirty="0">
              <a:solidFill>
                <a:srgbClr val="000000"/>
              </a:solidFill>
              <a:latin typeface="Calibri"/>
              <a:ea typeface="Calibri"/>
              <a:cs typeface="Calibri"/>
            </a:endParaRPr>
          </a:p>
          <a:p>
            <a:pPr marL="285750" indent="-285750">
              <a:lnSpc>
                <a:spcPct val="100000"/>
              </a:lnSpc>
              <a:spcBef>
                <a:spcPts val="0"/>
              </a:spcBef>
              <a:buFont typeface="Arial,Sans-Serif" panose="020B0604020202020204" pitchFamily="34" charset="0"/>
              <a:buChar char="•"/>
            </a:pPr>
            <a:r>
              <a:rPr lang="en-GB" sz="1200" dirty="0">
                <a:solidFill>
                  <a:srgbClr val="000000"/>
                </a:solidFill>
                <a:latin typeface="Calibri"/>
                <a:ea typeface="Calibri"/>
                <a:cs typeface="Calibri"/>
              </a:rPr>
              <a:t>Time management</a:t>
            </a:r>
            <a:endParaRPr lang="en-US" sz="1200" dirty="0">
              <a:solidFill>
                <a:srgbClr val="000000"/>
              </a:solidFill>
              <a:latin typeface="Calibri"/>
              <a:ea typeface="Calibri"/>
              <a:cs typeface="Calibri"/>
            </a:endParaRPr>
          </a:p>
          <a:p>
            <a:pPr>
              <a:lnSpc>
                <a:spcPct val="100000"/>
              </a:lnSpc>
              <a:spcBef>
                <a:spcPts val="0"/>
              </a:spcBef>
            </a:pPr>
            <a:r>
              <a:rPr lang="en-GB" sz="1200" b="1" dirty="0">
                <a:solidFill>
                  <a:srgbClr val="000000"/>
                </a:solidFill>
                <a:latin typeface="Calibri"/>
                <a:ea typeface="Calibri"/>
                <a:cs typeface="Calibri"/>
              </a:rPr>
              <a:t>Personal effectiveness:</a:t>
            </a:r>
            <a:endParaRPr lang="en-US" sz="1200" dirty="0">
              <a:solidFill>
                <a:srgbClr val="000000"/>
              </a:solidFill>
              <a:latin typeface="Calibri"/>
              <a:ea typeface="Calibri"/>
              <a:cs typeface="Calibri"/>
            </a:endParaRPr>
          </a:p>
          <a:p>
            <a:pPr marL="285750" indent="-285750">
              <a:lnSpc>
                <a:spcPct val="100000"/>
              </a:lnSpc>
              <a:spcBef>
                <a:spcPts val="0"/>
              </a:spcBef>
              <a:buFont typeface="Arial,Sans-Serif" panose="020B0604020202020204" pitchFamily="34" charset="0"/>
              <a:buChar char="•"/>
            </a:pPr>
            <a:r>
              <a:rPr lang="en-GB" sz="1200" dirty="0">
                <a:solidFill>
                  <a:srgbClr val="000000"/>
                </a:solidFill>
                <a:latin typeface="Calibri"/>
                <a:ea typeface="Calibri"/>
                <a:cs typeface="Calibri"/>
              </a:rPr>
              <a:t>Communicating effectively during group work.</a:t>
            </a:r>
            <a:endParaRPr lang="en-US" sz="1200" dirty="0">
              <a:solidFill>
                <a:srgbClr val="000000"/>
              </a:solidFill>
              <a:latin typeface="Calibri"/>
              <a:ea typeface="Calibri"/>
              <a:cs typeface="Calibri"/>
            </a:endParaRPr>
          </a:p>
          <a:p>
            <a:pPr marL="285750" indent="-285750">
              <a:lnSpc>
                <a:spcPct val="100000"/>
              </a:lnSpc>
              <a:spcBef>
                <a:spcPts val="0"/>
              </a:spcBef>
              <a:buFont typeface="Arial,Sans-Serif" panose="020B0604020202020204" pitchFamily="34" charset="0"/>
              <a:buChar char="•"/>
            </a:pPr>
            <a:r>
              <a:rPr lang="en-GB" sz="1200" dirty="0">
                <a:solidFill>
                  <a:srgbClr val="000000"/>
                </a:solidFill>
                <a:latin typeface="Calibri"/>
                <a:ea typeface="Calibri"/>
                <a:cs typeface="Calibri"/>
              </a:rPr>
              <a:t>Evaluating a model produced.</a:t>
            </a:r>
            <a:endParaRPr lang="en-US" sz="1200" dirty="0">
              <a:solidFill>
                <a:srgbClr val="000000"/>
              </a:solidFill>
              <a:latin typeface="Calibri"/>
              <a:ea typeface="Calibri"/>
              <a:cs typeface="Calibri"/>
            </a:endParaRPr>
          </a:p>
          <a:p>
            <a:pPr>
              <a:lnSpc>
                <a:spcPct val="100000"/>
              </a:lnSpc>
              <a:spcBef>
                <a:spcPts val="0"/>
              </a:spcBef>
            </a:pPr>
            <a:endParaRPr lang="en-GB" sz="1200" dirty="0">
              <a:solidFill>
                <a:srgbClr val="000000"/>
              </a:solidFill>
              <a:latin typeface="Calibri"/>
              <a:ea typeface="Calibri"/>
              <a:cs typeface="Calibri"/>
            </a:endParaRPr>
          </a:p>
          <a:p>
            <a:endParaRPr lang="en-GB" sz="900"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fontScale="92500"/>
          </a:bodyPr>
          <a:lstStyle/>
          <a:p>
            <a:pPr>
              <a:lnSpc>
                <a:spcPct val="100000"/>
              </a:lnSpc>
              <a:spcBef>
                <a:spcPts val="0"/>
              </a:spcBef>
            </a:pPr>
            <a:r>
              <a:rPr lang="en-GB" sz="1200" b="1" u="sng">
                <a:solidFill>
                  <a:srgbClr val="000000"/>
                </a:solidFill>
                <a:latin typeface="Calibri"/>
                <a:ea typeface="Calibri"/>
                <a:cs typeface="Calibri"/>
              </a:rPr>
              <a:t>How will you teach it through the Pedagogical Principles?</a:t>
            </a:r>
            <a:endParaRPr lang="en-US" sz="1200">
              <a:solidFill>
                <a:srgbClr val="000000"/>
              </a:solidFill>
              <a:latin typeface="Calibri"/>
              <a:ea typeface="Calibri"/>
              <a:cs typeface="Calibri"/>
            </a:endParaRPr>
          </a:p>
          <a:p>
            <a:pPr marL="171450" indent="-171450">
              <a:lnSpc>
                <a:spcPct val="100000"/>
              </a:lnSpc>
              <a:spcBef>
                <a:spcPts val="0"/>
              </a:spcBef>
              <a:buFont typeface="Arial,Sans-Serif"/>
              <a:buChar char="•"/>
            </a:pPr>
            <a:r>
              <a:rPr lang="en-GB" sz="1200">
                <a:solidFill>
                  <a:srgbClr val="000000"/>
                </a:solidFill>
                <a:latin typeface="Calibri"/>
                <a:ea typeface="Calibri"/>
                <a:cs typeface="Calibri"/>
              </a:rPr>
              <a:t>Create authentic contexts for learning</a:t>
            </a:r>
          </a:p>
          <a:p>
            <a:pPr marL="171450" indent="-171450">
              <a:lnSpc>
                <a:spcPct val="100000"/>
              </a:lnSpc>
              <a:spcBef>
                <a:spcPts val="0"/>
              </a:spcBef>
              <a:buFont typeface="Arial,Sans-Serif"/>
              <a:buChar char="•"/>
            </a:pPr>
            <a:r>
              <a:rPr lang="en-GB" sz="1200">
                <a:solidFill>
                  <a:srgbClr val="000000"/>
                </a:solidFill>
                <a:latin typeface="Calibri"/>
                <a:ea typeface="Calibri"/>
                <a:cs typeface="Calibri"/>
              </a:rPr>
              <a:t>Encourage Learners to take responsibility for their own learning</a:t>
            </a:r>
          </a:p>
          <a:p>
            <a:pPr marL="171450" indent="-171450">
              <a:lnSpc>
                <a:spcPct val="100000"/>
              </a:lnSpc>
              <a:spcBef>
                <a:spcPts val="0"/>
              </a:spcBef>
              <a:buFont typeface="Arial,Sans-Serif"/>
              <a:buChar char="•"/>
            </a:pPr>
            <a:r>
              <a:rPr lang="en-GB" sz="1200">
                <a:solidFill>
                  <a:srgbClr val="000000"/>
                </a:solidFill>
                <a:latin typeface="Calibri"/>
                <a:ea typeface="Calibri"/>
                <a:cs typeface="Calibri"/>
              </a:rPr>
              <a:t>Support social and emotional development and positive relationships    </a:t>
            </a:r>
          </a:p>
          <a:p>
            <a:pPr marL="171450" indent="-171450">
              <a:lnSpc>
                <a:spcPct val="100000"/>
              </a:lnSpc>
              <a:spcBef>
                <a:spcPts val="0"/>
              </a:spcBef>
              <a:buFont typeface="Arial,Sans-Serif"/>
              <a:buChar char="•"/>
            </a:pPr>
            <a:r>
              <a:rPr lang="en-GB" sz="1200">
                <a:solidFill>
                  <a:srgbClr val="000000"/>
                </a:solidFill>
                <a:latin typeface="Calibri"/>
                <a:ea typeface="Calibri"/>
                <a:cs typeface="Calibri"/>
              </a:rPr>
              <a:t>Encourage collaboration             </a:t>
            </a:r>
          </a:p>
          <a:p>
            <a:pPr marL="171450" indent="-171450">
              <a:lnSpc>
                <a:spcPct val="100000"/>
              </a:lnSpc>
              <a:spcBef>
                <a:spcPts val="0"/>
              </a:spcBef>
              <a:buFont typeface="Arial,Sans-Serif"/>
              <a:buChar char="•"/>
            </a:pPr>
            <a:r>
              <a:rPr lang="en-GB" sz="1200">
                <a:solidFill>
                  <a:srgbClr val="000000"/>
                </a:solidFill>
                <a:latin typeface="Calibri"/>
                <a:ea typeface="Calibri"/>
                <a:cs typeface="Calibri"/>
              </a:rPr>
              <a:t>Sustained pupil effort to reach high and achievable targets         </a:t>
            </a:r>
          </a:p>
          <a:p>
            <a:pPr marL="171450" indent="-171450">
              <a:lnSpc>
                <a:spcPct val="100000"/>
              </a:lnSpc>
              <a:spcBef>
                <a:spcPts val="0"/>
              </a:spcBef>
              <a:buFont typeface="Arial,Sans-Serif"/>
              <a:buChar char="•"/>
            </a:pPr>
            <a:r>
              <a:rPr lang="en-GB" sz="1200">
                <a:solidFill>
                  <a:srgbClr val="000000"/>
                </a:solidFill>
                <a:latin typeface="Calibri"/>
                <a:ea typeface="Calibri"/>
                <a:cs typeface="Calibri"/>
              </a:rPr>
              <a:t>Employ a broad repertoire of teaching approaches</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Build on previous knowledge and experience to engage interest</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Promote problem solving, creative and critical thinking  </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Focus on four purposes</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Use assessment for learning to accelerate progress        </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Make connections within and across Areas of Learning Experience          </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Reinforce cross curricular responsibilities, </a:t>
            </a:r>
            <a:r>
              <a:rPr lang="en-GB" sz="1200" dirty="0" err="1">
                <a:solidFill>
                  <a:srgbClr val="000000"/>
                </a:solidFill>
                <a:latin typeface="Calibri"/>
                <a:ea typeface="Calibri"/>
                <a:cs typeface="Calibri"/>
              </a:rPr>
              <a:t>inc</a:t>
            </a:r>
            <a:r>
              <a:rPr lang="en-GB" sz="1200" dirty="0">
                <a:solidFill>
                  <a:srgbClr val="000000"/>
                </a:solidFill>
                <a:latin typeface="Calibri"/>
                <a:ea typeface="Calibri"/>
                <a:cs typeface="Calibri"/>
              </a:rPr>
              <a:t> literacy, numeracy and digital competence.</a:t>
            </a:r>
            <a:endParaRPr lang="en-US"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pPr>
              <a:lnSpc>
                <a:spcPct val="100000"/>
              </a:lnSpc>
              <a:spcBef>
                <a:spcPts val="0"/>
              </a:spcBef>
            </a:pPr>
            <a:r>
              <a:rPr lang="en-US" sz="1200">
                <a:solidFill>
                  <a:srgbClr val="000000"/>
                </a:solidFill>
                <a:latin typeface="Calibri"/>
                <a:ea typeface="Calibri"/>
                <a:cs typeface="Calibri"/>
              </a:rPr>
              <a:t>Problem solving, skills based resilience using a trial and improvement  approach when carrying out their stop go animation.</a:t>
            </a:r>
          </a:p>
          <a:p>
            <a:pPr>
              <a:lnSpc>
                <a:spcPct val="100000"/>
              </a:lnSpc>
              <a:spcBef>
                <a:spcPts val="0"/>
              </a:spcBef>
            </a:pPr>
            <a:r>
              <a:rPr lang="en-US" sz="1200" dirty="0">
                <a:solidFill>
                  <a:srgbClr val="000000"/>
                </a:solidFill>
                <a:latin typeface="Calibri"/>
                <a:ea typeface="Calibri"/>
                <a:cs typeface="Calibri"/>
              </a:rPr>
              <a:t>Increased independence during learning and during group work.</a:t>
            </a:r>
            <a:endParaRPr lang="en-US"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a:lnSpc>
                <a:spcPct val="100000"/>
              </a:lnSpc>
              <a:spcBef>
                <a:spcPts val="0"/>
              </a:spcBef>
            </a:pPr>
            <a:r>
              <a:rPr lang="en-US" sz="1200">
                <a:solidFill>
                  <a:srgbClr val="000000"/>
                </a:solidFill>
                <a:latin typeface="Calibri"/>
                <a:ea typeface="Calibri"/>
                <a:cs typeface="Calibri"/>
              </a:rPr>
              <a:t>The topic builds on prior knowledge  of our universe to produce increasingly sophisticated understanding of concepts, such as:</a:t>
            </a:r>
          </a:p>
          <a:p>
            <a:pPr marL="171450" indent="-171450">
              <a:lnSpc>
                <a:spcPct val="100000"/>
              </a:lnSpc>
              <a:spcBef>
                <a:spcPts val="0"/>
              </a:spcBef>
              <a:buFont typeface="Arial,Sans-Serif"/>
              <a:buChar char="•"/>
            </a:pPr>
            <a:r>
              <a:rPr lang="en-US" sz="1200">
                <a:solidFill>
                  <a:srgbClr val="000000"/>
                </a:solidFill>
                <a:latin typeface="Calibri"/>
                <a:ea typeface="Calibri"/>
                <a:cs typeface="Calibri"/>
              </a:rPr>
              <a:t>meteors and their affects on our planet</a:t>
            </a:r>
          </a:p>
          <a:p>
            <a:pPr marL="171450" indent="-171450">
              <a:lnSpc>
                <a:spcPct val="100000"/>
              </a:lnSpc>
              <a:spcBef>
                <a:spcPts val="0"/>
              </a:spcBef>
              <a:buFont typeface="Arial,Sans-Serif"/>
              <a:buChar char="•"/>
            </a:pPr>
            <a:r>
              <a:rPr lang="en-US" sz="1200">
                <a:solidFill>
                  <a:srgbClr val="000000"/>
                </a:solidFill>
                <a:latin typeface="Calibri"/>
                <a:ea typeface="Calibri"/>
                <a:cs typeface="Calibri"/>
              </a:rPr>
              <a:t>the causes of seasons</a:t>
            </a:r>
          </a:p>
          <a:p>
            <a:pPr marL="171450" indent="-171450">
              <a:lnSpc>
                <a:spcPct val="100000"/>
              </a:lnSpc>
              <a:spcBef>
                <a:spcPts val="0"/>
              </a:spcBef>
              <a:buFont typeface="Arial,Sans-Serif"/>
              <a:buChar char="•"/>
            </a:pPr>
            <a:r>
              <a:rPr lang="en-US" sz="1200">
                <a:solidFill>
                  <a:srgbClr val="000000"/>
                </a:solidFill>
                <a:latin typeface="Calibri"/>
                <a:ea typeface="Calibri"/>
                <a:cs typeface="Calibri"/>
              </a:rPr>
              <a:t>progression in space travel</a:t>
            </a:r>
          </a:p>
          <a:p>
            <a:pPr marL="171450" indent="-171450">
              <a:lnSpc>
                <a:spcPct val="100000"/>
              </a:lnSpc>
              <a:spcBef>
                <a:spcPts val="0"/>
              </a:spcBef>
              <a:buFont typeface="Arial,Sans-Serif"/>
              <a:buChar char="•"/>
            </a:pPr>
            <a:r>
              <a:rPr lang="en-US" sz="1200">
                <a:solidFill>
                  <a:srgbClr val="000000"/>
                </a:solidFill>
                <a:latin typeface="Calibri"/>
                <a:ea typeface="Calibri"/>
                <a:cs typeface="Calibri"/>
              </a:rPr>
              <a:t>the life-cycle of a star</a:t>
            </a:r>
          </a:p>
          <a:p>
            <a:pPr>
              <a:lnSpc>
                <a:spcPct val="100000"/>
              </a:lnSpc>
              <a:spcBef>
                <a:spcPts val="0"/>
              </a:spcBef>
            </a:pPr>
            <a:endParaRPr lang="en-US" sz="1200" dirty="0">
              <a:solidFill>
                <a:srgbClr val="000000"/>
              </a:solidFill>
              <a:latin typeface="Calibri"/>
              <a:ea typeface="Calibri"/>
              <a:cs typeface="Calibri"/>
            </a:endParaRPr>
          </a:p>
          <a:p>
            <a:endParaRPr lang="en-US" sz="800"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200" dirty="0">
                <a:solidFill>
                  <a:srgbClr val="000000"/>
                </a:solidFill>
                <a:latin typeface="Calibri"/>
                <a:ea typeface="Calibri"/>
                <a:cs typeface="Calibri"/>
              </a:rPr>
              <a:t>When learners are carrying out investigations, they are developing their scientific inquiry skills which can then be applied across a range of themes.</a:t>
            </a:r>
          </a:p>
          <a:p>
            <a:endParaRPr lang="en-US" sz="800"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pPr>
              <a:lnSpc>
                <a:spcPct val="100000"/>
              </a:lnSpc>
              <a:spcBef>
                <a:spcPts val="0"/>
              </a:spcBef>
            </a:pPr>
            <a:endParaRPr lang="en-US" sz="1200" dirty="0">
              <a:solidFill>
                <a:srgbClr val="000000"/>
              </a:solidFill>
              <a:latin typeface="Calibri"/>
              <a:ea typeface="Calibri"/>
              <a:cs typeface="Calibri"/>
            </a:endParaRPr>
          </a:p>
          <a:p>
            <a:r>
              <a:rPr lang="en-US" sz="1200" dirty="0">
                <a:solidFill>
                  <a:srgbClr val="000000"/>
                </a:solidFill>
                <a:latin typeface="Calibri"/>
                <a:ea typeface="Calibri"/>
                <a:cs typeface="Calibri"/>
              </a:rPr>
              <a:t>Learners are exploring, designing, </a:t>
            </a:r>
            <a:r>
              <a:rPr lang="en-US" sz="1200" dirty="0" err="1">
                <a:solidFill>
                  <a:srgbClr val="000000"/>
                </a:solidFill>
                <a:latin typeface="Calibri"/>
                <a:ea typeface="Calibri"/>
                <a:cs typeface="Calibri"/>
              </a:rPr>
              <a:t>analysing</a:t>
            </a:r>
            <a:r>
              <a:rPr lang="en-US" sz="1200" dirty="0">
                <a:solidFill>
                  <a:srgbClr val="000000"/>
                </a:solidFill>
                <a:latin typeface="Calibri"/>
                <a:ea typeface="Calibri"/>
                <a:cs typeface="Calibri"/>
              </a:rPr>
              <a:t>, evaluating, problem solving and creating within a range of contexts. They will refine these skills based on both peer and teacher feedback.</a:t>
            </a:r>
            <a:endParaRPr lang="en-US"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r>
              <a:rPr lang="en-US" sz="1200" dirty="0">
                <a:solidFill>
                  <a:srgbClr val="000000"/>
                </a:solidFill>
                <a:latin typeface="Calibri"/>
                <a:ea typeface="Calibri"/>
                <a:cs typeface="Calibri"/>
              </a:rPr>
              <a:t>Learners will be able to make links between familiar and unfamiliar contexts e.g. their knowledge and understanding of the seasons, and day and night is developed and underpinned by scientific facts. </a:t>
            </a:r>
            <a:endParaRPr lang="en-US"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800" dirty="0">
                <a:latin typeface="MASSILIA VF"/>
              </a:rPr>
              <a:t>I can </a:t>
            </a:r>
            <a:r>
              <a:rPr lang="en-US" sz="1800" err="1">
                <a:latin typeface="MASSILIA VF"/>
              </a:rPr>
              <a:t>recognise</a:t>
            </a:r>
            <a:r>
              <a:rPr lang="en-US" sz="1800" dirty="0">
                <a:latin typeface="MASSILIA VF"/>
              </a:rPr>
              <a:t> patterns from my observations and investigations and can communicate my findings.</a:t>
            </a:r>
            <a:endParaRPr lang="en-US" sz="1800"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a:buFont typeface="Arial" panose="020B0604020202020204" pitchFamily="34" charset="0"/>
              <a:buChar char="•"/>
            </a:pPr>
            <a:r>
              <a:rPr lang="en-US" sz="1800" dirty="0">
                <a:solidFill>
                  <a:srgbClr val="1F1F1F"/>
                </a:solidFill>
                <a:latin typeface="Arial"/>
                <a:cs typeface="Arial"/>
              </a:rPr>
              <a:t> I can suggest conclusions as a result of carrying out my inquiries.</a:t>
            </a:r>
            <a:endParaRPr lang="en-US" sz="1800" dirty="0"/>
          </a:p>
          <a:p>
            <a:pPr>
              <a:buFont typeface="Arial" panose="020B0604020202020204" pitchFamily="34" charset="0"/>
              <a:buChar char="•"/>
            </a:pPr>
            <a:endParaRPr lang="en-US" sz="1800" dirty="0">
              <a:solidFill>
                <a:srgbClr val="1F1F1F"/>
              </a:solidFill>
              <a:latin typeface="Arial"/>
              <a:cs typeface="Arial"/>
            </a:endParaRPr>
          </a:p>
          <a:p>
            <a:pPr>
              <a:buFont typeface="Arial" panose="020B0604020202020204" pitchFamily="34" charset="0"/>
              <a:buChar char="•"/>
            </a:pPr>
            <a:r>
              <a:rPr lang="en-US" sz="1800" dirty="0">
                <a:solidFill>
                  <a:srgbClr val="1F1F1F"/>
                </a:solidFill>
                <a:latin typeface="Arial"/>
                <a:cs typeface="Arial"/>
              </a:rPr>
              <a:t>I can evaluate methods to suggest improvements.</a:t>
            </a:r>
            <a:endParaRPr lang="en-US" sz="1800" dirty="0"/>
          </a:p>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US" sz="1800" dirty="0">
                <a:latin typeface="MASSILIA VF"/>
              </a:rPr>
              <a:t>I can use my findings to draw valid conclusions.</a:t>
            </a:r>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1211023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800" dirty="0">
                <a:solidFill>
                  <a:srgbClr val="1F1F1F"/>
                </a:solidFill>
                <a:latin typeface="Arial"/>
                <a:cs typeface="Arial"/>
              </a:rPr>
              <a:t>.I can </a:t>
            </a:r>
            <a:r>
              <a:rPr lang="en-US" sz="1800" dirty="0" err="1">
                <a:solidFill>
                  <a:srgbClr val="1F1F1F"/>
                </a:solidFill>
                <a:latin typeface="Arial"/>
                <a:cs typeface="Arial"/>
              </a:rPr>
              <a:t>recognise</a:t>
            </a:r>
            <a:r>
              <a:rPr lang="en-US" sz="1800" dirty="0">
                <a:solidFill>
                  <a:srgbClr val="1F1F1F"/>
                </a:solidFill>
                <a:latin typeface="Arial"/>
                <a:cs typeface="Arial"/>
              </a:rPr>
              <a:t> patterns from my observations and investigations and can communicate my findings.</a:t>
            </a:r>
          </a:p>
          <a:p>
            <a:r>
              <a:rPr lang="en-US" sz="1800" dirty="0">
                <a:solidFill>
                  <a:srgbClr val="1F1F1F"/>
                </a:solidFill>
                <a:latin typeface="Arial"/>
                <a:cs typeface="Arial"/>
              </a:rPr>
              <a:t>I can use my  knowledge and understanding to predict effects as part of my scientific exploration.</a:t>
            </a:r>
          </a:p>
          <a:p>
            <a:endParaRPr lang="en-US" sz="1800" dirty="0">
              <a:solidFill>
                <a:srgbClr val="1F1F1F"/>
              </a:solidFill>
              <a:latin typeface="Arial"/>
              <a:cs typeface="Arial"/>
            </a:endParaRPr>
          </a:p>
          <a:p>
            <a:r>
              <a:rPr lang="en-US" sz="1800" dirty="0">
                <a:solidFill>
                  <a:srgbClr val="1F1F1F"/>
                </a:solidFill>
                <a:latin typeface="Arial"/>
                <a:cs typeface="Arial"/>
              </a:rPr>
              <a:t>I can explore and communicate the basic properties of light, sound, electricity and magnetism</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171450" indent="-171450">
              <a:buFont typeface="Arial" panose="020B0604020202020204" pitchFamily="34" charset="0"/>
              <a:buChar char="•"/>
            </a:pPr>
            <a:r>
              <a:rPr lang="en-US" sz="1800" dirty="0">
                <a:latin typeface="MASSILIA VF"/>
              </a:rPr>
              <a:t>I can explore how the motion of objects can be affected by applying specific forces.</a:t>
            </a:r>
          </a:p>
          <a:p>
            <a:endParaRPr lang="en-US" sz="1800" dirty="0">
              <a:latin typeface="MASSILIA VF"/>
            </a:endParaRPr>
          </a:p>
          <a:p>
            <a:pPr marL="171450" indent="-171450">
              <a:buFont typeface="Arial" panose="020B0604020202020204" pitchFamily="34" charset="0"/>
              <a:buChar char="•"/>
            </a:pPr>
            <a:r>
              <a:rPr lang="en-US" sz="1800" dirty="0">
                <a:latin typeface="MASSILIA VF"/>
              </a:rPr>
              <a:t>I can use a variety of simple models to describe the forces acting on an object.</a:t>
            </a:r>
            <a:endParaRPr lang="en-US" sz="1800" dirty="0"/>
          </a:p>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464527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dirty="0"/>
          </a:p>
          <a:p>
            <a:r>
              <a:rPr lang="en-US" sz="1200" dirty="0">
                <a:solidFill>
                  <a:srgbClr val="000000"/>
                </a:solidFill>
                <a:latin typeface="Calibri"/>
                <a:ea typeface="Calibri"/>
                <a:cs typeface="Calibri"/>
              </a:rPr>
              <a:t>Knowledge of solar system, day and night, moon, sun, stars, awareness of seasons, awareness of space travel. </a:t>
            </a:r>
            <a:endParaRPr lang="en-US"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a:lnSpc>
                <a:spcPct val="100000"/>
              </a:lnSpc>
              <a:spcBef>
                <a:spcPts val="0"/>
              </a:spcBef>
            </a:pP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a:buChar char="•"/>
            </a:pPr>
            <a:r>
              <a:rPr lang="en-US" sz="1200">
                <a:solidFill>
                  <a:srgbClr val="000000"/>
                </a:solidFill>
                <a:latin typeface="Calibri"/>
                <a:ea typeface="Calibri"/>
                <a:cs typeface="Calibri"/>
              </a:rPr>
              <a:t>Structure of solar system</a:t>
            </a:r>
          </a:p>
          <a:p>
            <a:pPr marL="171450" indent="-171450">
              <a:lnSpc>
                <a:spcPct val="100000"/>
              </a:lnSpc>
              <a:spcBef>
                <a:spcPts val="0"/>
              </a:spcBef>
              <a:buFont typeface="Arial,Sans-Serif"/>
              <a:buChar char="•"/>
            </a:pPr>
            <a:r>
              <a:rPr lang="en-US" sz="1200">
                <a:solidFill>
                  <a:srgbClr val="000000"/>
                </a:solidFill>
                <a:latin typeface="Calibri"/>
                <a:ea typeface="Calibri"/>
                <a:cs typeface="Calibri"/>
              </a:rPr>
              <a:t>Interpreting numerical data</a:t>
            </a:r>
          </a:p>
          <a:p>
            <a:pPr marL="171450" indent="-171450">
              <a:lnSpc>
                <a:spcPct val="100000"/>
              </a:lnSpc>
              <a:spcBef>
                <a:spcPts val="0"/>
              </a:spcBef>
              <a:buFont typeface="Arial,Sans-Serif"/>
              <a:buChar char="•"/>
            </a:pPr>
            <a:r>
              <a:rPr lang="en-US" sz="1200">
                <a:solidFill>
                  <a:srgbClr val="000000"/>
                </a:solidFill>
                <a:latin typeface="Calibri"/>
                <a:ea typeface="Calibri"/>
                <a:cs typeface="Calibri"/>
              </a:rPr>
              <a:t>Sequencing the life cycle of a star.</a:t>
            </a:r>
          </a:p>
          <a:p>
            <a:pPr marL="171450" indent="-171450">
              <a:lnSpc>
                <a:spcPct val="100000"/>
              </a:lnSpc>
              <a:spcBef>
                <a:spcPts val="0"/>
              </a:spcBef>
              <a:buFont typeface="Arial,Sans-Serif"/>
              <a:buChar char="•"/>
            </a:pPr>
            <a:r>
              <a:rPr lang="en-US" sz="1200">
                <a:solidFill>
                  <a:srgbClr val="000000"/>
                </a:solidFill>
                <a:latin typeface="Calibri"/>
                <a:ea typeface="Calibri"/>
                <a:cs typeface="Calibri"/>
              </a:rPr>
              <a:t>Natural satellites</a:t>
            </a:r>
          </a:p>
          <a:p>
            <a:pPr marL="171450" indent="-171450">
              <a:lnSpc>
                <a:spcPct val="100000"/>
              </a:lnSpc>
              <a:spcBef>
                <a:spcPts val="0"/>
              </a:spcBef>
              <a:buFont typeface="Arial,Sans-Serif"/>
              <a:buChar char="•"/>
            </a:pPr>
            <a:r>
              <a:rPr lang="en-US" sz="1200">
                <a:solidFill>
                  <a:srgbClr val="000000"/>
                </a:solidFill>
                <a:latin typeface="Calibri"/>
                <a:ea typeface="Calibri"/>
                <a:cs typeface="Calibri"/>
              </a:rPr>
              <a:t>Causes of seasons</a:t>
            </a:r>
          </a:p>
          <a:p>
            <a:pPr marL="171450" indent="-171450">
              <a:lnSpc>
                <a:spcPct val="100000"/>
              </a:lnSpc>
              <a:spcBef>
                <a:spcPts val="0"/>
              </a:spcBef>
              <a:buFont typeface="Arial,Sans-Serif"/>
              <a:buChar char="•"/>
            </a:pPr>
            <a:r>
              <a:rPr lang="en-US" sz="1200">
                <a:solidFill>
                  <a:srgbClr val="000000"/>
                </a:solidFill>
                <a:latin typeface="Calibri"/>
                <a:ea typeface="Calibri"/>
                <a:cs typeface="Calibri"/>
              </a:rPr>
              <a:t>Distinguishing between asteroids, meteors and comets</a:t>
            </a:r>
          </a:p>
          <a:p>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171450" indent="-171450">
              <a:buFont typeface="Arial" panose="020B0604020202020204" pitchFamily="34" charset="0"/>
              <a:buChar char="•"/>
            </a:pPr>
            <a:r>
              <a:rPr lang="en-US" sz="900" dirty="0">
                <a:latin typeface="MASSILIA VF"/>
              </a:rPr>
              <a:t>To be able to use and apply scientific knowledge correctly to different contexts.</a:t>
            </a: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US" sz="900" dirty="0">
                <a:latin typeface="MASSILIA VF"/>
              </a:rPr>
              <a:t>To be able to correctly </a:t>
            </a:r>
            <a:r>
              <a:rPr lang="en-US" sz="900" dirty="0" err="1">
                <a:latin typeface="MASSILIA VF"/>
              </a:rPr>
              <a:t>analyse</a:t>
            </a:r>
            <a:r>
              <a:rPr lang="en-US" sz="900" dirty="0">
                <a:latin typeface="MASSILIA VF"/>
              </a:rPr>
              <a:t> and interpret data </a:t>
            </a: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US" sz="900" dirty="0">
                <a:latin typeface="MASSILIA VF"/>
              </a:rPr>
              <a:t>To produce accurately and precisely written scientific reports using tier 3 vocabulary </a:t>
            </a: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US" sz="900" dirty="0">
                <a:latin typeface="MASSILIA VF"/>
              </a:rPr>
              <a:t>To be able to correctly display scientific data in the most appropriate format.</a:t>
            </a: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sz="1200" dirty="0">
                <a:solidFill>
                  <a:srgbClr val="000000"/>
                </a:solidFill>
                <a:latin typeface="Calibri"/>
                <a:ea typeface="Calibri"/>
                <a:cs typeface="Calibri"/>
              </a:rPr>
              <a:t>Meteor, unmanned, stars, planets, solar system, universe, galaxy, seasons, gravity, comet, asteroid, satellite, moon, black dwarf, white dwarf, super nova, nebula, main sequence, proto star, red giant, super red giant, black hole, prediction, conclusion, analyse, evaluation.</a:t>
            </a:r>
          </a:p>
          <a:p>
            <a:endParaRPr lang="en-US" sz="9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a:lnSpc>
                <a:spcPct val="100000"/>
              </a:lnSpc>
              <a:spcBef>
                <a:spcPts val="0"/>
              </a:spcBef>
            </a:pPr>
            <a:endParaRPr lang="en-GB" sz="1200" dirty="0">
              <a:solidFill>
                <a:srgbClr val="000000"/>
              </a:solidFill>
              <a:latin typeface="Calibri"/>
              <a:ea typeface="Calibri"/>
              <a:cs typeface="Calibri"/>
            </a:endParaRPr>
          </a:p>
          <a:p>
            <a:pPr>
              <a:lnSpc>
                <a:spcPct val="100000"/>
              </a:lnSpc>
              <a:spcBef>
                <a:spcPts val="0"/>
              </a:spcBef>
            </a:pPr>
            <a:r>
              <a:rPr lang="en-GB" sz="1200" b="1" dirty="0">
                <a:solidFill>
                  <a:srgbClr val="000000"/>
                </a:solidFill>
                <a:latin typeface="Calibri"/>
                <a:ea typeface="Calibri"/>
                <a:cs typeface="Calibri"/>
              </a:rPr>
              <a:t>Careers and work related experiences:</a:t>
            </a:r>
            <a:endParaRPr lang="en-GB"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Letter to the European Space Agency identifies personal skills.</a:t>
            </a:r>
            <a:endParaRPr lang="en-US" sz="1200" dirty="0">
              <a:solidFill>
                <a:srgbClr val="000000"/>
              </a:solidFill>
              <a:latin typeface="Calibri"/>
              <a:ea typeface="Calibri"/>
              <a:cs typeface="Calibri"/>
            </a:endParaRPr>
          </a:p>
          <a:p>
            <a:pPr>
              <a:lnSpc>
                <a:spcPct val="100000"/>
              </a:lnSpc>
              <a:spcBef>
                <a:spcPts val="0"/>
              </a:spcBef>
            </a:pPr>
            <a:r>
              <a:rPr lang="en-GB" sz="1200" b="1" dirty="0">
                <a:solidFill>
                  <a:srgbClr val="000000"/>
                </a:solidFill>
                <a:latin typeface="Calibri"/>
                <a:ea typeface="Calibri"/>
                <a:cs typeface="Calibri"/>
              </a:rPr>
              <a:t>Authentic contexts:</a:t>
            </a:r>
            <a:endParaRPr lang="en-US"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Investigating meteor strikes.</a:t>
            </a:r>
            <a:endParaRPr lang="en-US"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101</cp:revision>
  <dcterms:created xsi:type="dcterms:W3CDTF">2024-02-26T09:08:58Z</dcterms:created>
  <dcterms:modified xsi:type="dcterms:W3CDTF">2024-07-01T15:59:26Z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