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8" r:id="rId12"/>
    <p:sldId id="289"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29BA8B-D101-B26F-7C38-B5CA6490DE50}" v="1" dt="2024-07-01T15:59:25.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056BFBB5-8B79-A5E9-C5A9-0EEF56788393}"/>
    <pc:docChg chg="addSld delSld modSld">
      <pc:chgData name="Catrin Davies" userId="S::catrin.davies@connahsquayhs.org.uk::8fe6a0ed-85a2-4afc-b2fd-0bd0e468fc41" providerId="AD" clId="Web-{056BFBB5-8B79-A5E9-C5A9-0EEF56788393}" dt="2024-06-19T14:06:29.022" v="57"/>
      <pc:docMkLst>
        <pc:docMk/>
      </pc:docMkLst>
      <pc:sldChg chg="delSp del">
        <pc:chgData name="Catrin Davies" userId="S::catrin.davies@connahsquayhs.org.uk::8fe6a0ed-85a2-4afc-b2fd-0bd0e468fc41" providerId="AD" clId="Web-{056BFBB5-8B79-A5E9-C5A9-0EEF56788393}" dt="2024-06-19T14:04:33.156" v="36"/>
        <pc:sldMkLst>
          <pc:docMk/>
          <pc:sldMk cId="3785915959" sldId="282"/>
        </pc:sldMkLst>
        <pc:picChg chg="del">
          <ac:chgData name="Catrin Davies" userId="S::catrin.davies@connahsquayhs.org.uk::8fe6a0ed-85a2-4afc-b2fd-0bd0e468fc41" providerId="AD" clId="Web-{056BFBB5-8B79-A5E9-C5A9-0EEF56788393}" dt="2024-06-19T13:02:52.992" v="4"/>
          <ac:picMkLst>
            <pc:docMk/>
            <pc:sldMk cId="3785915959" sldId="282"/>
            <ac:picMk id="10" creationId="{1455E669-DC3A-5A77-3A23-4DFC0433FC54}"/>
          </ac:picMkLst>
        </pc:picChg>
      </pc:sldChg>
      <pc:sldChg chg="modSp">
        <pc:chgData name="Catrin Davies" userId="S::catrin.davies@connahsquayhs.org.uk::8fe6a0ed-85a2-4afc-b2fd-0bd0e468fc41" providerId="AD" clId="Web-{056BFBB5-8B79-A5E9-C5A9-0EEF56788393}" dt="2024-06-19T13:02:30.413" v="2" actId="20577"/>
        <pc:sldMkLst>
          <pc:docMk/>
          <pc:sldMk cId="632769890" sldId="284"/>
        </pc:sldMkLst>
        <pc:spChg chg="mod">
          <ac:chgData name="Catrin Davies" userId="S::catrin.davies@connahsquayhs.org.uk::8fe6a0ed-85a2-4afc-b2fd-0bd0e468fc41" providerId="AD" clId="Web-{056BFBB5-8B79-A5E9-C5A9-0EEF56788393}" dt="2024-06-19T13:02:30.413" v="2" actId="20577"/>
          <ac:spMkLst>
            <pc:docMk/>
            <pc:sldMk cId="632769890" sldId="284"/>
            <ac:spMk id="9" creationId="{E5C5155A-67AA-9F8F-5734-B567AC294D97}"/>
          </ac:spMkLst>
        </pc:spChg>
      </pc:sldChg>
      <pc:sldChg chg="delSp add del replId">
        <pc:chgData name="Catrin Davies" userId="S::catrin.davies@connahsquayhs.org.uk::8fe6a0ed-85a2-4afc-b2fd-0bd0e468fc41" providerId="AD" clId="Web-{056BFBB5-8B79-A5E9-C5A9-0EEF56788393}" dt="2024-06-19T14:06:29.022" v="57"/>
        <pc:sldMkLst>
          <pc:docMk/>
          <pc:sldMk cId="838781601" sldId="287"/>
        </pc:sldMkLst>
        <pc:picChg chg="del">
          <ac:chgData name="Catrin Davies" userId="S::catrin.davies@connahsquayhs.org.uk::8fe6a0ed-85a2-4afc-b2fd-0bd0e468fc41" providerId="AD" clId="Web-{056BFBB5-8B79-A5E9-C5A9-0EEF56788393}" dt="2024-06-19T13:02:56.586" v="5"/>
          <ac:picMkLst>
            <pc:docMk/>
            <pc:sldMk cId="838781601" sldId="287"/>
            <ac:picMk id="9" creationId="{29A53CB8-8E9F-CB5F-E5E8-E0FE5A9DC73F}"/>
          </ac:picMkLst>
        </pc:picChg>
      </pc:sldChg>
      <pc:sldChg chg="delSp modSp add replId">
        <pc:chgData name="Catrin Davies" userId="S::catrin.davies@connahsquayhs.org.uk::8fe6a0ed-85a2-4afc-b2fd-0bd0e468fc41" providerId="AD" clId="Web-{056BFBB5-8B79-A5E9-C5A9-0EEF56788393}" dt="2024-06-19T14:04:30.249" v="35" actId="20577"/>
        <pc:sldMkLst>
          <pc:docMk/>
          <pc:sldMk cId="1211023824" sldId="288"/>
        </pc:sldMkLst>
        <pc:spChg chg="mod">
          <ac:chgData name="Catrin Davies" userId="S::catrin.davies@connahsquayhs.org.uk::8fe6a0ed-85a2-4afc-b2fd-0bd0e468fc41" providerId="AD" clId="Web-{056BFBB5-8B79-A5E9-C5A9-0EEF56788393}" dt="2024-06-19T14:03:56.638" v="30" actId="20577"/>
          <ac:spMkLst>
            <pc:docMk/>
            <pc:sldMk cId="1211023824" sldId="288"/>
            <ac:spMk id="2" creationId="{FF1F1BCE-76F1-3B00-C414-643188F0671E}"/>
          </ac:spMkLst>
        </pc:spChg>
        <pc:spChg chg="mod">
          <ac:chgData name="Catrin Davies" userId="S::catrin.davies@connahsquayhs.org.uk::8fe6a0ed-85a2-4afc-b2fd-0bd0e468fc41" providerId="AD" clId="Web-{056BFBB5-8B79-A5E9-C5A9-0EEF56788393}" dt="2024-06-19T14:03:31.871" v="26" actId="20577"/>
          <ac:spMkLst>
            <pc:docMk/>
            <pc:sldMk cId="1211023824" sldId="288"/>
            <ac:spMk id="4" creationId="{F5F439B9-3B25-1165-7EFF-B0C4845E1093}"/>
          </ac:spMkLst>
        </pc:spChg>
        <pc:spChg chg="mod">
          <ac:chgData name="Catrin Davies" userId="S::catrin.davies@connahsquayhs.org.uk::8fe6a0ed-85a2-4afc-b2fd-0bd0e468fc41" providerId="AD" clId="Web-{056BFBB5-8B79-A5E9-C5A9-0EEF56788393}" dt="2024-06-19T14:04:30.249" v="35" actId="20577"/>
          <ac:spMkLst>
            <pc:docMk/>
            <pc:sldMk cId="1211023824" sldId="288"/>
            <ac:spMk id="6" creationId="{D4E2F972-71C4-0D1E-4E4D-CE4124B29869}"/>
          </ac:spMkLst>
        </pc:spChg>
        <pc:picChg chg="del">
          <ac:chgData name="Catrin Davies" userId="S::catrin.davies@connahsquayhs.org.uk::8fe6a0ed-85a2-4afc-b2fd-0bd0e468fc41" providerId="AD" clId="Web-{056BFBB5-8B79-A5E9-C5A9-0EEF56788393}" dt="2024-06-19T13:03:05.884" v="7"/>
          <ac:picMkLst>
            <pc:docMk/>
            <pc:sldMk cId="1211023824" sldId="288"/>
            <ac:picMk id="9" creationId="{29A53CB8-8E9F-CB5F-E5E8-E0FE5A9DC73F}"/>
          </ac:picMkLst>
        </pc:picChg>
      </pc:sldChg>
      <pc:sldChg chg="addSp delSp modSp add replId">
        <pc:chgData name="Catrin Davies" userId="S::catrin.davies@connahsquayhs.org.uk::8fe6a0ed-85a2-4afc-b2fd-0bd0e468fc41" providerId="AD" clId="Web-{056BFBB5-8B79-A5E9-C5A9-0EEF56788393}" dt="2024-06-19T14:06:25.944" v="56" actId="20577"/>
        <pc:sldMkLst>
          <pc:docMk/>
          <pc:sldMk cId="3464527816" sldId="289"/>
        </pc:sldMkLst>
        <pc:spChg chg="mod">
          <ac:chgData name="Catrin Davies" userId="S::catrin.davies@connahsquayhs.org.uk::8fe6a0ed-85a2-4afc-b2fd-0bd0e468fc41" providerId="AD" clId="Web-{056BFBB5-8B79-A5E9-C5A9-0EEF56788393}" dt="2024-06-19T14:05:52.957" v="49" actId="20577"/>
          <ac:spMkLst>
            <pc:docMk/>
            <pc:sldMk cId="3464527816" sldId="289"/>
            <ac:spMk id="2" creationId="{FF1F1BCE-76F1-3B00-C414-643188F0671E}"/>
          </ac:spMkLst>
        </pc:spChg>
        <pc:spChg chg="mod">
          <ac:chgData name="Catrin Davies" userId="S::catrin.davies@connahsquayhs.org.uk::8fe6a0ed-85a2-4afc-b2fd-0bd0e468fc41" providerId="AD" clId="Web-{056BFBB5-8B79-A5E9-C5A9-0EEF56788393}" dt="2024-06-19T14:06:25.944" v="56" actId="20577"/>
          <ac:spMkLst>
            <pc:docMk/>
            <pc:sldMk cId="3464527816" sldId="289"/>
            <ac:spMk id="4" creationId="{F5F439B9-3B25-1165-7EFF-B0C4845E1093}"/>
          </ac:spMkLst>
        </pc:spChg>
        <pc:graphicFrameChg chg="add del mod">
          <ac:chgData name="Catrin Davies" userId="S::catrin.davies@connahsquayhs.org.uk::8fe6a0ed-85a2-4afc-b2fd-0bd0e468fc41" providerId="AD" clId="Web-{056BFBB5-8B79-A5E9-C5A9-0EEF56788393}" dt="2024-06-19T14:05:14.549" v="40"/>
          <ac:graphicFrameMkLst>
            <pc:docMk/>
            <pc:sldMk cId="3464527816" sldId="289"/>
            <ac:graphicFrameMk id="10" creationId="{72806028-55D9-7EED-E278-2410670D826F}"/>
          </ac:graphicFrameMkLst>
        </pc:graphicFrameChg>
        <pc:picChg chg="del">
          <ac:chgData name="Catrin Davies" userId="S::catrin.davies@connahsquayhs.org.uk::8fe6a0ed-85a2-4afc-b2fd-0bd0e468fc41" providerId="AD" clId="Web-{056BFBB5-8B79-A5E9-C5A9-0EEF56788393}" dt="2024-06-19T13:03:15.994" v="9"/>
          <ac:picMkLst>
            <pc:docMk/>
            <pc:sldMk cId="3464527816" sldId="289"/>
            <ac:picMk id="10" creationId="{1455E669-DC3A-5A77-3A23-4DFC0433FC54}"/>
          </ac:picMkLst>
        </pc:picChg>
      </pc:sldChg>
    </pc:docChg>
  </pc:docChgLst>
  <pc:docChgLst>
    <pc:chgData clId="Web-{2FBC7461-7608-F3B1-4D14-B5B0652FC6B6}"/>
    <pc:docChg chg="modSld">
      <pc:chgData name="" userId="" providerId="" clId="Web-{2FBC7461-7608-F3B1-4D14-B5B0652FC6B6}" dt="2024-05-28T16:46:16.910" v="7" actId="20577"/>
      <pc:docMkLst>
        <pc:docMk/>
      </pc:docMkLst>
      <pc:sldChg chg="modSp">
        <pc:chgData name="" userId="" providerId="" clId="Web-{2FBC7461-7608-F3B1-4D14-B5B0652FC6B6}" dt="2024-05-28T16:46:16.910" v="7" actId="20577"/>
        <pc:sldMkLst>
          <pc:docMk/>
          <pc:sldMk cId="3948252949" sldId="286"/>
        </pc:sldMkLst>
        <pc:spChg chg="mod">
          <ac:chgData name="" userId="" providerId="" clId="Web-{2FBC7461-7608-F3B1-4D14-B5B0652FC6B6}" dt="2024-05-28T16:46:14.691" v="0" actId="20577"/>
          <ac:spMkLst>
            <pc:docMk/>
            <pc:sldMk cId="3948252949" sldId="286"/>
            <ac:spMk id="2" creationId="{00000000-0000-0000-0000-000000000000}"/>
          </ac:spMkLst>
        </pc:spChg>
        <pc:spChg chg="mod">
          <ac:chgData name="" userId="" providerId="" clId="Web-{2FBC7461-7608-F3B1-4D14-B5B0652FC6B6}" dt="2024-05-28T16:46:16.910" v="7"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4607A6A4-8D73-9D19-143F-5CC354EE9610}"/>
    <pc:docChg chg="modSld">
      <pc:chgData name="Catrin Davies" userId="S::catrin.davies@connahsquayhs.org.uk::8fe6a0ed-85a2-4afc-b2fd-0bd0e468fc41" providerId="AD" clId="Web-{4607A6A4-8D73-9D19-143F-5CC354EE9610}" dt="2024-06-14T09:23:05.929" v="1" actId="20577"/>
      <pc:docMkLst>
        <pc:docMk/>
      </pc:docMkLst>
      <pc:sldChg chg="modSp">
        <pc:chgData name="Catrin Davies" userId="S::catrin.davies@connahsquayhs.org.uk::8fe6a0ed-85a2-4afc-b2fd-0bd0e468fc41" providerId="AD" clId="Web-{4607A6A4-8D73-9D19-143F-5CC354EE9610}" dt="2024-06-14T09:23:05.929" v="1" actId="20577"/>
        <pc:sldMkLst>
          <pc:docMk/>
          <pc:sldMk cId="1981651252" sldId="278"/>
        </pc:sldMkLst>
        <pc:spChg chg="mod">
          <ac:chgData name="Catrin Davies" userId="S::catrin.davies@connahsquayhs.org.uk::8fe6a0ed-85a2-4afc-b2fd-0bd0e468fc41" providerId="AD" clId="Web-{4607A6A4-8D73-9D19-143F-5CC354EE9610}" dt="2024-06-14T09:23:05.929" v="1" actId="20577"/>
          <ac:spMkLst>
            <pc:docMk/>
            <pc:sldMk cId="1981651252" sldId="278"/>
            <ac:spMk id="4" creationId="{DF4B6647-26ED-AE4F-C7C6-F118FCC94D72}"/>
          </ac:spMkLst>
        </pc:spChg>
      </pc:sldChg>
    </pc:docChg>
  </pc:docChgLst>
  <pc:docChgLst>
    <pc:chgData name="Catrin Davies" userId="S::catrin.davies@connahsquayhs.org.uk::8fe6a0ed-85a2-4afc-b2fd-0bd0e468fc41" providerId="AD" clId="Web-{21E80028-4914-79C5-C9E7-9C048FB69575}"/>
    <pc:docChg chg="modSld">
      <pc:chgData name="Catrin Davies" userId="S::catrin.davies@connahsquayhs.org.uk::8fe6a0ed-85a2-4afc-b2fd-0bd0e468fc41" providerId="AD" clId="Web-{21E80028-4914-79C5-C9E7-9C048FB69575}" dt="2024-06-20T09:46:16.846" v="5" actId="20577"/>
      <pc:docMkLst>
        <pc:docMk/>
      </pc:docMkLst>
      <pc:sldChg chg="modSp">
        <pc:chgData name="Catrin Davies" userId="S::catrin.davies@connahsquayhs.org.uk::8fe6a0ed-85a2-4afc-b2fd-0bd0e468fc41" providerId="AD" clId="Web-{21E80028-4914-79C5-C9E7-9C048FB69575}" dt="2024-06-20T09:46:16.846" v="5" actId="20577"/>
        <pc:sldMkLst>
          <pc:docMk/>
          <pc:sldMk cId="2744657230" sldId="279"/>
        </pc:sldMkLst>
        <pc:spChg chg="mod">
          <ac:chgData name="Catrin Davies" userId="S::catrin.davies@connahsquayhs.org.uk::8fe6a0ed-85a2-4afc-b2fd-0bd0e468fc41" providerId="AD" clId="Web-{21E80028-4914-79C5-C9E7-9C048FB69575}" dt="2024-06-20T09:46:16.846" v="5" actId="20577"/>
          <ac:spMkLst>
            <pc:docMk/>
            <pc:sldMk cId="2744657230" sldId="279"/>
            <ac:spMk id="6" creationId="{BBFAC2B0-088A-A742-E984-08816EB2A534}"/>
          </ac:spMkLst>
        </pc:spChg>
      </pc:sldChg>
    </pc:docChg>
  </pc:docChgLst>
  <pc:docChgLst>
    <pc:chgData name="Kelly Davis" userId="S::kelly.davis@connahsquayhs.org.uk::096ba659-84af-4938-bb69-cbee8d6cfa26" providerId="AD" clId="Web-{2FBC7461-7608-F3B1-4D14-B5B0652FC6B6}"/>
    <pc:docChg chg="modSld">
      <pc:chgData name="Kelly Davis" userId="S::kelly.davis@connahsquayhs.org.uk::096ba659-84af-4938-bb69-cbee8d6cfa26" providerId="AD" clId="Web-{2FBC7461-7608-F3B1-4D14-B5B0652FC6B6}" dt="2024-05-28T16:50:00.763" v="44" actId="20577"/>
      <pc:docMkLst>
        <pc:docMk/>
      </pc:docMkLst>
      <pc:sldChg chg="modSp">
        <pc:chgData name="Kelly Davis" userId="S::kelly.davis@connahsquayhs.org.uk::096ba659-84af-4938-bb69-cbee8d6cfa26" providerId="AD" clId="Web-{2FBC7461-7608-F3B1-4D14-B5B0652FC6B6}" dt="2024-05-28T16:48:00.602" v="24" actId="20577"/>
        <pc:sldMkLst>
          <pc:docMk/>
          <pc:sldMk cId="1981651252" sldId="278"/>
        </pc:sldMkLst>
        <pc:spChg chg="mod">
          <ac:chgData name="Kelly Davis" userId="S::kelly.davis@connahsquayhs.org.uk::096ba659-84af-4938-bb69-cbee8d6cfa26" providerId="AD" clId="Web-{2FBC7461-7608-F3B1-4D14-B5B0652FC6B6}" dt="2024-05-28T16:47:20.319" v="17" actId="20577"/>
          <ac:spMkLst>
            <pc:docMk/>
            <pc:sldMk cId="1981651252" sldId="278"/>
            <ac:spMk id="2" creationId="{B77F1C2E-7359-4E67-E2F1-060331D23AB7}"/>
          </ac:spMkLst>
        </pc:spChg>
        <pc:spChg chg="mod">
          <ac:chgData name="Kelly Davis" userId="S::kelly.davis@connahsquayhs.org.uk::096ba659-84af-4938-bb69-cbee8d6cfa26" providerId="AD" clId="Web-{2FBC7461-7608-F3B1-4D14-B5B0652FC6B6}" dt="2024-05-28T16:47:32.741" v="19" actId="20577"/>
          <ac:spMkLst>
            <pc:docMk/>
            <pc:sldMk cId="1981651252" sldId="278"/>
            <ac:spMk id="7" creationId="{2E5624FB-155B-4395-46B6-A4D8F5D58C9A}"/>
          </ac:spMkLst>
        </pc:spChg>
        <pc:spChg chg="mod">
          <ac:chgData name="Kelly Davis" userId="S::kelly.davis@connahsquayhs.org.uk::096ba659-84af-4938-bb69-cbee8d6cfa26" providerId="AD" clId="Web-{2FBC7461-7608-F3B1-4D14-B5B0652FC6B6}" dt="2024-05-28T16:48:00.602" v="24" actId="20577"/>
          <ac:spMkLst>
            <pc:docMk/>
            <pc:sldMk cId="1981651252" sldId="278"/>
            <ac:spMk id="8" creationId="{D9F63377-DD1C-4BBD-5D28-6BF14622536D}"/>
          </ac:spMkLst>
        </pc:spChg>
      </pc:sldChg>
      <pc:sldChg chg="modSp">
        <pc:chgData name="Kelly Davis" userId="S::kelly.davis@connahsquayhs.org.uk::096ba659-84af-4938-bb69-cbee8d6cfa26" providerId="AD" clId="Web-{2FBC7461-7608-F3B1-4D14-B5B0652FC6B6}" dt="2024-05-28T16:48:59.229" v="35" actId="20577"/>
        <pc:sldMkLst>
          <pc:docMk/>
          <pc:sldMk cId="2744657230" sldId="279"/>
        </pc:sldMkLst>
        <pc:spChg chg="mod">
          <ac:chgData name="Kelly Davis" userId="S::kelly.davis@connahsquayhs.org.uk::096ba659-84af-4938-bb69-cbee8d6cfa26" providerId="AD" clId="Web-{2FBC7461-7608-F3B1-4D14-B5B0652FC6B6}" dt="2024-05-28T16:48:07.758" v="26" actId="20577"/>
          <ac:spMkLst>
            <pc:docMk/>
            <pc:sldMk cId="2744657230" sldId="279"/>
            <ac:spMk id="2" creationId="{C65EE8F8-148F-B99E-40FA-43CE497387F7}"/>
          </ac:spMkLst>
        </pc:spChg>
        <pc:spChg chg="mod">
          <ac:chgData name="Kelly Davis" userId="S::kelly.davis@connahsquayhs.org.uk::096ba659-84af-4938-bb69-cbee8d6cfa26" providerId="AD" clId="Web-{2FBC7461-7608-F3B1-4D14-B5B0652FC6B6}" dt="2024-05-28T16:48:10.008" v="27" actId="20577"/>
          <ac:spMkLst>
            <pc:docMk/>
            <pc:sldMk cId="2744657230" sldId="279"/>
            <ac:spMk id="4" creationId="{74C831F6-864D-BABA-AF92-E2DAAB3A976C}"/>
          </ac:spMkLst>
        </pc:spChg>
        <pc:spChg chg="mod">
          <ac:chgData name="Kelly Davis" userId="S::kelly.davis@connahsquayhs.org.uk::096ba659-84af-4938-bb69-cbee8d6cfa26" providerId="AD" clId="Web-{2FBC7461-7608-F3B1-4D14-B5B0652FC6B6}" dt="2024-05-28T16:48:44.104" v="33" actId="20577"/>
          <ac:spMkLst>
            <pc:docMk/>
            <pc:sldMk cId="2744657230" sldId="279"/>
            <ac:spMk id="6" creationId="{BBFAC2B0-088A-A742-E984-08816EB2A534}"/>
          </ac:spMkLst>
        </pc:spChg>
        <pc:spChg chg="mod">
          <ac:chgData name="Kelly Davis" userId="S::kelly.davis@connahsquayhs.org.uk::096ba659-84af-4938-bb69-cbee8d6cfa26" providerId="AD" clId="Web-{2FBC7461-7608-F3B1-4D14-B5B0652FC6B6}" dt="2024-05-28T16:48:59.229" v="35" actId="20577"/>
          <ac:spMkLst>
            <pc:docMk/>
            <pc:sldMk cId="2744657230" sldId="279"/>
            <ac:spMk id="9" creationId="{FAC0EE1F-6170-8836-2429-E17EDAC6A750}"/>
          </ac:spMkLst>
        </pc:spChg>
        <pc:spChg chg="mod">
          <ac:chgData name="Kelly Davis" userId="S::kelly.davis@connahsquayhs.org.uk::096ba659-84af-4938-bb69-cbee8d6cfa26" providerId="AD" clId="Web-{2FBC7461-7608-F3B1-4D14-B5B0652FC6B6}" dt="2024-05-28T16:48:39.775" v="31" actId="20577"/>
          <ac:spMkLst>
            <pc:docMk/>
            <pc:sldMk cId="2744657230" sldId="279"/>
            <ac:spMk id="11" creationId="{BE434E36-C7AA-5216-328F-AB4594226D84}"/>
          </ac:spMkLst>
        </pc:spChg>
      </pc:sldChg>
      <pc:sldChg chg="modSp">
        <pc:chgData name="Kelly Davis" userId="S::kelly.davis@connahsquayhs.org.uk::096ba659-84af-4938-bb69-cbee8d6cfa26" providerId="AD" clId="Web-{2FBC7461-7608-F3B1-4D14-B5B0652FC6B6}" dt="2024-05-28T16:47:07.631" v="15" actId="20577"/>
        <pc:sldMkLst>
          <pc:docMk/>
          <pc:sldMk cId="2458432041" sldId="280"/>
        </pc:sldMkLst>
        <pc:spChg chg="mod">
          <ac:chgData name="Kelly Davis" userId="S::kelly.davis@connahsquayhs.org.uk::096ba659-84af-4938-bb69-cbee8d6cfa26" providerId="AD" clId="Web-{2FBC7461-7608-F3B1-4D14-B5B0652FC6B6}" dt="2024-05-28T16:46:44.677" v="9" actId="20577"/>
          <ac:spMkLst>
            <pc:docMk/>
            <pc:sldMk cId="2458432041" sldId="280"/>
            <ac:spMk id="2" creationId="{92C753A5-51E1-7A44-E9A0-95DE87F723AA}"/>
          </ac:spMkLst>
        </pc:spChg>
        <pc:spChg chg="mod">
          <ac:chgData name="Kelly Davis" userId="S::kelly.davis@connahsquayhs.org.uk::096ba659-84af-4938-bb69-cbee8d6cfa26" providerId="AD" clId="Web-{2FBC7461-7608-F3B1-4D14-B5B0652FC6B6}" dt="2024-05-28T16:46:35.130" v="6" actId="20577"/>
          <ac:spMkLst>
            <pc:docMk/>
            <pc:sldMk cId="2458432041" sldId="280"/>
            <ac:spMk id="3" creationId="{4DCACD9D-747D-8730-D752-62E05D93C009}"/>
          </ac:spMkLst>
        </pc:spChg>
        <pc:spChg chg="mod">
          <ac:chgData name="Kelly Davis" userId="S::kelly.davis@connahsquayhs.org.uk::096ba659-84af-4938-bb69-cbee8d6cfa26" providerId="AD" clId="Web-{2FBC7461-7608-F3B1-4D14-B5B0652FC6B6}" dt="2024-05-28T16:47:07.631" v="15" actId="20577"/>
          <ac:spMkLst>
            <pc:docMk/>
            <pc:sldMk cId="2458432041" sldId="280"/>
            <ac:spMk id="5" creationId="{B21294D3-126A-E4A2-9988-FAF78C7B7328}"/>
          </ac:spMkLst>
        </pc:spChg>
        <pc:spChg chg="mod">
          <ac:chgData name="Kelly Davis" userId="S::kelly.davis@connahsquayhs.org.uk::096ba659-84af-4938-bb69-cbee8d6cfa26" providerId="AD" clId="Web-{2FBC7461-7608-F3B1-4D14-B5B0652FC6B6}" dt="2024-05-28T16:46:50.537" v="13" actId="20577"/>
          <ac:spMkLst>
            <pc:docMk/>
            <pc:sldMk cId="2458432041" sldId="280"/>
            <ac:spMk id="6" creationId="{25C07CEA-84F6-8C26-6F95-D4919D0C9E00}"/>
          </ac:spMkLst>
        </pc:spChg>
      </pc:sldChg>
      <pc:sldChg chg="addSp modSp">
        <pc:chgData name="Kelly Davis" userId="S::kelly.davis@connahsquayhs.org.uk::096ba659-84af-4938-bb69-cbee8d6cfa26" providerId="AD" clId="Web-{2FBC7461-7608-F3B1-4D14-B5B0652FC6B6}" dt="2024-05-28T16:49:22.652" v="38"/>
        <pc:sldMkLst>
          <pc:docMk/>
          <pc:sldMk cId="3785915959" sldId="282"/>
        </pc:sldMkLst>
        <pc:picChg chg="add mod">
          <ac:chgData name="Kelly Davis" userId="S::kelly.davis@connahsquayhs.org.uk::096ba659-84af-4938-bb69-cbee8d6cfa26" providerId="AD" clId="Web-{2FBC7461-7608-F3B1-4D14-B5B0652FC6B6}" dt="2024-05-28T16:49:20.855" v="37" actId="1076"/>
          <ac:picMkLst>
            <pc:docMk/>
            <pc:sldMk cId="3785915959" sldId="282"/>
            <ac:picMk id="9" creationId="{29A53CB8-8E9F-CB5F-E5E8-E0FE5A9DC73F}"/>
          </ac:picMkLst>
        </pc:picChg>
        <pc:picChg chg="add mod">
          <ac:chgData name="Kelly Davis" userId="S::kelly.davis@connahsquayhs.org.uk::096ba659-84af-4938-bb69-cbee8d6cfa26" providerId="AD" clId="Web-{2FBC7461-7608-F3B1-4D14-B5B0652FC6B6}" dt="2024-05-28T16:49:22.652" v="38"/>
          <ac:picMkLst>
            <pc:docMk/>
            <pc:sldMk cId="3785915959" sldId="282"/>
            <ac:picMk id="10" creationId="{1455E669-DC3A-5A77-3A23-4DFC0433FC54}"/>
          </ac:picMkLst>
        </pc:picChg>
      </pc:sldChg>
      <pc:sldChg chg="modSp">
        <pc:chgData name="Kelly Davis" userId="S::kelly.davis@connahsquayhs.org.uk::096ba659-84af-4938-bb69-cbee8d6cfa26" providerId="AD" clId="Web-{2FBC7461-7608-F3B1-4D14-B5B0652FC6B6}" dt="2024-05-28T16:50:00.763" v="44" actId="20577"/>
        <pc:sldMkLst>
          <pc:docMk/>
          <pc:sldMk cId="632769890" sldId="284"/>
        </pc:sldMkLst>
        <pc:spChg chg="mod">
          <ac:chgData name="Kelly Davis" userId="S::kelly.davis@connahsquayhs.org.uk::096ba659-84af-4938-bb69-cbee8d6cfa26" providerId="AD" clId="Web-{2FBC7461-7608-F3B1-4D14-B5B0652FC6B6}" dt="2024-05-28T16:49:42.887" v="40" actId="20577"/>
          <ac:spMkLst>
            <pc:docMk/>
            <pc:sldMk cId="632769890" sldId="284"/>
            <ac:spMk id="2" creationId="{7E6C883F-1227-F311-38A5-B4E17D09B7AB}"/>
          </ac:spMkLst>
        </pc:spChg>
        <pc:spChg chg="mod">
          <ac:chgData name="Kelly Davis" userId="S::kelly.davis@connahsquayhs.org.uk::096ba659-84af-4938-bb69-cbee8d6cfa26" providerId="AD" clId="Web-{2FBC7461-7608-F3B1-4D14-B5B0652FC6B6}" dt="2024-05-28T16:49:45.247" v="41" actId="20577"/>
          <ac:spMkLst>
            <pc:docMk/>
            <pc:sldMk cId="632769890" sldId="284"/>
            <ac:spMk id="4" creationId="{235860F6-C416-1E2E-120E-314D539F4A7E}"/>
          </ac:spMkLst>
        </pc:spChg>
        <pc:spChg chg="mod">
          <ac:chgData name="Kelly Davis" userId="S::kelly.davis@connahsquayhs.org.uk::096ba659-84af-4938-bb69-cbee8d6cfa26" providerId="AD" clId="Web-{2FBC7461-7608-F3B1-4D14-B5B0652FC6B6}" dt="2024-05-28T16:49:58.403" v="43" actId="20577"/>
          <ac:spMkLst>
            <pc:docMk/>
            <pc:sldMk cId="632769890" sldId="284"/>
            <ac:spMk id="9" creationId="{E5C5155A-67AA-9F8F-5734-B567AC294D97}"/>
          </ac:spMkLst>
        </pc:spChg>
        <pc:spChg chg="mod">
          <ac:chgData name="Kelly Davis" userId="S::kelly.davis@connahsquayhs.org.uk::096ba659-84af-4938-bb69-cbee8d6cfa26" providerId="AD" clId="Web-{2FBC7461-7608-F3B1-4D14-B5B0652FC6B6}" dt="2024-05-28T16:50:00.763" v="44" actId="20577"/>
          <ac:spMkLst>
            <pc:docMk/>
            <pc:sldMk cId="632769890" sldId="284"/>
            <ac:spMk id="10" creationId="{59B49D29-3501-5F1D-BF03-49B083B72B1A}"/>
          </ac:spMkLst>
        </pc:spChg>
        <pc:spChg chg="mod">
          <ac:chgData name="Kelly Davis" userId="S::kelly.davis@connahsquayhs.org.uk::096ba659-84af-4938-bb69-cbee8d6cfa26" providerId="AD" clId="Web-{2FBC7461-7608-F3B1-4D14-B5B0652FC6B6}" dt="2024-05-28T16:47:43.210" v="21" actId="20577"/>
          <ac:spMkLst>
            <pc:docMk/>
            <pc:sldMk cId="632769890" sldId="284"/>
            <ac:spMk id="11" creationId="{73CA8E55-50A9-4198-412B-A239F349004B}"/>
          </ac:spMkLst>
        </pc:spChg>
      </pc:sldChg>
      <pc:sldChg chg="modSp">
        <pc:chgData name="Kelly Davis" userId="S::kelly.davis@connahsquayhs.org.uk::096ba659-84af-4938-bb69-cbee8d6cfa26" providerId="AD" clId="Web-{2FBC7461-7608-F3B1-4D14-B5B0652FC6B6}" dt="2024-05-28T16:46:25.942" v="1" actId="20577"/>
        <pc:sldMkLst>
          <pc:docMk/>
          <pc:sldMk cId="3948252949" sldId="286"/>
        </pc:sldMkLst>
        <pc:spChg chg="mod">
          <ac:chgData name="Kelly Davis" userId="S::kelly.davis@connahsquayhs.org.uk::096ba659-84af-4938-bb69-cbee8d6cfa26" providerId="AD" clId="Web-{2FBC7461-7608-F3B1-4D14-B5B0652FC6B6}" dt="2024-05-28T16:46:25.942" v="1"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AF29BA8B-D101-B26F-7C38-B5CA6490DE50}"/>
    <pc:docChg chg="modSld">
      <pc:chgData name="Catrin Davies" userId="S::catrin.davies@connahsquayhs.org.uk::8fe6a0ed-85a2-4afc-b2fd-0bd0e468fc41" providerId="AD" clId="Web-{AF29BA8B-D101-B26F-7C38-B5CA6490DE50}" dt="2024-07-01T15:59:25.998" v="0" actId="20577"/>
      <pc:docMkLst>
        <pc:docMk/>
      </pc:docMkLst>
      <pc:sldChg chg="modSp">
        <pc:chgData name="Catrin Davies" userId="S::catrin.davies@connahsquayhs.org.uk::8fe6a0ed-85a2-4afc-b2fd-0bd0e468fc41" providerId="AD" clId="Web-{AF29BA8B-D101-B26F-7C38-B5CA6490DE50}" dt="2024-07-01T15:59:25.998" v="0" actId="20577"/>
        <pc:sldMkLst>
          <pc:docMk/>
          <pc:sldMk cId="632769890" sldId="284"/>
        </pc:sldMkLst>
        <pc:spChg chg="mod">
          <ac:chgData name="Catrin Davies" userId="S::catrin.davies@connahsquayhs.org.uk::8fe6a0ed-85a2-4afc-b2fd-0bd0e468fc41" providerId="AD" clId="Web-{AF29BA8B-D101-B26F-7C38-B5CA6490DE50}" dt="2024-07-01T15:59:25.998" v="0" actId="20577"/>
          <ac:spMkLst>
            <pc:docMk/>
            <pc:sldMk cId="632769890" sldId="284"/>
            <ac:spMk id="10" creationId="{59B49D29-3501-5F1D-BF03-49B083B72B1A}"/>
          </ac:spMkLst>
        </pc:spChg>
      </pc:sldChg>
    </pc:docChg>
  </pc:docChgLst>
  <pc:docChgLst>
    <pc:chgData name="Catrin Davies" userId="S::catrin.davies@connahsquayhs.org.uk::8fe6a0ed-85a2-4afc-b2fd-0bd0e468fc41" providerId="AD" clId="Web-{991DAF3B-E319-0D8C-44BD-0611970E256D}"/>
    <pc:docChg chg="modSld">
      <pc:chgData name="Catrin Davies" userId="S::catrin.davies@connahsquayhs.org.uk::8fe6a0ed-85a2-4afc-b2fd-0bd0e468fc41" providerId="AD" clId="Web-{991DAF3B-E319-0D8C-44BD-0611970E256D}" dt="2024-06-24T10:54:22.426" v="1" actId="20577"/>
      <pc:docMkLst>
        <pc:docMk/>
      </pc:docMkLst>
      <pc:sldChg chg="modSp">
        <pc:chgData name="Catrin Davies" userId="S::catrin.davies@connahsquayhs.org.uk::8fe6a0ed-85a2-4afc-b2fd-0bd0e468fc41" providerId="AD" clId="Web-{991DAF3B-E319-0D8C-44BD-0611970E256D}" dt="2024-06-24T10:54:22.426" v="1" actId="20577"/>
        <pc:sldMkLst>
          <pc:docMk/>
          <pc:sldMk cId="632769890" sldId="284"/>
        </pc:sldMkLst>
        <pc:spChg chg="mod">
          <ac:chgData name="Catrin Davies" userId="S::catrin.davies@connahsquayhs.org.uk::8fe6a0ed-85a2-4afc-b2fd-0bd0e468fc41" providerId="AD" clId="Web-{991DAF3B-E319-0D8C-44BD-0611970E256D}" dt="2024-06-24T10:54:22.426" v="1" actId="20577"/>
          <ac:spMkLst>
            <pc:docMk/>
            <pc:sldMk cId="632769890" sldId="284"/>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Our Universe</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GB" sz="1200" i="1" dirty="0">
                <a:solidFill>
                  <a:srgbClr val="0360A6"/>
                </a:solidFill>
                <a:latin typeface="Arial"/>
                <a:cs typeface="Arial"/>
              </a:rPr>
              <a:t>Forces</a:t>
            </a:r>
            <a:r>
              <a:rPr lang="en-GB" sz="1200" dirty="0">
                <a:solidFill>
                  <a:srgbClr val="1F1F1F"/>
                </a:solidFill>
                <a:latin typeface="Arial"/>
                <a:cs typeface="Arial"/>
              </a:rPr>
              <a:t> and energy can be used to describe the behaviour of everything from the smallest building blocks of matter to the motion of planets and stars. Understanding forces and energy helps us to predict and control the behaviour of our environment. These ideas can be modelled and expressed formally, providing a consistent mathematical framework to describe physical systems. This has enabled some of society’s greatest scientific breakthroughs and engineering achievements. An understanding of forces and energy can help learners overcome future challenges and use our planet’s resources efficiently and sustainably, helping them become responsible citizens of Wales and the world.</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GB" sz="1100" dirty="0">
                <a:solidFill>
                  <a:srgbClr val="1F1F1F"/>
                </a:solidFill>
                <a:latin typeface="Arial"/>
                <a:cs typeface="Arial"/>
              </a:rPr>
              <a:t>Forces and energy provide a foundation for understanding our universe.</a:t>
            </a:r>
            <a:r>
              <a:rPr lang="en-GB" sz="1100" dirty="0">
                <a:solidFill>
                  <a:srgbClr val="1F1F1F"/>
                </a:solidFill>
                <a:latin typeface="Segoe UI"/>
                <a:cs typeface="Segoe UI"/>
              </a:rPr>
              <a:t> </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800" b="0" dirty="0">
              <a:solidFill>
                <a:srgbClr val="000000"/>
              </a:solidFill>
              <a:latin typeface="Segoe UI"/>
              <a:cs typeface="Segoe UI"/>
            </a:endParaRPr>
          </a:p>
          <a:p>
            <a:pPr>
              <a:lnSpc>
                <a:spcPct val="100000"/>
              </a:lnSpc>
              <a:spcBef>
                <a:spcPts val="0"/>
              </a:spcBef>
            </a:pPr>
            <a:r>
              <a:rPr lang="en-GB" sz="1000" dirty="0">
                <a:solidFill>
                  <a:srgbClr val="1F1F1F"/>
                </a:solidFill>
                <a:latin typeface="Arial"/>
                <a:cs typeface="Arial"/>
              </a:rPr>
              <a:t>Being curious and searching for answers is essential to understanding and predicting phenomena.</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fontScale="85000" lnSpcReduction="20000"/>
          </a:bodyPr>
          <a:lstStyle/>
          <a:p>
            <a:endParaRPr lang="en-US" sz="900" dirty="0"/>
          </a:p>
          <a:p>
            <a:pPr>
              <a:lnSpc>
                <a:spcPct val="100000"/>
              </a:lnSpc>
              <a:spcBef>
                <a:spcPts val="0"/>
              </a:spcBef>
            </a:pPr>
            <a:r>
              <a:rPr lang="en-GB" sz="1200" dirty="0">
                <a:solidFill>
                  <a:srgbClr val="1F1F1F"/>
                </a:solidFill>
                <a:latin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GB" sz="1200" i="1" dirty="0">
                <a:solidFill>
                  <a:srgbClr val="0360A6"/>
                </a:solidFill>
                <a:latin typeface="Arial"/>
                <a:cs typeface="Arial"/>
              </a:rPr>
              <a:t>models</a:t>
            </a:r>
            <a:r>
              <a:rPr lang="en-GB" sz="1200" dirty="0">
                <a:solidFill>
                  <a:srgbClr val="1F1F1F"/>
                </a:solidFill>
                <a:latin typeface="Arial"/>
                <a:cs typeface="Arial"/>
              </a:rPr>
              <a:t> will also help them make sense of its complexity. With evidence derived from observations, new theories can be developed, and existing ideas may be refined or challenged.</a:t>
            </a:r>
            <a:endParaRPr lang="en-US" sz="1200" dirty="0">
              <a:solidFill>
                <a:srgbClr val="000000"/>
              </a:solidFill>
              <a:latin typeface="Arial"/>
              <a:cs typeface="Arial"/>
            </a:endParaRPr>
          </a:p>
          <a:p>
            <a:pPr>
              <a:lnSpc>
                <a:spcPct val="100000"/>
              </a:lnSpc>
              <a:spcBef>
                <a:spcPts val="0"/>
              </a:spcBef>
            </a:pPr>
            <a:r>
              <a:rPr lang="en-GB" sz="1200" dirty="0">
                <a:solidFill>
                  <a:srgbClr val="1F1F1F"/>
                </a:solidFill>
                <a:latin typeface="Arial"/>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lgn="ctr">
              <a:lnSpc>
                <a:spcPct val="100000"/>
              </a:lnSpc>
              <a:spcBef>
                <a:spcPts val="0"/>
              </a:spcBef>
            </a:pPr>
            <a:r>
              <a:rPr lang="en-GB" sz="1200" b="1" u="sng" dirty="0">
                <a:solidFill>
                  <a:srgbClr val="000000"/>
                </a:solidFill>
                <a:latin typeface="Calibri"/>
                <a:ea typeface="Calibri"/>
                <a:cs typeface="Calibri"/>
              </a:rPr>
              <a:t>Four Purposes Focus</a:t>
            </a: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b="1" dirty="0">
                <a:solidFill>
                  <a:srgbClr val="000000"/>
                </a:solidFill>
                <a:latin typeface="Calibri"/>
                <a:ea typeface="Calibri"/>
                <a:cs typeface="Calibri"/>
              </a:rPr>
              <a:t>Ambitious, capable learners who: </a:t>
            </a:r>
            <a:r>
              <a:rPr lang="en-US" sz="1200" dirty="0">
                <a:solidFill>
                  <a:srgbClr val="000000"/>
                </a:solidFill>
                <a:latin typeface="Calibri"/>
                <a:ea typeface="Calibri"/>
                <a:cs typeface="Calibri"/>
              </a:rPr>
              <a:t>set themselves high standards and seek and enjoy challenge and  are building up a body of knowledge with skills to connect and apply that knowledge in different contexts.</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Enterprising, creative contributors who:</a:t>
            </a: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connect and apply their knowledge and skills to create ideas and products</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lead and play different roles in teams effectively and responsibly</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identify and grasp opportunities</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DCF: Stop go animation using </a:t>
            </a:r>
            <a:r>
              <a:rPr lang="en-US" sz="1200" dirty="0" err="1">
                <a:solidFill>
                  <a:srgbClr val="000000"/>
                </a:solidFill>
                <a:latin typeface="Calibri"/>
                <a:ea typeface="Calibri"/>
                <a:cs typeface="Calibri"/>
              </a:rPr>
              <a:t>ipads</a:t>
            </a:r>
            <a:r>
              <a:rPr lang="en-US" sz="1200" dirty="0">
                <a:solidFill>
                  <a:srgbClr val="000000"/>
                </a:solidFill>
                <a:latin typeface="Calibri"/>
                <a:ea typeface="Calibri"/>
                <a:cs typeface="Calibri"/>
              </a:rPr>
              <a:t> and software.</a:t>
            </a:r>
          </a:p>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Numeracy: plotting and interpreting data (graphs and tables)</a:t>
            </a:r>
          </a:p>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Literacy: comprehension tasks, writing a letter, oracy (during group work)</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nSpc>
                <a:spcPct val="100000"/>
              </a:lnSpc>
              <a:spcBef>
                <a:spcPts val="0"/>
              </a:spcBef>
            </a:pPr>
            <a:r>
              <a:rPr lang="en-GB" sz="900" dirty="0">
                <a:latin typeface="MASSILIA VF"/>
              </a:rPr>
              <a:t>. </a:t>
            </a:r>
            <a:r>
              <a:rPr lang="en-GB" sz="1200" b="1" dirty="0">
                <a:solidFill>
                  <a:srgbClr val="000000"/>
                </a:solidFill>
                <a:latin typeface="Calibri"/>
                <a:ea typeface="Calibri"/>
                <a:cs typeface="Calibri"/>
              </a:rPr>
              <a:t>Creativity and innovation involved:</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When they make their stop go animation of the life cycle of a star.</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Critical thinking and problem solving:</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Evaluating stop go animation and evaluating meteor practical.</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Planning and organising:</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Planning roles within a group</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Time management</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Personal effectiveness:</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Communicating effectively during group work.</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Evaluating a model produced.</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a:bodyPr>
          <a:lstStyle/>
          <a:p>
            <a:pPr>
              <a:lnSpc>
                <a:spcPct val="100000"/>
              </a:lnSpc>
              <a:spcBef>
                <a:spcPts val="0"/>
              </a:spcBef>
            </a:pPr>
            <a:r>
              <a:rPr lang="en-GB" sz="1200" b="1" u="sng">
                <a:solidFill>
                  <a:srgbClr val="000000"/>
                </a:solidFill>
                <a:latin typeface="Calibri"/>
                <a:ea typeface="Calibri"/>
                <a:cs typeface="Calibri"/>
              </a:rPr>
              <a:t>How will you teach it through the Pedagogical Principles?</a:t>
            </a:r>
            <a:endParaRPr lang="en-US" sz="120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Create authentic contexts for learning</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Encourage Learners to take responsibility for their own learning</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Support social and emotional development and positive relationships    </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Encourage collaboration             </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Sustained pupil effort to reach high and achievable targets         </a:t>
            </a:r>
          </a:p>
          <a:p>
            <a:pPr marL="171450" indent="-171450">
              <a:lnSpc>
                <a:spcPct val="100000"/>
              </a:lnSpc>
              <a:spcBef>
                <a:spcPts val="0"/>
              </a:spcBef>
              <a:buFont typeface="Arial,Sans-Serif"/>
              <a:buChar char="•"/>
            </a:pPr>
            <a:r>
              <a:rPr lang="en-GB" sz="1200">
                <a:solidFill>
                  <a:srgbClr val="000000"/>
                </a:solidFill>
                <a:latin typeface="Calibri"/>
                <a:ea typeface="Calibri"/>
                <a:cs typeface="Calibri"/>
              </a:rPr>
              <a:t>Employ a broad repertoire of teaching approaches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Build on previous knowledge and experience to engage interest</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Promote problem solving, creative and critical thinking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Focus on four purposes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Use assessment for learning to accelerate progress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Make connections within and across Areas of Learning Experience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Reinforce cross curricular responsibilities, </a:t>
            </a:r>
            <a:r>
              <a:rPr lang="en-GB" sz="1200" dirty="0" err="1">
                <a:solidFill>
                  <a:srgbClr val="000000"/>
                </a:solidFill>
                <a:latin typeface="Calibri"/>
                <a:ea typeface="Calibri"/>
                <a:cs typeface="Calibri"/>
              </a:rPr>
              <a:t>inc</a:t>
            </a:r>
            <a:r>
              <a:rPr lang="en-GB" sz="1200" dirty="0">
                <a:solidFill>
                  <a:srgbClr val="000000"/>
                </a:solidFill>
                <a:latin typeface="Calibri"/>
                <a:ea typeface="Calibri"/>
                <a:cs typeface="Calibri"/>
              </a:rPr>
              <a:t> literacy, numeracy and digital competence.</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Problem solving, skills based resilience using a trial and improvement  approach when carrying out their stop go animation.</a:t>
            </a:r>
          </a:p>
          <a:p>
            <a:pPr>
              <a:lnSpc>
                <a:spcPct val="100000"/>
              </a:lnSpc>
              <a:spcBef>
                <a:spcPts val="0"/>
              </a:spcBef>
            </a:pPr>
            <a:r>
              <a:rPr lang="en-US" sz="1200" dirty="0">
                <a:solidFill>
                  <a:srgbClr val="000000"/>
                </a:solidFill>
                <a:latin typeface="Calibri"/>
                <a:ea typeface="Calibri"/>
                <a:cs typeface="Calibri"/>
              </a:rPr>
              <a:t>Increased independence during learning and during group work.</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The topic builds on prior knowledge  of our universe to produce increasingly sophisticated understanding of concepts, such as:</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meteors and their affects on our planet</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the causes of seasons</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progression in space travel</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the life-cycle of a star</a:t>
            </a: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000000"/>
                </a:solidFill>
                <a:latin typeface="Calibri"/>
                <a:ea typeface="Calibri"/>
                <a:cs typeface="Calibri"/>
              </a:rPr>
              <a:t>When learners are carrying out investigations, they are developing their scientific inquiry skills which can then be applied across a range of themes.</a:t>
            </a: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Learners are exploring, designing, </a:t>
            </a:r>
            <a:r>
              <a:rPr lang="en-US" sz="1200" dirty="0" err="1">
                <a:solidFill>
                  <a:srgbClr val="000000"/>
                </a:solidFill>
                <a:latin typeface="Calibri"/>
                <a:ea typeface="Calibri"/>
                <a:cs typeface="Calibri"/>
              </a:rPr>
              <a:t>analysing</a:t>
            </a:r>
            <a:r>
              <a:rPr lang="en-US" sz="1200" dirty="0">
                <a:solidFill>
                  <a:srgbClr val="000000"/>
                </a:solidFill>
                <a:latin typeface="Calibri"/>
                <a:ea typeface="Calibri"/>
                <a:cs typeface="Calibri"/>
              </a:rPr>
              <a:t>, evaluating, problem solving and creating within a range of contexts. They will refine these skills based on both peer and teacher feedback.</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Learners will be able to make links between familiar and unfamiliar contexts e.g. their knowledge and understanding of the seasons, and day and night is developed and underpinned by scientific facts. </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I can </a:t>
            </a:r>
            <a:r>
              <a:rPr lang="en-US" sz="1800" err="1">
                <a:latin typeface="MASSILIA VF"/>
              </a:rPr>
              <a:t>recognise</a:t>
            </a:r>
            <a:r>
              <a:rPr lang="en-US" sz="1800" dirty="0">
                <a:latin typeface="MASSILIA VF"/>
              </a:rPr>
              <a:t> patterns from my observations and investigations and can communicate my findings.</a:t>
            </a:r>
            <a:endParaRPr lang="en-US" sz="18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sz="1800" dirty="0">
                <a:solidFill>
                  <a:srgbClr val="1F1F1F"/>
                </a:solidFill>
                <a:latin typeface="Arial"/>
                <a:cs typeface="Arial"/>
              </a:rPr>
              <a:t> I can suggest conclusions as a result of carrying out my inquiries.</a:t>
            </a:r>
            <a:endParaRPr lang="en-US" sz="1800" dirty="0"/>
          </a:p>
          <a:p>
            <a:pPr>
              <a:buFont typeface="Arial" panose="020B0604020202020204" pitchFamily="34" charset="0"/>
              <a:buChar char="•"/>
            </a:pPr>
            <a:endParaRPr lang="en-US" sz="1800" dirty="0">
              <a:solidFill>
                <a:srgbClr val="1F1F1F"/>
              </a:solidFill>
              <a:latin typeface="Arial"/>
              <a:cs typeface="Arial"/>
            </a:endParaRPr>
          </a:p>
          <a:p>
            <a:pPr>
              <a:buFont typeface="Arial" panose="020B0604020202020204" pitchFamily="34" charset="0"/>
              <a:buChar char="•"/>
            </a:pPr>
            <a:r>
              <a:rPr lang="en-US" sz="1800" dirty="0">
                <a:solidFill>
                  <a:srgbClr val="1F1F1F"/>
                </a:solidFill>
                <a:latin typeface="Arial"/>
                <a:cs typeface="Arial"/>
              </a:rPr>
              <a:t>I can evaluate methods to suggest improvements.</a:t>
            </a:r>
            <a:endParaRPr lang="en-US" sz="1800" dirty="0"/>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1800" dirty="0">
                <a:latin typeface="MASSILIA VF"/>
              </a:rPr>
              <a:t>I can use my findings to draw valid conclusions.</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1211023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solidFill>
                  <a:srgbClr val="1F1F1F"/>
                </a:solidFill>
                <a:latin typeface="Arial"/>
                <a:cs typeface="Arial"/>
              </a:rPr>
              <a:t>.I can </a:t>
            </a:r>
            <a:r>
              <a:rPr lang="en-US" sz="1800" dirty="0" err="1">
                <a:solidFill>
                  <a:srgbClr val="1F1F1F"/>
                </a:solidFill>
                <a:latin typeface="Arial"/>
                <a:cs typeface="Arial"/>
              </a:rPr>
              <a:t>recognise</a:t>
            </a:r>
            <a:r>
              <a:rPr lang="en-US" sz="1800" dirty="0">
                <a:solidFill>
                  <a:srgbClr val="1F1F1F"/>
                </a:solidFill>
                <a:latin typeface="Arial"/>
                <a:cs typeface="Arial"/>
              </a:rPr>
              <a:t> patterns from my observations and investigations and can communicate my findings.</a:t>
            </a:r>
          </a:p>
          <a:p>
            <a:r>
              <a:rPr lang="en-US" sz="1800" dirty="0">
                <a:solidFill>
                  <a:srgbClr val="1F1F1F"/>
                </a:solidFill>
                <a:latin typeface="Arial"/>
                <a:cs typeface="Arial"/>
              </a:rPr>
              <a:t>I can use my  knowledge and understanding to predict effects as part of my scientific exploration.</a:t>
            </a:r>
          </a:p>
          <a:p>
            <a:endParaRPr lang="en-US" sz="1800" dirty="0">
              <a:solidFill>
                <a:srgbClr val="1F1F1F"/>
              </a:solidFill>
              <a:latin typeface="Arial"/>
              <a:cs typeface="Arial"/>
            </a:endParaRPr>
          </a:p>
          <a:p>
            <a:r>
              <a:rPr lang="en-US" sz="1800" dirty="0">
                <a:solidFill>
                  <a:srgbClr val="1F1F1F"/>
                </a:solidFill>
                <a:latin typeface="Arial"/>
                <a:cs typeface="Arial"/>
              </a:rPr>
              <a:t>I can explore and communicate the basic properties of light, sound, electricity and magnetism</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explore how the motion of objects can be affected by applying specific forces.</a:t>
            </a:r>
          </a:p>
          <a:p>
            <a:endParaRPr lang="en-US" sz="1800" dirty="0">
              <a:latin typeface="MASSILIA VF"/>
            </a:endParaRPr>
          </a:p>
          <a:p>
            <a:pPr marL="171450" indent="-171450">
              <a:buFont typeface="Arial" panose="020B0604020202020204" pitchFamily="34" charset="0"/>
              <a:buChar char="•"/>
            </a:pPr>
            <a:r>
              <a:rPr lang="en-US" sz="1800" dirty="0">
                <a:latin typeface="MASSILIA VF"/>
              </a:rPr>
              <a:t>I can use a variety of simple models to describe the forces acting on an object.</a:t>
            </a:r>
            <a:endParaRPr lang="en-US" sz="1800" dirty="0"/>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46452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solidFill>
                  <a:srgbClr val="000000"/>
                </a:solidFill>
                <a:latin typeface="Calibri"/>
                <a:ea typeface="Calibri"/>
                <a:cs typeface="Calibri"/>
              </a:rPr>
              <a:t>Knowledge of solar system, day and night, moon, sun, stars, awareness of seasons, awareness of space travel. </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nSpc>
                <a:spcPct val="100000"/>
              </a:lnSpc>
              <a:spcBef>
                <a:spcPts val="0"/>
              </a:spcBef>
            </a:pP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Structure of solar system</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Interpreting numerical data</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Sequencing the life cycle of a star.</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Natural satellites</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Causes of seasons</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Distinguishing between asteroids, meteors and comets</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dirty="0">
                <a:latin typeface="MASSILIA VF"/>
              </a:rPr>
              <a:t>To be able to use and apply scientific knowledge correctly to different contexts.</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be able to correctly </a:t>
            </a:r>
            <a:r>
              <a:rPr lang="en-US" sz="900" dirty="0" err="1">
                <a:latin typeface="MASSILIA VF"/>
              </a:rPr>
              <a:t>analyse</a:t>
            </a:r>
            <a:r>
              <a:rPr lang="en-US" sz="900" dirty="0">
                <a:latin typeface="MASSILIA VF"/>
              </a:rPr>
              <a:t> and interpret data </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produce accurately and precisely written scientific reports using tier 3 vocabulary </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be able to correctly display scientific data in the most appropriate format.</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solidFill>
                  <a:srgbClr val="000000"/>
                </a:solidFill>
                <a:latin typeface="Calibri"/>
                <a:ea typeface="Calibri"/>
                <a:cs typeface="Calibri"/>
              </a:rPr>
              <a:t>Meteor, unmanned, stars, planets, solar system, universe, galaxy, seasons, gravity, comet, asteroid, satellite, moon, black dwarf, white dwarf, super nova, nebula, main sequence, proto star, red giant, super red giant, black hole, prediction, conclusion, analyse, evaluation.</a:t>
            </a: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Careers and work related experiences:</a:t>
            </a: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Letter to the European Space Agency identifies personal skills.</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Authentic contexts: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Investigating meteor strikes.</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101</cp:revision>
  <dcterms:created xsi:type="dcterms:W3CDTF">2024-02-26T09:08:58Z</dcterms:created>
  <dcterms:modified xsi:type="dcterms:W3CDTF">2024-07-01T15:59:26Z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