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7" r:id="rId12"/>
    <p:sldId id="288"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D34BCD-527C-A973-E0E7-69BB2073A200}" v="64" dt="2024-07-04T08:45:59.4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84F2B097-B819-2F4A-FED3-8EB927141908}"/>
    <pc:docChg chg="modSld">
      <pc:chgData name="Kelly Davis" userId="S::kelly.davis@connahsquayhs.org.uk::096ba659-84af-4938-bb69-cbee8d6cfa26" providerId="AD" clId="Web-{84F2B097-B819-2F4A-FED3-8EB927141908}" dt="2024-05-28T17:02:23.327" v="42" actId="20577"/>
      <pc:docMkLst>
        <pc:docMk/>
      </pc:docMkLst>
      <pc:sldChg chg="modSp">
        <pc:chgData name="Kelly Davis" userId="S::kelly.davis@connahsquayhs.org.uk::096ba659-84af-4938-bb69-cbee8d6cfa26" providerId="AD" clId="Web-{84F2B097-B819-2F4A-FED3-8EB927141908}" dt="2024-05-28T17:01:09.822" v="26" actId="20577"/>
        <pc:sldMkLst>
          <pc:docMk/>
          <pc:sldMk cId="1981651252" sldId="278"/>
        </pc:sldMkLst>
        <pc:spChg chg="mod">
          <ac:chgData name="Kelly Davis" userId="S::kelly.davis@connahsquayhs.org.uk::096ba659-84af-4938-bb69-cbee8d6cfa26" providerId="AD" clId="Web-{84F2B097-B819-2F4A-FED3-8EB927141908}" dt="2024-05-28T17:00:41.288" v="21" actId="20577"/>
          <ac:spMkLst>
            <pc:docMk/>
            <pc:sldMk cId="1981651252" sldId="278"/>
            <ac:spMk id="2" creationId="{B77F1C2E-7359-4E67-E2F1-060331D23AB7}"/>
          </ac:spMkLst>
        </pc:spChg>
        <pc:spChg chg="mod">
          <ac:chgData name="Kelly Davis" userId="S::kelly.davis@connahsquayhs.org.uk::096ba659-84af-4938-bb69-cbee8d6cfa26" providerId="AD" clId="Web-{84F2B097-B819-2F4A-FED3-8EB927141908}" dt="2024-05-28T17:00:43.632" v="22" actId="20577"/>
          <ac:spMkLst>
            <pc:docMk/>
            <pc:sldMk cId="1981651252" sldId="278"/>
            <ac:spMk id="7" creationId="{2E5624FB-155B-4395-46B6-A4D8F5D58C9A}"/>
          </ac:spMkLst>
        </pc:spChg>
        <pc:spChg chg="mod">
          <ac:chgData name="Kelly Davis" userId="S::kelly.davis@connahsquayhs.org.uk::096ba659-84af-4938-bb69-cbee8d6cfa26" providerId="AD" clId="Web-{84F2B097-B819-2F4A-FED3-8EB927141908}" dt="2024-05-28T17:01:09.822" v="26" actId="20577"/>
          <ac:spMkLst>
            <pc:docMk/>
            <pc:sldMk cId="1981651252" sldId="278"/>
            <ac:spMk id="8" creationId="{D9F63377-DD1C-4BBD-5D28-6BF14622536D}"/>
          </ac:spMkLst>
        </pc:spChg>
      </pc:sldChg>
      <pc:sldChg chg="modSp">
        <pc:chgData name="Kelly Davis" userId="S::kelly.davis@connahsquayhs.org.uk::096ba659-84af-4938-bb69-cbee8d6cfa26" providerId="AD" clId="Web-{84F2B097-B819-2F4A-FED3-8EB927141908}" dt="2024-05-28T17:01:48.090" v="35" actId="20577"/>
        <pc:sldMkLst>
          <pc:docMk/>
          <pc:sldMk cId="2744657230" sldId="279"/>
        </pc:sldMkLst>
        <pc:spChg chg="mod">
          <ac:chgData name="Kelly Davis" userId="S::kelly.davis@connahsquayhs.org.uk::096ba659-84af-4938-bb69-cbee8d6cfa26" providerId="AD" clId="Web-{84F2B097-B819-2F4A-FED3-8EB927141908}" dt="2024-05-28T17:01:16.978" v="28" actId="20577"/>
          <ac:spMkLst>
            <pc:docMk/>
            <pc:sldMk cId="2744657230" sldId="279"/>
            <ac:spMk id="2" creationId="{C65EE8F8-148F-B99E-40FA-43CE497387F7}"/>
          </ac:spMkLst>
        </pc:spChg>
        <pc:spChg chg="mod">
          <ac:chgData name="Kelly Davis" userId="S::kelly.davis@connahsquayhs.org.uk::096ba659-84af-4938-bb69-cbee8d6cfa26" providerId="AD" clId="Web-{84F2B097-B819-2F4A-FED3-8EB927141908}" dt="2024-05-28T17:01:19.385" v="29" actId="20577"/>
          <ac:spMkLst>
            <pc:docMk/>
            <pc:sldMk cId="2744657230" sldId="279"/>
            <ac:spMk id="4" creationId="{74C831F6-864D-BABA-AF92-E2DAAB3A976C}"/>
          </ac:spMkLst>
        </pc:spChg>
        <pc:spChg chg="mod">
          <ac:chgData name="Kelly Davis" userId="S::kelly.davis@connahsquayhs.org.uk::096ba659-84af-4938-bb69-cbee8d6cfa26" providerId="AD" clId="Web-{84F2B097-B819-2F4A-FED3-8EB927141908}" dt="2024-05-28T17:01:34.480" v="31" actId="20577"/>
          <ac:spMkLst>
            <pc:docMk/>
            <pc:sldMk cId="2744657230" sldId="279"/>
            <ac:spMk id="6" creationId="{BBFAC2B0-088A-A742-E984-08816EB2A534}"/>
          </ac:spMkLst>
        </pc:spChg>
        <pc:spChg chg="mod">
          <ac:chgData name="Kelly Davis" userId="S::kelly.davis@connahsquayhs.org.uk::096ba659-84af-4938-bb69-cbee8d6cfa26" providerId="AD" clId="Web-{84F2B097-B819-2F4A-FED3-8EB927141908}" dt="2024-05-28T17:01:41.105" v="33" actId="20577"/>
          <ac:spMkLst>
            <pc:docMk/>
            <pc:sldMk cId="2744657230" sldId="279"/>
            <ac:spMk id="9" creationId="{FAC0EE1F-6170-8836-2429-E17EDAC6A750}"/>
          </ac:spMkLst>
        </pc:spChg>
        <pc:spChg chg="mod">
          <ac:chgData name="Kelly Davis" userId="S::kelly.davis@connahsquayhs.org.uk::096ba659-84af-4938-bb69-cbee8d6cfa26" providerId="AD" clId="Web-{84F2B097-B819-2F4A-FED3-8EB927141908}" dt="2024-05-28T17:01:48.090" v="35" actId="20577"/>
          <ac:spMkLst>
            <pc:docMk/>
            <pc:sldMk cId="2744657230" sldId="279"/>
            <ac:spMk id="11" creationId="{BE434E36-C7AA-5216-328F-AB4594226D84}"/>
          </ac:spMkLst>
        </pc:spChg>
      </pc:sldChg>
      <pc:sldChg chg="modSp">
        <pc:chgData name="Kelly Davis" userId="S::kelly.davis@connahsquayhs.org.uk::096ba659-84af-4938-bb69-cbee8d6cfa26" providerId="AD" clId="Web-{84F2B097-B819-2F4A-FED3-8EB927141908}" dt="2024-05-28T17:00:34.178" v="19" actId="20577"/>
        <pc:sldMkLst>
          <pc:docMk/>
          <pc:sldMk cId="2458432041" sldId="280"/>
        </pc:sldMkLst>
        <pc:spChg chg="mod">
          <ac:chgData name="Kelly Davis" userId="S::kelly.davis@connahsquayhs.org.uk::096ba659-84af-4938-bb69-cbee8d6cfa26" providerId="AD" clId="Web-{84F2B097-B819-2F4A-FED3-8EB927141908}" dt="2024-05-28T17:00:26.459" v="17" actId="20577"/>
          <ac:spMkLst>
            <pc:docMk/>
            <pc:sldMk cId="2458432041" sldId="280"/>
            <ac:spMk id="2" creationId="{92C753A5-51E1-7A44-E9A0-95DE87F723AA}"/>
          </ac:spMkLst>
        </pc:spChg>
        <pc:spChg chg="mod">
          <ac:chgData name="Kelly Davis" userId="S::kelly.davis@connahsquayhs.org.uk::096ba659-84af-4938-bb69-cbee8d6cfa26" providerId="AD" clId="Web-{84F2B097-B819-2F4A-FED3-8EB927141908}" dt="2024-05-28T17:00:34.178" v="19" actId="20577"/>
          <ac:spMkLst>
            <pc:docMk/>
            <pc:sldMk cId="2458432041" sldId="280"/>
            <ac:spMk id="3" creationId="{4DCACD9D-747D-8730-D752-62E05D93C009}"/>
          </ac:spMkLst>
        </pc:spChg>
      </pc:sldChg>
      <pc:sldChg chg="addSp modSp">
        <pc:chgData name="Kelly Davis" userId="S::kelly.davis@connahsquayhs.org.uk::096ba659-84af-4938-bb69-cbee8d6cfa26" providerId="AD" clId="Web-{84F2B097-B819-2F4A-FED3-8EB927141908}" dt="2024-05-28T17:01:50.793" v="36"/>
        <pc:sldMkLst>
          <pc:docMk/>
          <pc:sldMk cId="3785915959" sldId="282"/>
        </pc:sldMkLst>
        <pc:picChg chg="add mod">
          <ac:chgData name="Kelly Davis" userId="S::kelly.davis@connahsquayhs.org.uk::096ba659-84af-4938-bb69-cbee8d6cfa26" providerId="AD" clId="Web-{84F2B097-B819-2F4A-FED3-8EB927141908}" dt="2024-05-28T17:01:50.793" v="36"/>
          <ac:picMkLst>
            <pc:docMk/>
            <pc:sldMk cId="3785915959" sldId="282"/>
            <ac:picMk id="9" creationId="{2428F426-7B54-3A4B-2764-20A704307CF5}"/>
          </ac:picMkLst>
        </pc:picChg>
      </pc:sldChg>
      <pc:sldChg chg="modSp">
        <pc:chgData name="Kelly Davis" userId="S::kelly.davis@connahsquayhs.org.uk::096ba659-84af-4938-bb69-cbee8d6cfa26" providerId="AD" clId="Web-{84F2B097-B819-2F4A-FED3-8EB927141908}" dt="2024-05-28T17:02:23.327" v="42" actId="20577"/>
        <pc:sldMkLst>
          <pc:docMk/>
          <pc:sldMk cId="632769890" sldId="284"/>
        </pc:sldMkLst>
        <pc:spChg chg="mod">
          <ac:chgData name="Kelly Davis" userId="S::kelly.davis@connahsquayhs.org.uk::096ba659-84af-4938-bb69-cbee8d6cfa26" providerId="AD" clId="Web-{84F2B097-B819-2F4A-FED3-8EB927141908}" dt="2024-05-28T17:02:05.545" v="38" actId="20577"/>
          <ac:spMkLst>
            <pc:docMk/>
            <pc:sldMk cId="632769890" sldId="284"/>
            <ac:spMk id="2" creationId="{7E6C883F-1227-F311-38A5-B4E17D09B7AB}"/>
          </ac:spMkLst>
        </pc:spChg>
        <pc:spChg chg="mod">
          <ac:chgData name="Kelly Davis" userId="S::kelly.davis@connahsquayhs.org.uk::096ba659-84af-4938-bb69-cbee8d6cfa26" providerId="AD" clId="Web-{84F2B097-B819-2F4A-FED3-8EB927141908}" dt="2024-05-28T17:02:20.936" v="41" actId="20577"/>
          <ac:spMkLst>
            <pc:docMk/>
            <pc:sldMk cId="632769890" sldId="284"/>
            <ac:spMk id="4" creationId="{235860F6-C416-1E2E-120E-314D539F4A7E}"/>
          </ac:spMkLst>
        </pc:spChg>
        <pc:spChg chg="mod">
          <ac:chgData name="Kelly Davis" userId="S::kelly.davis@connahsquayhs.org.uk::096ba659-84af-4938-bb69-cbee8d6cfa26" providerId="AD" clId="Web-{84F2B097-B819-2F4A-FED3-8EB927141908}" dt="2024-05-28T17:02:07.951" v="39" actId="20577"/>
          <ac:spMkLst>
            <pc:docMk/>
            <pc:sldMk cId="632769890" sldId="284"/>
            <ac:spMk id="9" creationId="{E5C5155A-67AA-9F8F-5734-B567AC294D97}"/>
          </ac:spMkLst>
        </pc:spChg>
        <pc:spChg chg="mod">
          <ac:chgData name="Kelly Davis" userId="S::kelly.davis@connahsquayhs.org.uk::096ba659-84af-4938-bb69-cbee8d6cfa26" providerId="AD" clId="Web-{84F2B097-B819-2F4A-FED3-8EB927141908}" dt="2024-05-28T17:02:23.327" v="42" actId="20577"/>
          <ac:spMkLst>
            <pc:docMk/>
            <pc:sldMk cId="632769890" sldId="284"/>
            <ac:spMk id="10" creationId="{59B49D29-3501-5F1D-BF03-49B083B72B1A}"/>
          </ac:spMkLst>
        </pc:spChg>
        <pc:spChg chg="mod">
          <ac:chgData name="Kelly Davis" userId="S::kelly.davis@connahsquayhs.org.uk::096ba659-84af-4938-bb69-cbee8d6cfa26" providerId="AD" clId="Web-{84F2B097-B819-2F4A-FED3-8EB927141908}" dt="2024-05-28T17:00:57.227" v="24" actId="20577"/>
          <ac:spMkLst>
            <pc:docMk/>
            <pc:sldMk cId="632769890" sldId="284"/>
            <ac:spMk id="11" creationId="{73CA8E55-50A9-4198-412B-A239F349004B}"/>
          </ac:spMkLst>
        </pc:spChg>
      </pc:sldChg>
      <pc:sldChg chg="modSp">
        <pc:chgData name="Kelly Davis" userId="S::kelly.davis@connahsquayhs.org.uk::096ba659-84af-4938-bb69-cbee8d6cfa26" providerId="AD" clId="Web-{84F2B097-B819-2F4A-FED3-8EB927141908}" dt="2024-05-28T17:00:13.364" v="15" actId="20577"/>
        <pc:sldMkLst>
          <pc:docMk/>
          <pc:sldMk cId="3948252949" sldId="286"/>
        </pc:sldMkLst>
        <pc:spChg chg="mod">
          <ac:chgData name="Kelly Davis" userId="S::kelly.davis@connahsquayhs.org.uk::096ba659-84af-4938-bb69-cbee8d6cfa26" providerId="AD" clId="Web-{84F2B097-B819-2F4A-FED3-8EB927141908}" dt="2024-05-28T17:00:13.364" v="15" actId="20577"/>
          <ac:spMkLst>
            <pc:docMk/>
            <pc:sldMk cId="3948252949" sldId="286"/>
            <ac:spMk id="4" creationId="{00000000-0000-0000-0000-000000000000}"/>
          </ac:spMkLst>
        </pc:spChg>
      </pc:sldChg>
    </pc:docChg>
  </pc:docChgLst>
  <pc:docChgLst>
    <pc:chgData name="Catrin Davies" userId="S::catrin.davies@connahsquayhs.org.uk::8fe6a0ed-85a2-4afc-b2fd-0bd0e468fc41" providerId="AD" clId="Web-{5BDEDB37-CFED-8953-E8A4-C2FD60B72467}"/>
    <pc:docChg chg="addSld delSld modSld">
      <pc:chgData name="Catrin Davies" userId="S::catrin.davies@connahsquayhs.org.uk::8fe6a0ed-85a2-4afc-b2fd-0bd0e468fc41" providerId="AD" clId="Web-{5BDEDB37-CFED-8953-E8A4-C2FD60B72467}" dt="2024-06-19T12:21:27.893" v="53" actId="20577"/>
      <pc:docMkLst>
        <pc:docMk/>
      </pc:docMkLst>
      <pc:sldChg chg="modSp">
        <pc:chgData name="Catrin Davies" userId="S::catrin.davies@connahsquayhs.org.uk::8fe6a0ed-85a2-4afc-b2fd-0bd0e468fc41" providerId="AD" clId="Web-{5BDEDB37-CFED-8953-E8A4-C2FD60B72467}" dt="2024-06-19T12:10:19.280" v="7"/>
        <pc:sldMkLst>
          <pc:docMk/>
          <pc:sldMk cId="2458432041" sldId="280"/>
        </pc:sldMkLst>
        <pc:spChg chg="mod">
          <ac:chgData name="Catrin Davies" userId="S::catrin.davies@connahsquayhs.org.uk::8fe6a0ed-85a2-4afc-b2fd-0bd0e468fc41" providerId="AD" clId="Web-{5BDEDB37-CFED-8953-E8A4-C2FD60B72467}" dt="2024-06-19T12:10:15.670" v="6" actId="20577"/>
          <ac:spMkLst>
            <pc:docMk/>
            <pc:sldMk cId="2458432041" sldId="280"/>
            <ac:spMk id="5" creationId="{B21294D3-126A-E4A2-9988-FAF78C7B7328}"/>
          </ac:spMkLst>
        </pc:spChg>
        <pc:spChg chg="mod">
          <ac:chgData name="Catrin Davies" userId="S::catrin.davies@connahsquayhs.org.uk::8fe6a0ed-85a2-4afc-b2fd-0bd0e468fc41" providerId="AD" clId="Web-{5BDEDB37-CFED-8953-E8A4-C2FD60B72467}" dt="2024-06-19T12:10:19.280" v="7"/>
          <ac:spMkLst>
            <pc:docMk/>
            <pc:sldMk cId="2458432041" sldId="280"/>
            <ac:spMk id="6" creationId="{25C07CEA-84F6-8C26-6F95-D4919D0C9E00}"/>
          </ac:spMkLst>
        </pc:spChg>
      </pc:sldChg>
      <pc:sldChg chg="del">
        <pc:chgData name="Catrin Davies" userId="S::catrin.davies@connahsquayhs.org.uk::8fe6a0ed-85a2-4afc-b2fd-0bd0e468fc41" providerId="AD" clId="Web-{5BDEDB37-CFED-8953-E8A4-C2FD60B72467}" dt="2024-06-19T12:16:04.993" v="45"/>
        <pc:sldMkLst>
          <pc:docMk/>
          <pc:sldMk cId="3785915959" sldId="282"/>
        </pc:sldMkLst>
      </pc:sldChg>
      <pc:sldChg chg="modSp">
        <pc:chgData name="Catrin Davies" userId="S::catrin.davies@connahsquayhs.org.uk::8fe6a0ed-85a2-4afc-b2fd-0bd0e468fc41" providerId="AD" clId="Web-{5BDEDB37-CFED-8953-E8A4-C2FD60B72467}" dt="2024-06-19T12:21:27.893" v="53" actId="20577"/>
        <pc:sldMkLst>
          <pc:docMk/>
          <pc:sldMk cId="632769890" sldId="284"/>
        </pc:sldMkLst>
        <pc:spChg chg="mod">
          <ac:chgData name="Catrin Davies" userId="S::catrin.davies@connahsquayhs.org.uk::8fe6a0ed-85a2-4afc-b2fd-0bd0e468fc41" providerId="AD" clId="Web-{5BDEDB37-CFED-8953-E8A4-C2FD60B72467}" dt="2024-06-19T12:21:27.893" v="53" actId="20577"/>
          <ac:spMkLst>
            <pc:docMk/>
            <pc:sldMk cId="632769890" sldId="284"/>
            <ac:spMk id="9" creationId="{E5C5155A-67AA-9F8F-5734-B567AC294D97}"/>
          </ac:spMkLst>
        </pc:spChg>
      </pc:sldChg>
      <pc:sldChg chg="addSp delSp modSp add replId">
        <pc:chgData name="Catrin Davies" userId="S::catrin.davies@connahsquayhs.org.uk::8fe6a0ed-85a2-4afc-b2fd-0bd0e468fc41" providerId="AD" clId="Web-{5BDEDB37-CFED-8953-E8A4-C2FD60B72467}" dt="2024-06-19T12:16:03.508" v="44" actId="20577"/>
        <pc:sldMkLst>
          <pc:docMk/>
          <pc:sldMk cId="4047739477" sldId="287"/>
        </pc:sldMkLst>
        <pc:spChg chg="mod">
          <ac:chgData name="Catrin Davies" userId="S::catrin.davies@connahsquayhs.org.uk::8fe6a0ed-85a2-4afc-b2fd-0bd0e468fc41" providerId="AD" clId="Web-{5BDEDB37-CFED-8953-E8A4-C2FD60B72467}" dt="2024-06-19T12:15:50.414" v="35" actId="20577"/>
          <ac:spMkLst>
            <pc:docMk/>
            <pc:sldMk cId="4047739477" sldId="287"/>
            <ac:spMk id="2" creationId="{FF1F1BCE-76F1-3B00-C414-643188F0671E}"/>
          </ac:spMkLst>
        </pc:spChg>
        <pc:spChg chg="mod">
          <ac:chgData name="Catrin Davies" userId="S::catrin.davies@connahsquayhs.org.uk::8fe6a0ed-85a2-4afc-b2fd-0bd0e468fc41" providerId="AD" clId="Web-{5BDEDB37-CFED-8953-E8A4-C2FD60B72467}" dt="2024-06-19T12:15:57.290" v="40" actId="20577"/>
          <ac:spMkLst>
            <pc:docMk/>
            <pc:sldMk cId="4047739477" sldId="287"/>
            <ac:spMk id="4" creationId="{F5F439B9-3B25-1165-7EFF-B0C4845E1093}"/>
          </ac:spMkLst>
        </pc:spChg>
        <pc:spChg chg="mod">
          <ac:chgData name="Catrin Davies" userId="S::catrin.davies@connahsquayhs.org.uk::8fe6a0ed-85a2-4afc-b2fd-0bd0e468fc41" providerId="AD" clId="Web-{5BDEDB37-CFED-8953-E8A4-C2FD60B72467}" dt="2024-06-19T12:16:03.508" v="44" actId="20577"/>
          <ac:spMkLst>
            <pc:docMk/>
            <pc:sldMk cId="4047739477" sldId="287"/>
            <ac:spMk id="6" creationId="{D4E2F972-71C4-0D1E-4E4D-CE4124B29869}"/>
          </ac:spMkLst>
        </pc:spChg>
        <pc:graphicFrameChg chg="add del mod modGraphic">
          <ac:chgData name="Catrin Davies" userId="S::catrin.davies@connahsquayhs.org.uk::8fe6a0ed-85a2-4afc-b2fd-0bd0e468fc41" providerId="AD" clId="Web-{5BDEDB37-CFED-8953-E8A4-C2FD60B72467}" dt="2024-06-19T12:12:27.471" v="18"/>
          <ac:graphicFrameMkLst>
            <pc:docMk/>
            <pc:sldMk cId="4047739477" sldId="287"/>
            <ac:graphicFrameMk id="11" creationId="{F52E142C-AC45-0E4B-9F8F-6A25D0F51321}"/>
          </ac:graphicFrameMkLst>
        </pc:graphicFrameChg>
        <pc:graphicFrameChg chg="add del mod">
          <ac:chgData name="Catrin Davies" userId="S::catrin.davies@connahsquayhs.org.uk::8fe6a0ed-85a2-4afc-b2fd-0bd0e468fc41" providerId="AD" clId="Web-{5BDEDB37-CFED-8953-E8A4-C2FD60B72467}" dt="2024-06-19T12:13:05.269" v="20"/>
          <ac:graphicFrameMkLst>
            <pc:docMk/>
            <pc:sldMk cId="4047739477" sldId="287"/>
            <ac:graphicFrameMk id="13" creationId="{6429005C-1782-3E31-650A-E1C166A7CF33}"/>
          </ac:graphicFrameMkLst>
        </pc:graphicFrameChg>
        <pc:picChg chg="del">
          <ac:chgData name="Catrin Davies" userId="S::catrin.davies@connahsquayhs.org.uk::8fe6a0ed-85a2-4afc-b2fd-0bd0e468fc41" providerId="AD" clId="Web-{5BDEDB37-CFED-8953-E8A4-C2FD60B72467}" dt="2024-06-19T12:10:54.015" v="9"/>
          <ac:picMkLst>
            <pc:docMk/>
            <pc:sldMk cId="4047739477" sldId="287"/>
            <ac:picMk id="9" creationId="{2428F426-7B54-3A4B-2764-20A704307CF5}"/>
          </ac:picMkLst>
        </pc:pic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Catrin Davies" userId="S::catrin.davies@connahsquayhs.org.uk::8fe6a0ed-85a2-4afc-b2fd-0bd0e468fc41" providerId="AD" clId="Web-{75D34BCD-527C-A973-E0E7-69BB2073A200}"/>
    <pc:docChg chg="addSld modSld">
      <pc:chgData name="Catrin Davies" userId="S::catrin.davies@connahsquayhs.org.uk::8fe6a0ed-85a2-4afc-b2fd-0bd0e468fc41" providerId="AD" clId="Web-{75D34BCD-527C-A973-E0E7-69BB2073A200}" dt="2024-07-04T08:45:59.481" v="60" actId="20577"/>
      <pc:docMkLst>
        <pc:docMk/>
      </pc:docMkLst>
      <pc:sldChg chg="modSp">
        <pc:chgData name="Catrin Davies" userId="S::catrin.davies@connahsquayhs.org.uk::8fe6a0ed-85a2-4afc-b2fd-0bd0e468fc41" providerId="AD" clId="Web-{75D34BCD-527C-A973-E0E7-69BB2073A200}" dt="2024-07-04T08:38:58.654" v="31" actId="20577"/>
        <pc:sldMkLst>
          <pc:docMk/>
          <pc:sldMk cId="1981651252" sldId="278"/>
        </pc:sldMkLst>
        <pc:spChg chg="mod">
          <ac:chgData name="Catrin Davies" userId="S::catrin.davies@connahsquayhs.org.uk::8fe6a0ed-85a2-4afc-b2fd-0bd0e468fc41" providerId="AD" clId="Web-{75D34BCD-527C-A973-E0E7-69BB2073A200}" dt="2024-07-04T08:38:25.527" v="5" actId="20577"/>
          <ac:spMkLst>
            <pc:docMk/>
            <pc:sldMk cId="1981651252" sldId="278"/>
            <ac:spMk id="2" creationId="{B77F1C2E-7359-4E67-E2F1-060331D23AB7}"/>
          </ac:spMkLst>
        </pc:spChg>
        <pc:spChg chg="mod">
          <ac:chgData name="Catrin Davies" userId="S::catrin.davies@connahsquayhs.org.uk::8fe6a0ed-85a2-4afc-b2fd-0bd0e468fc41" providerId="AD" clId="Web-{75D34BCD-527C-A973-E0E7-69BB2073A200}" dt="2024-07-04T08:38:58.654" v="31" actId="20577"/>
          <ac:spMkLst>
            <pc:docMk/>
            <pc:sldMk cId="1981651252" sldId="278"/>
            <ac:spMk id="4" creationId="{DF4B6647-26ED-AE4F-C7C6-F118FCC94D72}"/>
          </ac:spMkLst>
        </pc:spChg>
      </pc:sldChg>
      <pc:sldChg chg="modSp">
        <pc:chgData name="Catrin Davies" userId="S::catrin.davies@connahsquayhs.org.uk::8fe6a0ed-85a2-4afc-b2fd-0bd0e468fc41" providerId="AD" clId="Web-{75D34BCD-527C-A973-E0E7-69BB2073A200}" dt="2024-07-04T08:45:59.481" v="60" actId="20577"/>
        <pc:sldMkLst>
          <pc:docMk/>
          <pc:sldMk cId="632769890" sldId="284"/>
        </pc:sldMkLst>
        <pc:spChg chg="mod">
          <ac:chgData name="Catrin Davies" userId="S::catrin.davies@connahsquayhs.org.uk::8fe6a0ed-85a2-4afc-b2fd-0bd0e468fc41" providerId="AD" clId="Web-{75D34BCD-527C-A973-E0E7-69BB2073A200}" dt="2024-07-04T08:45:59.481" v="60" actId="20577"/>
          <ac:spMkLst>
            <pc:docMk/>
            <pc:sldMk cId="632769890" sldId="284"/>
            <ac:spMk id="9" creationId="{E5C5155A-67AA-9F8F-5734-B567AC294D97}"/>
          </ac:spMkLst>
        </pc:spChg>
      </pc:sldChg>
      <pc:sldChg chg="modSp">
        <pc:chgData name="Catrin Davies" userId="S::catrin.davies@connahsquayhs.org.uk::8fe6a0ed-85a2-4afc-b2fd-0bd0e468fc41" providerId="AD" clId="Web-{75D34BCD-527C-A973-E0E7-69BB2073A200}" dt="2024-07-04T08:45:29.994" v="58" actId="20577"/>
        <pc:sldMkLst>
          <pc:docMk/>
          <pc:sldMk cId="4047739477" sldId="287"/>
        </pc:sldMkLst>
        <pc:spChg chg="mod">
          <ac:chgData name="Catrin Davies" userId="S::catrin.davies@connahsquayhs.org.uk::8fe6a0ed-85a2-4afc-b2fd-0bd0e468fc41" providerId="AD" clId="Web-{75D34BCD-527C-A973-E0E7-69BB2073A200}" dt="2024-07-04T08:43:11.922" v="39" actId="20577"/>
          <ac:spMkLst>
            <pc:docMk/>
            <pc:sldMk cId="4047739477" sldId="287"/>
            <ac:spMk id="2" creationId="{FF1F1BCE-76F1-3B00-C414-643188F0671E}"/>
          </ac:spMkLst>
        </pc:spChg>
        <pc:spChg chg="mod">
          <ac:chgData name="Catrin Davies" userId="S::catrin.davies@connahsquayhs.org.uk::8fe6a0ed-85a2-4afc-b2fd-0bd0e468fc41" providerId="AD" clId="Web-{75D34BCD-527C-A973-E0E7-69BB2073A200}" dt="2024-07-04T08:43:50.222" v="43" actId="20577"/>
          <ac:spMkLst>
            <pc:docMk/>
            <pc:sldMk cId="4047739477" sldId="287"/>
            <ac:spMk id="4" creationId="{F5F439B9-3B25-1165-7EFF-B0C4845E1093}"/>
          </ac:spMkLst>
        </pc:spChg>
        <pc:spChg chg="mod">
          <ac:chgData name="Catrin Davies" userId="S::catrin.davies@connahsquayhs.org.uk::8fe6a0ed-85a2-4afc-b2fd-0bd0e468fc41" providerId="AD" clId="Web-{75D34BCD-527C-A973-E0E7-69BB2073A200}" dt="2024-07-04T08:45:29.994" v="58" actId="20577"/>
          <ac:spMkLst>
            <pc:docMk/>
            <pc:sldMk cId="4047739477" sldId="287"/>
            <ac:spMk id="6" creationId="{D4E2F972-71C4-0D1E-4E4D-CE4124B29869}"/>
          </ac:spMkLst>
        </pc:spChg>
      </pc:sldChg>
      <pc:sldChg chg="add replId">
        <pc:chgData name="Catrin Davies" userId="S::catrin.davies@connahsquayhs.org.uk::8fe6a0ed-85a2-4afc-b2fd-0bd0e468fc41" providerId="AD" clId="Web-{75D34BCD-527C-A973-E0E7-69BB2073A200}" dt="2024-07-04T08:42:49.358" v="32"/>
        <pc:sldMkLst>
          <pc:docMk/>
          <pc:sldMk cId="1717411615" sldId="288"/>
        </pc:sldMkLst>
      </pc:sldChg>
    </pc:docChg>
  </pc:docChgLst>
  <pc:docChgLst>
    <pc:chgData clId="Web-{84F2B097-B819-2F4A-FED3-8EB927141908}"/>
    <pc:docChg chg="modSld">
      <pc:chgData name="" userId="" providerId="" clId="Web-{84F2B097-B819-2F4A-FED3-8EB927141908}" dt="2024-05-28T17:00:04.926" v="0" actId="20577"/>
      <pc:docMkLst>
        <pc:docMk/>
      </pc:docMkLst>
      <pc:sldChg chg="modSp">
        <pc:chgData name="" userId="" providerId="" clId="Web-{84F2B097-B819-2F4A-FED3-8EB927141908}" dt="2024-05-28T17:00:04.926" v="0" actId="20577"/>
        <pc:sldMkLst>
          <pc:docMk/>
          <pc:sldMk cId="3948252949" sldId="286"/>
        </pc:sldMkLst>
        <pc:spChg chg="mod">
          <ac:chgData name="" userId="" providerId="" clId="Web-{84F2B097-B819-2F4A-FED3-8EB927141908}" dt="2024-05-28T17:00:04.926" v="0" actId="20577"/>
          <ac:spMkLst>
            <pc:docMk/>
            <pc:sldMk cId="3948252949" sldId="286"/>
            <ac:spMk id="2" creationId="{00000000-0000-0000-0000-000000000000}"/>
          </ac:spMkLst>
        </pc:spChg>
      </pc:sldChg>
    </pc:docChg>
  </pc:docChgLst>
  <pc:docChgLst>
    <pc:chgData name="Catrin Davies" userId="S::catrin.davies@connahsquayhs.org.uk::8fe6a0ed-85a2-4afc-b2fd-0bd0e468fc41" providerId="AD" clId="Web-{C9F103C2-E234-2131-79D9-39AD1355AFC6}"/>
    <pc:docChg chg="modSld">
      <pc:chgData name="Catrin Davies" userId="S::catrin.davies@connahsquayhs.org.uk::8fe6a0ed-85a2-4afc-b2fd-0bd0e468fc41" providerId="AD" clId="Web-{C9F103C2-E234-2131-79D9-39AD1355AFC6}" dt="2024-06-14T09:19:49.805" v="1" actId="20577"/>
      <pc:docMkLst>
        <pc:docMk/>
      </pc:docMkLst>
      <pc:sldChg chg="modSp">
        <pc:chgData name="Catrin Davies" userId="S::catrin.davies@connahsquayhs.org.uk::8fe6a0ed-85a2-4afc-b2fd-0bd0e468fc41" providerId="AD" clId="Web-{C9F103C2-E234-2131-79D9-39AD1355AFC6}" dt="2024-06-14T09:19:49.805" v="1" actId="20577"/>
        <pc:sldMkLst>
          <pc:docMk/>
          <pc:sldMk cId="1981651252" sldId="278"/>
        </pc:sldMkLst>
        <pc:spChg chg="mod">
          <ac:chgData name="Catrin Davies" userId="S::catrin.davies@connahsquayhs.org.uk::8fe6a0ed-85a2-4afc-b2fd-0bd0e468fc41" providerId="AD" clId="Web-{C9F103C2-E234-2131-79D9-39AD1355AFC6}" dt="2024-06-14T09:19:49.805" v="1" actId="20577"/>
          <ac:spMkLst>
            <pc:docMk/>
            <pc:sldMk cId="1981651252" sldId="278"/>
            <ac:spMk id="4" creationId="{DF4B6647-26ED-AE4F-C7C6-F118FCC94D7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Energy All Around Us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r>
              <a:rPr lang="en-GB" sz="1200" i="1" dirty="0">
                <a:solidFill>
                  <a:srgbClr val="0360A6"/>
                </a:solidFill>
                <a:latin typeface="Arial"/>
                <a:cs typeface="Arial"/>
              </a:rPr>
              <a:t>Forces</a:t>
            </a:r>
            <a:r>
              <a:rPr lang="en-GB" sz="1200" dirty="0">
                <a:solidFill>
                  <a:srgbClr val="1F1F1F"/>
                </a:solidFill>
                <a:latin typeface="Arial"/>
                <a:cs typeface="Arial"/>
              </a:rPr>
              <a:t> and energy can be used to describe the behaviour of everything from the smallest building blocks of matter to the motion of planets and stars. Understanding forces and energy helps us to predict and control the behaviour of our environment. These ideas can be modelled and expressed formally, providing a consistent mathematical framework to describe physical systems. This has enabled some of society’s greatest scientific breakthroughs and engineering achievements. An understanding of forces and energy can help learners overcome future challenges and use our planet’s resources efficiently and sustainably, helping them become responsible citizens of Wales and the world.</a:t>
            </a:r>
            <a:endParaRPr lang="en-US" dirty="0"/>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GB" sz="1200" dirty="0">
                <a:solidFill>
                  <a:srgbClr val="1F1F1F"/>
                </a:solidFill>
                <a:latin typeface="Arial"/>
                <a:cs typeface="Arial"/>
              </a:rPr>
              <a:t>Forces and energy provide a foundation for understanding our universe.</a:t>
            </a:r>
            <a:r>
              <a:rPr lang="en-GB" sz="1200" dirty="0">
                <a:solidFill>
                  <a:srgbClr val="1F1F1F"/>
                </a:solidFill>
                <a:latin typeface="MASSILIA VF"/>
              </a:rPr>
              <a:t> </a:t>
            </a:r>
            <a:endParaRPr lang="en-US" dirty="0">
              <a:latin typeface="MASSILIA VF"/>
            </a:endParaRP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endParaRPr lang="en-US" sz="1200" dirty="0">
              <a:solidFill>
                <a:srgbClr val="1F1F1F"/>
              </a:solidFill>
              <a:latin typeface="Arial"/>
              <a:cs typeface="Arial"/>
            </a:endParaRPr>
          </a:p>
          <a:p>
            <a:r>
              <a:rPr lang="en-US" sz="1200" dirty="0">
                <a:solidFill>
                  <a:srgbClr val="1F1F1F"/>
                </a:solidFill>
                <a:latin typeface="Arial"/>
                <a:cs typeface="Arial"/>
              </a:rPr>
              <a:t>Being curious and searching for answers is essential to understanding and predicting phenomena.</a:t>
            </a:r>
            <a:endParaRPr lang="en-US" sz="1600"/>
          </a:p>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fontScale="77500" lnSpcReduction="20000"/>
          </a:bodyPr>
          <a:lstStyle/>
          <a:p>
            <a:pPr algn="l"/>
            <a:r>
              <a:rPr lang="en-US" b="0" i="0">
                <a:solidFill>
                  <a:srgbClr val="1F1F1F"/>
                </a:solidFill>
                <a:latin typeface="Arial"/>
                <a:ea typeface="Arial"/>
                <a:cs typeface="Arial"/>
              </a:rPr>
              <a:t>Curiosity about science and technology leads us to ask questions about the world around us. By being encouraged to use logic, evidence and creativity, learners will be supported to inquire into and apply scientific knowledge to further understanding of how our world works. Developing and testing </a:t>
            </a:r>
            <a:r>
              <a:rPr lang="en-US" b="0" i="1">
                <a:solidFill>
                  <a:srgbClr val="0360A6"/>
                </a:solidFill>
                <a:latin typeface="Arial"/>
                <a:ea typeface="Arial"/>
                <a:cs typeface="Arial"/>
              </a:rPr>
              <a:t>models</a:t>
            </a:r>
            <a:r>
              <a:rPr lang="en-US" b="0" i="0">
                <a:solidFill>
                  <a:srgbClr val="1F1F1F"/>
                </a:solidFill>
                <a:latin typeface="Arial"/>
                <a:ea typeface="Arial"/>
                <a:cs typeface="Arial"/>
              </a:rPr>
              <a:t> will also help them make sense of its complexity. With evidence derived from observations, new theories can be developed, and existing ideas may be refined or challenged.</a:t>
            </a:r>
          </a:p>
          <a:p>
            <a:pPr algn="l"/>
            <a:r>
              <a:rPr lang="en-US" b="0" i="0">
                <a:solidFill>
                  <a:srgbClr val="1F1F1F"/>
                </a:solidFill>
                <a:latin typeface="Arial"/>
                <a:ea typeface="Arial"/>
                <a:cs typeface="Arial"/>
              </a:rPr>
              <a:t>Learners need to be able to evaluate scientific claims to help make informed decisions that affect our environment and well-being, including regarding the climate and nature emergency. The choices we make depend on many factors, including moral viewpoints and personal beliefs. However, rigorous and robust evidence-based research provides a solid foundation on which to base decisions. As ethically informed citizens, learners will need to consider the impact of our actions and of scientific and technological developments, locally and elsewhere in Wales, as well as in the wider world, asking ‘Just because we can, does that mean we should?’</a:t>
            </a:r>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lnSpc>
                <a:spcPct val="100000"/>
              </a:lnSpc>
              <a:spcBef>
                <a:spcPts val="0"/>
              </a:spcBef>
            </a:pPr>
            <a:r>
              <a:rPr lang="en-US" sz="1200" b="1" dirty="0">
                <a:solidFill>
                  <a:srgbClr val="000000"/>
                </a:solidFill>
                <a:latin typeface="Calibri"/>
                <a:cs typeface="Calibri"/>
              </a:rPr>
              <a:t>Ambitious, capable learners who: </a:t>
            </a:r>
            <a:endParaRPr lang="en-US" sz="1200" dirty="0">
              <a:solidFill>
                <a:srgbClr val="000000"/>
              </a:solidFill>
              <a:latin typeface="Calibri"/>
              <a:cs typeface="Calibri"/>
            </a:endParaRPr>
          </a:p>
          <a:p>
            <a:pPr>
              <a:lnSpc>
                <a:spcPct val="100000"/>
              </a:lnSpc>
              <a:spcBef>
                <a:spcPts val="0"/>
              </a:spcBef>
            </a:pPr>
            <a:r>
              <a:rPr lang="en-US" sz="1200" dirty="0">
                <a:solidFill>
                  <a:srgbClr val="000000"/>
                </a:solidFill>
                <a:latin typeface="Calibri"/>
                <a:cs typeface="Calibri"/>
              </a:rPr>
              <a:t>Set themselves high standards and seek and enjoy challenge and  are building up a body of knowledge with skills to connect and apply that knowledge in different contexts.</a:t>
            </a:r>
          </a:p>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r>
              <a:rPr lang="en-GB" sz="1200" b="1" dirty="0">
                <a:solidFill>
                  <a:srgbClr val="000000"/>
                </a:solidFill>
                <a:latin typeface="Calibri"/>
                <a:cs typeface="Calibri"/>
              </a:rPr>
              <a:t>Ethical, informed citizens who:</a:t>
            </a:r>
            <a:endParaRPr lang="en-US" sz="1200" dirty="0">
              <a:solidFill>
                <a:srgbClr val="000000"/>
              </a:solidFill>
              <a:latin typeface="Calibri"/>
              <a:cs typeface="Calibri"/>
            </a:endParaRPr>
          </a:p>
          <a:p>
            <a:pPr>
              <a:lnSpc>
                <a:spcPct val="100000"/>
              </a:lnSpc>
              <a:spcBef>
                <a:spcPts val="0"/>
              </a:spcBef>
            </a:pPr>
            <a:r>
              <a:rPr lang="en-GB" sz="1100" dirty="0">
                <a:solidFill>
                  <a:srgbClr val="000000"/>
                </a:solidFill>
                <a:latin typeface="Calibri"/>
                <a:cs typeface="Calibri"/>
              </a:rPr>
              <a:t>Understand and consider the impact of their actions when making choices and</a:t>
            </a:r>
            <a:endParaRPr lang="en-US" sz="1100" dirty="0">
              <a:solidFill>
                <a:srgbClr val="000000"/>
              </a:solidFill>
              <a:latin typeface="Calibri"/>
              <a:cs typeface="Calibri"/>
            </a:endParaRPr>
          </a:p>
          <a:p>
            <a:pPr>
              <a:lnSpc>
                <a:spcPct val="100000"/>
              </a:lnSpc>
              <a:spcBef>
                <a:spcPts val="0"/>
              </a:spcBef>
            </a:pPr>
            <a:r>
              <a:rPr lang="en-GB" sz="1100" dirty="0">
                <a:solidFill>
                  <a:srgbClr val="000000"/>
                </a:solidFill>
                <a:latin typeface="Calibri"/>
                <a:cs typeface="Calibri"/>
              </a:rPr>
              <a:t>show their commitment to the sustainability of the planet.</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DCF: Creating a spreadsheet to calculate the efficiency of electrical devices. </a:t>
            </a:r>
          </a:p>
          <a:p>
            <a:pPr>
              <a:lnSpc>
                <a:spcPct val="150000"/>
              </a:lnSpc>
              <a:spcBef>
                <a:spcPts val="0"/>
              </a:spcBef>
            </a:pPr>
            <a:endParaRPr lang="en-US" sz="1200" dirty="0">
              <a:solidFill>
                <a:srgbClr val="000000"/>
              </a:solidFill>
              <a:latin typeface="Calibri"/>
              <a:ea typeface="Calibri"/>
              <a:cs typeface="Calibri"/>
            </a:endParaRPr>
          </a:p>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Numeracy: plotting and interpreting data (graphical skills)</a:t>
            </a:r>
          </a:p>
          <a:p>
            <a:pPr marL="171450" indent="-171450">
              <a:lnSpc>
                <a:spcPct val="150000"/>
              </a:lnSpc>
              <a:spcBef>
                <a:spcPts val="0"/>
              </a:spcBef>
              <a:buFont typeface="Arial,Sans-Serif"/>
              <a:buChar char="•"/>
            </a:pPr>
            <a:endParaRPr lang="en-US" sz="1200" dirty="0">
              <a:solidFill>
                <a:srgbClr val="000000"/>
              </a:solidFill>
              <a:latin typeface="Calibri"/>
              <a:ea typeface="Calibri"/>
              <a:cs typeface="Calibri"/>
            </a:endParaRPr>
          </a:p>
          <a:p>
            <a:pPr marL="171450" indent="-171450">
              <a:lnSpc>
                <a:spcPct val="150000"/>
              </a:lnSpc>
              <a:spcBef>
                <a:spcPts val="0"/>
              </a:spcBef>
              <a:buFont typeface="Arial,Sans-Serif"/>
              <a:buChar char="•"/>
            </a:pPr>
            <a:r>
              <a:rPr lang="en-US" sz="1200" dirty="0">
                <a:solidFill>
                  <a:srgbClr val="000000"/>
                </a:solidFill>
                <a:latin typeface="Calibri"/>
                <a:ea typeface="Calibri"/>
                <a:cs typeface="Calibri"/>
              </a:rPr>
              <a:t>Literacy: Oracy during class discussions. Correct use of tier 3 terminology within written work and oracy. </a:t>
            </a:r>
          </a:p>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a:lnSpc>
                <a:spcPct val="100000"/>
              </a:lnSpc>
              <a:spcBef>
                <a:spcPts val="0"/>
              </a:spcBef>
            </a:pPr>
            <a:r>
              <a:rPr lang="en-GB" sz="900" dirty="0">
                <a:latin typeface="MASSILIA VF"/>
              </a:rPr>
              <a:t>. </a:t>
            </a:r>
            <a:endParaRPr lang="en-US" dirty="0"/>
          </a:p>
          <a:p>
            <a:pPr>
              <a:lnSpc>
                <a:spcPct val="100000"/>
              </a:lnSpc>
              <a:spcBef>
                <a:spcPts val="0"/>
              </a:spcBef>
            </a:pPr>
            <a:r>
              <a:rPr lang="en-GB" sz="1200" b="1" dirty="0">
                <a:solidFill>
                  <a:srgbClr val="000000"/>
                </a:solidFill>
                <a:latin typeface="Calibri"/>
                <a:cs typeface="Calibri"/>
              </a:rPr>
              <a:t>Critical thinking and problem solving:</a:t>
            </a:r>
            <a:endParaRPr lang="en-US" sz="1200" dirty="0">
              <a:solidFill>
                <a:srgbClr val="000000"/>
              </a:solidFill>
              <a:latin typeface="Calibri"/>
              <a:cs typeface="Calibri"/>
            </a:endParaRPr>
          </a:p>
          <a:p>
            <a:pPr>
              <a:lnSpc>
                <a:spcPct val="100000"/>
              </a:lnSpc>
              <a:spcBef>
                <a:spcPts val="0"/>
              </a:spcBef>
            </a:pPr>
            <a:r>
              <a:rPr lang="en-GB" sz="1200" dirty="0">
                <a:solidFill>
                  <a:srgbClr val="000000"/>
                </a:solidFill>
                <a:latin typeface="Calibri"/>
                <a:cs typeface="Calibri"/>
              </a:rPr>
              <a:t>Learners are given opportunity to ask meaningful questions. </a:t>
            </a:r>
            <a:endParaRPr lang="en-US" sz="1200" dirty="0">
              <a:solidFill>
                <a:srgbClr val="000000"/>
              </a:solidFill>
              <a:latin typeface="Calibri"/>
              <a:cs typeface="Calibri"/>
            </a:endParaRPr>
          </a:p>
          <a:p>
            <a:pPr>
              <a:lnSpc>
                <a:spcPct val="100000"/>
              </a:lnSpc>
              <a:spcBef>
                <a:spcPts val="0"/>
              </a:spcBef>
            </a:pPr>
            <a:endParaRPr lang="en-GB" sz="1200" dirty="0">
              <a:solidFill>
                <a:srgbClr val="000000"/>
              </a:solidFill>
              <a:latin typeface="Calibri"/>
              <a:cs typeface="Calibri"/>
            </a:endParaRPr>
          </a:p>
          <a:p>
            <a:pPr>
              <a:lnSpc>
                <a:spcPct val="100000"/>
              </a:lnSpc>
              <a:spcBef>
                <a:spcPts val="0"/>
              </a:spcBef>
            </a:pPr>
            <a:r>
              <a:rPr lang="en-GB" sz="1200" b="1" dirty="0">
                <a:solidFill>
                  <a:srgbClr val="000000"/>
                </a:solidFill>
                <a:latin typeface="Calibri"/>
                <a:cs typeface="Calibri"/>
              </a:rPr>
              <a:t>Planning and organising:</a:t>
            </a:r>
            <a:endParaRPr lang="en-US" sz="1200" dirty="0">
              <a:solidFill>
                <a:srgbClr val="000000"/>
              </a:solidFill>
              <a:latin typeface="Calibri"/>
              <a:cs typeface="Calibri"/>
            </a:endParaRPr>
          </a:p>
          <a:p>
            <a:pPr>
              <a:lnSpc>
                <a:spcPct val="100000"/>
              </a:lnSpc>
              <a:spcBef>
                <a:spcPts val="0"/>
              </a:spcBef>
            </a:pPr>
            <a:r>
              <a:rPr lang="en-GB" sz="1200" dirty="0">
                <a:solidFill>
                  <a:srgbClr val="000000"/>
                </a:solidFill>
                <a:latin typeface="Calibri"/>
                <a:cs typeface="Calibri"/>
              </a:rPr>
              <a:t>They should be able to check for accuracy when carrying out calculations and plotting a bar chart. </a:t>
            </a:r>
            <a:endParaRPr lang="en-US" sz="1200" dirty="0">
              <a:solidFill>
                <a:srgbClr val="000000"/>
              </a:solidFill>
              <a:latin typeface="Calibri"/>
              <a:cs typeface="Calibri"/>
            </a:endParaRPr>
          </a:p>
          <a:p>
            <a:pPr marL="285750" indent="-285750">
              <a:lnSpc>
                <a:spcPct val="100000"/>
              </a:lnSpc>
              <a:spcBef>
                <a:spcPts val="0"/>
              </a:spcBef>
              <a:buFont typeface="Arial,Sans-Serif" panose="020B0604020202020204" pitchFamily="34" charset="0"/>
              <a:buChar char="•"/>
            </a:pPr>
            <a:endParaRPr lang="en-GB" sz="1200" dirty="0">
              <a:solidFill>
                <a:srgbClr val="000000"/>
              </a:solidFill>
              <a:latin typeface="Calibri"/>
              <a:cs typeface="Calibri"/>
            </a:endParaRPr>
          </a:p>
          <a:p>
            <a:endParaRPr lang="en-GB" sz="90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marL="171450" indent="-171450">
              <a:lnSpc>
                <a:spcPct val="100000"/>
              </a:lnSpc>
              <a:spcBef>
                <a:spcPts val="0"/>
              </a:spcBef>
              <a:buFont typeface="Arial,Sans-Serif"/>
              <a:buChar char="•"/>
            </a:pPr>
            <a:r>
              <a:rPr lang="en-GB" sz="1200" dirty="0">
                <a:solidFill>
                  <a:srgbClr val="000000"/>
                </a:solidFill>
                <a:latin typeface="Calibri"/>
                <a:cs typeface="Calibri"/>
              </a:rPr>
              <a:t>Encourage Learners to take responsibility for their own learning        </a:t>
            </a:r>
          </a:p>
          <a:p>
            <a:pPr marL="171450" indent="-171450">
              <a:lnSpc>
                <a:spcPct val="100000"/>
              </a:lnSpc>
              <a:spcBef>
                <a:spcPts val="0"/>
              </a:spcBef>
              <a:buFont typeface="Arial,Sans-Serif"/>
              <a:buChar char="•"/>
            </a:pPr>
            <a:r>
              <a:rPr lang="en-GB" sz="1200" dirty="0">
                <a:solidFill>
                  <a:srgbClr val="000000"/>
                </a:solidFill>
                <a:latin typeface="Calibri"/>
                <a:cs typeface="Calibri"/>
              </a:rPr>
              <a:t>Sustained pupil effort to reach high and achievable targets         </a:t>
            </a:r>
          </a:p>
          <a:p>
            <a:pPr marL="171450" indent="-171450">
              <a:lnSpc>
                <a:spcPct val="100000"/>
              </a:lnSpc>
              <a:spcBef>
                <a:spcPts val="0"/>
              </a:spcBef>
              <a:buFont typeface="Arial,Sans-Serif"/>
              <a:buChar char="•"/>
            </a:pPr>
            <a:r>
              <a:rPr lang="en-GB" sz="1200" dirty="0">
                <a:solidFill>
                  <a:srgbClr val="000000"/>
                </a:solidFill>
                <a:latin typeface="Calibri"/>
                <a:cs typeface="Calibri"/>
              </a:rPr>
              <a:t>Employ a broad repertoire of teaching approaches</a:t>
            </a:r>
          </a:p>
          <a:p>
            <a:pPr marL="171450" indent="-171450">
              <a:lnSpc>
                <a:spcPct val="100000"/>
              </a:lnSpc>
              <a:spcBef>
                <a:spcPts val="0"/>
              </a:spcBef>
              <a:buFont typeface="Arial,Sans-Serif"/>
              <a:buChar char="•"/>
            </a:pPr>
            <a:r>
              <a:rPr lang="en-GB" sz="1200" dirty="0">
                <a:solidFill>
                  <a:srgbClr val="000000"/>
                </a:solidFill>
                <a:latin typeface="Calibri"/>
                <a:cs typeface="Calibri"/>
              </a:rPr>
              <a:t>Build on previous knowledge and experience to engage interest</a:t>
            </a:r>
          </a:p>
          <a:p>
            <a:pPr marL="171450" indent="-171450">
              <a:lnSpc>
                <a:spcPct val="100000"/>
              </a:lnSpc>
              <a:spcBef>
                <a:spcPts val="0"/>
              </a:spcBef>
              <a:buFont typeface="Arial,Sans-Serif"/>
              <a:buChar char="•"/>
            </a:pPr>
            <a:r>
              <a:rPr lang="en-GB" sz="1200" dirty="0">
                <a:solidFill>
                  <a:srgbClr val="000000"/>
                </a:solidFill>
                <a:latin typeface="Calibri"/>
                <a:cs typeface="Calibri"/>
              </a:rPr>
              <a:t>Focus on four purposes</a:t>
            </a:r>
          </a:p>
          <a:p>
            <a:pPr marL="171450" indent="-171450">
              <a:lnSpc>
                <a:spcPct val="100000"/>
              </a:lnSpc>
              <a:spcBef>
                <a:spcPts val="0"/>
              </a:spcBef>
              <a:buFont typeface="Arial,Sans-Serif"/>
              <a:buChar char="•"/>
            </a:pPr>
            <a:r>
              <a:rPr lang="en-GB" sz="1200" dirty="0">
                <a:solidFill>
                  <a:srgbClr val="000000"/>
                </a:solidFill>
                <a:latin typeface="Calibri"/>
                <a:cs typeface="Calibri"/>
              </a:rPr>
              <a:t>Use assessment for learning to accelerate progress        </a:t>
            </a:r>
          </a:p>
          <a:p>
            <a:pPr marL="171450" indent="-171450">
              <a:lnSpc>
                <a:spcPct val="100000"/>
              </a:lnSpc>
              <a:spcBef>
                <a:spcPts val="0"/>
              </a:spcBef>
              <a:buFont typeface="Arial,Sans-Serif"/>
              <a:buChar char="•"/>
            </a:pPr>
            <a:r>
              <a:rPr lang="en-GB" sz="1200" dirty="0">
                <a:solidFill>
                  <a:srgbClr val="000000"/>
                </a:solidFill>
                <a:latin typeface="Calibri"/>
                <a:cs typeface="Calibri"/>
              </a:rPr>
              <a:t>Make connections within and across Areas of Learning Experience          </a:t>
            </a:r>
          </a:p>
          <a:p>
            <a:pPr marL="171450" indent="-171450">
              <a:lnSpc>
                <a:spcPct val="100000"/>
              </a:lnSpc>
              <a:spcBef>
                <a:spcPts val="0"/>
              </a:spcBef>
              <a:buFont typeface="Arial,Sans-Serif"/>
              <a:buChar char="•"/>
            </a:pPr>
            <a:r>
              <a:rPr lang="en-GB" sz="1200" dirty="0">
                <a:solidFill>
                  <a:srgbClr val="000000"/>
                </a:solidFill>
                <a:latin typeface="Calibri"/>
                <a:cs typeface="Calibri"/>
              </a:rPr>
              <a:t>Reinforce cross curricular responsibilities, </a:t>
            </a:r>
            <a:r>
              <a:rPr lang="en-GB" sz="1200" dirty="0" err="1">
                <a:solidFill>
                  <a:srgbClr val="000000"/>
                </a:solidFill>
                <a:latin typeface="Calibri"/>
                <a:cs typeface="Calibri"/>
              </a:rPr>
              <a:t>inc</a:t>
            </a:r>
            <a:r>
              <a:rPr lang="en-GB" sz="1200" dirty="0">
                <a:solidFill>
                  <a:srgbClr val="000000"/>
                </a:solidFill>
                <a:latin typeface="Calibri"/>
                <a:cs typeface="Calibri"/>
              </a:rPr>
              <a:t> literacy, numeracy and digital competence.</a:t>
            </a:r>
            <a:endParaRPr lang="en-US"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GB" sz="1200" dirty="0">
                <a:solidFill>
                  <a:srgbClr val="000000"/>
                </a:solidFill>
                <a:latin typeface="Calibri"/>
                <a:cs typeface="Calibri"/>
              </a:rPr>
              <a:t>Learners develop their application of skills, and have the opportunity to develop their digital skills through a scientific concept.  They have to design their own spreadsheet that allows them to calculate the efficiency of different electrical devices. Learner will need to display resilience as they develop a new skill. </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r>
              <a:rPr lang="en-US" sz="1200">
                <a:solidFill>
                  <a:srgbClr val="000000"/>
                </a:solidFill>
                <a:latin typeface="Calibri"/>
                <a:cs typeface="Calibri"/>
              </a:rPr>
              <a:t>The topic builds on prior knowledge regarding the basic fundamental concepts of energy which will lead to a great understanding of:</a:t>
            </a:r>
          </a:p>
          <a:p>
            <a:pPr marL="171450" indent="-171450">
              <a:lnSpc>
                <a:spcPct val="100000"/>
              </a:lnSpc>
              <a:spcBef>
                <a:spcPts val="0"/>
              </a:spcBef>
              <a:buFont typeface="Arial,Sans-Serif"/>
              <a:buChar char="•"/>
            </a:pPr>
            <a:r>
              <a:rPr lang="en-US" sz="1200">
                <a:solidFill>
                  <a:srgbClr val="000000"/>
                </a:solidFill>
                <a:latin typeface="Calibri"/>
                <a:cs typeface="Calibri"/>
              </a:rPr>
              <a:t>Types of energy and energy transfers</a:t>
            </a:r>
          </a:p>
          <a:p>
            <a:pPr marL="171450" indent="-171450">
              <a:lnSpc>
                <a:spcPct val="100000"/>
              </a:lnSpc>
              <a:spcBef>
                <a:spcPts val="0"/>
              </a:spcBef>
              <a:buFont typeface="Arial,Sans-Serif"/>
              <a:buChar char="•"/>
            </a:pPr>
            <a:r>
              <a:rPr lang="en-US" sz="1200">
                <a:solidFill>
                  <a:srgbClr val="000000"/>
                </a:solidFill>
                <a:latin typeface="Calibri"/>
                <a:cs typeface="Calibri"/>
              </a:rPr>
              <a:t>Calculating efficiency of electrical devices</a:t>
            </a:r>
          </a:p>
          <a:p>
            <a:pPr marL="171450" indent="-171450">
              <a:lnSpc>
                <a:spcPct val="100000"/>
              </a:lnSpc>
              <a:spcBef>
                <a:spcPts val="0"/>
              </a:spcBef>
              <a:buFont typeface="Arial,Sans-Serif"/>
              <a:buChar char="•"/>
            </a:pPr>
            <a:r>
              <a:rPr lang="en-US" sz="1200">
                <a:solidFill>
                  <a:srgbClr val="000000"/>
                </a:solidFill>
                <a:latin typeface="Calibri"/>
                <a:cs typeface="Calibri"/>
              </a:rPr>
              <a:t>Energy resources (renewables and non-renewables)</a:t>
            </a:r>
          </a:p>
          <a:p>
            <a:pPr marL="171450" indent="-171450">
              <a:lnSpc>
                <a:spcPct val="100000"/>
              </a:lnSpc>
              <a:spcBef>
                <a:spcPts val="0"/>
              </a:spcBef>
              <a:buFont typeface="Arial,Sans-Serif"/>
              <a:buChar char="•"/>
            </a:pPr>
            <a:r>
              <a:rPr lang="en-US" sz="1200">
                <a:solidFill>
                  <a:srgbClr val="000000"/>
                </a:solidFill>
                <a:latin typeface="Calibri"/>
                <a:cs typeface="Calibri"/>
              </a:rPr>
              <a:t>Applying knowledge or energy to light and sound. </a:t>
            </a:r>
          </a:p>
          <a:p>
            <a:endParaRPr lang="en-US" sz="800"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r>
              <a:rPr lang="en-US" sz="1200" dirty="0">
                <a:solidFill>
                  <a:srgbClr val="000000"/>
                </a:solidFill>
                <a:latin typeface="Calibri"/>
                <a:cs typeface="Calibri"/>
              </a:rPr>
              <a:t>Learners are encouraged to develop their understanding of energy and link their learning to how energy travels as waves, e.g. how light and sound waves travel and how this enables us to hear and see the world around us. </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US" sz="1200">
                <a:solidFill>
                  <a:srgbClr val="000000"/>
                </a:solidFill>
                <a:latin typeface="Calibri"/>
                <a:cs typeface="Calibri"/>
              </a:rPr>
              <a:t>As learners progress through this unit, </a:t>
            </a:r>
            <a:r>
              <a:rPr lang="en-GB" sz="1200">
                <a:solidFill>
                  <a:srgbClr val="000000"/>
                </a:solidFill>
                <a:latin typeface="Calibri"/>
                <a:cs typeface="Calibri"/>
              </a:rPr>
              <a:t>they do with increasing sophistication in the way in which they apply their prior learning to more sophisticated learning. </a:t>
            </a:r>
            <a:endParaRPr lang="en-US" sz="1200">
              <a:solidFill>
                <a:srgbClr val="000000"/>
              </a:solidFill>
              <a:latin typeface="Calibri"/>
              <a:cs typeface="Calibri"/>
            </a:endParaRPr>
          </a:p>
          <a:p>
            <a:pPr>
              <a:lnSpc>
                <a:spcPct val="100000"/>
              </a:lnSpc>
              <a:spcBef>
                <a:spcPts val="0"/>
              </a:spcBef>
            </a:pPr>
            <a:r>
              <a:rPr lang="en-GB" sz="1200" dirty="0">
                <a:solidFill>
                  <a:srgbClr val="000000"/>
                </a:solidFill>
                <a:latin typeface="Calibri"/>
                <a:cs typeface="Calibri"/>
              </a:rPr>
              <a:t>Learners are given the opportunity to refine the accuracy of their digital skills when developing a spreadsheet.</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solidFill>
                  <a:srgbClr val="000000"/>
                </a:solidFill>
                <a:latin typeface="Calibri"/>
                <a:cs typeface="Calibri"/>
              </a:rPr>
              <a:t>Learners will be able to make links between familiar and unfamiliar contexts e.g. link their understanding of renewable and non-renewable energy resources to the use of resources in and around the local environment. </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a:solidFill>
                  <a:srgbClr val="1F1F1F"/>
                </a:solidFill>
                <a:latin typeface="MASSILIA VF"/>
                <a:cs typeface="Arial"/>
              </a:rPr>
              <a:t>I can investigate different forms of energy and how it can be transferred.</a:t>
            </a:r>
            <a:endParaRPr lang="en-US">
              <a:latin typeface="MASSILIA VF"/>
            </a:endParaRPr>
          </a:p>
          <a:p>
            <a:r>
              <a:rPr lang="en-US">
                <a:solidFill>
                  <a:srgbClr val="1F1F1F"/>
                </a:solidFill>
                <a:latin typeface="MASSILIA VF"/>
                <a:cs typeface="Arial"/>
              </a:rPr>
              <a:t>I can explore and communicate the basic properties of light, sound, electricity and magnetism.</a:t>
            </a:r>
            <a:endParaRPr lang="en-US">
              <a:latin typeface="MASSILIA VF"/>
            </a:endParaRPr>
          </a:p>
          <a:p>
            <a:endParaRPr lang="en-US" sz="18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200" dirty="0">
                <a:solidFill>
                  <a:srgbClr val="1F1F1F"/>
                </a:solidFill>
                <a:latin typeface="Arial"/>
                <a:cs typeface="Arial"/>
              </a:rPr>
              <a:t>I can engage with scientific and technological evidence to inform my own opinions.</a:t>
            </a:r>
            <a:endParaRPr lang="en-US" sz="1800" dirty="0">
              <a:latin typeface="MASSILIA VF"/>
              <a:cs typeface="Arial"/>
            </a:endParaRPr>
          </a:p>
          <a:p>
            <a:r>
              <a:rPr lang="en-US" sz="1200">
                <a:solidFill>
                  <a:srgbClr val="1F1F1F"/>
                </a:solidFill>
                <a:latin typeface="Arial"/>
                <a:cs typeface="Arial"/>
              </a:rPr>
              <a:t>I can understand how my actions and the actions of others impact on the environment and living things.</a:t>
            </a:r>
            <a:endParaRPr lang="en-US"/>
          </a:p>
          <a:p>
            <a:r>
              <a:rPr lang="en-US" sz="1200">
                <a:solidFill>
                  <a:srgbClr val="1F1F1F"/>
                </a:solidFill>
                <a:latin typeface="Arial"/>
                <a:cs typeface="Arial"/>
              </a:rPr>
              <a:t>I can describe the impacts of science and technology, past and present, in my everyday life</a:t>
            </a:r>
            <a:endParaRPr lang="en-US"/>
          </a:p>
          <a:p>
            <a:endParaRPr lang="en-US" sz="1200" dirty="0">
              <a:solidFill>
                <a:srgbClr val="1F1F1F"/>
              </a:solidFill>
              <a:latin typeface="Arial"/>
              <a:cs typeface="Arial"/>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dirty="0">
                <a:solidFill>
                  <a:srgbClr val="1F1F1F"/>
                </a:solidFill>
                <a:latin typeface="MASSILIA VF"/>
                <a:cs typeface="Arial"/>
              </a:rPr>
              <a:t>I can research, devise and use suitable methods of inquiry to investigate my scientific questions.</a:t>
            </a:r>
            <a:endParaRPr lang="en-US" dirty="0">
              <a:latin typeface="MASSILIA VF"/>
            </a:endParaRPr>
          </a:p>
          <a:p>
            <a:r>
              <a:rPr lang="en-US" dirty="0">
                <a:solidFill>
                  <a:srgbClr val="1F1F1F"/>
                </a:solidFill>
                <a:latin typeface="MASSILIA VF"/>
                <a:cs typeface="Arial"/>
              </a:rPr>
              <a:t>I can use my findings to draw valid conclusions.</a:t>
            </a:r>
            <a:endParaRPr lang="en-US" dirty="0">
              <a:latin typeface="MASSILIA VF"/>
            </a:endParaRPr>
          </a:p>
          <a:p>
            <a:r>
              <a:rPr lang="en-US">
                <a:solidFill>
                  <a:srgbClr val="1F1F1F"/>
                </a:solidFill>
                <a:latin typeface="MASSILIA VF"/>
                <a:cs typeface="Arial"/>
              </a:rPr>
              <a:t>I can select relevant scientific </a:t>
            </a:r>
            <a:r>
              <a:rPr lang="en-US" i="1">
                <a:solidFill>
                  <a:srgbClr val="0360A6"/>
                </a:solidFill>
                <a:latin typeface="MASSILIA VF"/>
                <a:cs typeface="Arial"/>
              </a:rPr>
              <a:t>knowledge</a:t>
            </a:r>
            <a:r>
              <a:rPr lang="en-US">
                <a:solidFill>
                  <a:srgbClr val="1F1F1F"/>
                </a:solidFill>
                <a:latin typeface="MASSILIA VF"/>
                <a:cs typeface="Arial"/>
              </a:rPr>
              <a:t> from a range of evidence sources to evaluate claims presented as scientific facts.</a:t>
            </a:r>
            <a:endParaRPr lang="en-US" dirty="0">
              <a:latin typeface="MASSILIA VF"/>
            </a:endParaRPr>
          </a:p>
          <a:p>
            <a:r>
              <a:rPr lang="en-US">
                <a:solidFill>
                  <a:srgbClr val="1F1F1F"/>
                </a:solidFill>
                <a:latin typeface="MASSILIA VF"/>
                <a:cs typeface="Arial"/>
              </a:rPr>
              <a:t>I can review my own opinions based on new scientific evidence.</a:t>
            </a:r>
            <a:endParaRPr lang="en-US">
              <a:latin typeface="MASSILIA VF"/>
            </a:endParaRPr>
          </a:p>
          <a:p>
            <a:r>
              <a:rPr lang="en-US">
                <a:solidFill>
                  <a:srgbClr val="1F1F1F"/>
                </a:solidFill>
                <a:latin typeface="MASSILIA VF"/>
                <a:cs typeface="Arial"/>
              </a:rPr>
              <a:t>I can explain how the impact of our actions contribute to the changes in the environment and biodiversity.</a:t>
            </a:r>
            <a:endParaRPr lang="en-US" dirty="0">
              <a:latin typeface="MASSILIA VF"/>
            </a:endParaRPr>
          </a:p>
          <a:p>
            <a:r>
              <a:rPr lang="en-US">
                <a:solidFill>
                  <a:srgbClr val="1F1F1F"/>
                </a:solidFill>
                <a:latin typeface="MASSILIA VF"/>
                <a:cs typeface="Arial"/>
              </a:rPr>
              <a:t>I can describe the impacts of science and technology, past and present, on society.</a:t>
            </a:r>
            <a:endParaRPr lang="en-US">
              <a:latin typeface="MASSILIA VF"/>
            </a:endParaRP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latin typeface="MASSILIA VF"/>
            </a:endParaRPr>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4047739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800" dirty="0">
                <a:latin typeface="MASSILIA VF"/>
              </a:rPr>
              <a:t>I can </a:t>
            </a:r>
            <a:r>
              <a:rPr lang="en-US" sz="1800" err="1">
                <a:latin typeface="MASSILIA VF"/>
              </a:rPr>
              <a:t>recognise</a:t>
            </a:r>
            <a:r>
              <a:rPr lang="en-US" sz="1800" dirty="0">
                <a:latin typeface="MASSILIA VF"/>
              </a:rPr>
              <a:t> patterns from my observations and investigations and can communicate my findings.</a:t>
            </a:r>
          </a:p>
          <a:p>
            <a:r>
              <a:rPr lang="en-US" sz="1800" dirty="0">
                <a:latin typeface="MASSILIA VF"/>
              </a:rPr>
              <a:t>I can use my knowledge and understanding to predict effects as part of my scientific exploration.</a:t>
            </a:r>
          </a:p>
          <a:p>
            <a:r>
              <a:rPr lang="en-US" sz="1800" dirty="0">
                <a:latin typeface="MASSILIA VF"/>
              </a:rPr>
              <a:t>I can investigate different forms of energy and how it can be transferred.</a:t>
            </a:r>
          </a:p>
          <a:p>
            <a:r>
              <a:rPr lang="en-US" sz="1800" dirty="0">
                <a:latin typeface="MASSILIA VF"/>
              </a:rPr>
              <a:t>I can communicate the effect forces have on myself and on objects.</a:t>
            </a:r>
          </a:p>
          <a:p>
            <a:r>
              <a:rPr lang="en-US" sz="1800" dirty="0">
                <a:latin typeface="MASSILIA VF"/>
              </a:rPr>
              <a:t>I can explore and communicate the basic properties of light, sound, electricity and magnetism</a:t>
            </a:r>
          </a:p>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171450" indent="-171450">
              <a:buFont typeface="Arial" panose="020B0604020202020204" pitchFamily="34" charset="0"/>
              <a:buChar char="•"/>
            </a:pPr>
            <a:r>
              <a:rPr lang="en-US" sz="1800" dirty="0">
                <a:latin typeface="MASSILIA VF"/>
              </a:rPr>
              <a:t>I can explain that energy can be transferred from one place to another and how this can be used to provide the energy we need in our modern lives.</a:t>
            </a:r>
          </a:p>
          <a:p>
            <a:pPr marL="171450" indent="-171450">
              <a:buFont typeface="Arial" panose="020B0604020202020204" pitchFamily="34" charset="0"/>
              <a:buChar char="•"/>
            </a:pPr>
            <a:endParaRPr lang="en-US" sz="1800" dirty="0">
              <a:latin typeface="MASSILIA VF"/>
            </a:endParaRPr>
          </a:p>
          <a:p>
            <a:pPr marL="171450" indent="-171450">
              <a:buFont typeface="Arial" panose="020B0604020202020204" pitchFamily="34" charset="0"/>
              <a:buChar char="•"/>
            </a:pPr>
            <a:r>
              <a:rPr lang="en-US" sz="1800" dirty="0">
                <a:latin typeface="MASSILIA VF"/>
              </a:rPr>
              <a:t>I can explain how the properties of sound and light will affect how they are experienced.</a:t>
            </a:r>
          </a:p>
          <a:p>
            <a:pPr marL="171450" indent="-171450">
              <a:buFont typeface="Arial" panose="020B0604020202020204" pitchFamily="34" charset="0"/>
              <a:buChar char="•"/>
            </a:pPr>
            <a:r>
              <a:rPr lang="en-US" sz="1800" dirty="0">
                <a:latin typeface="MASSILIA VF"/>
              </a:rPr>
              <a:t>By manipulating the properties of sound and light, I can produce a desired effect.</a:t>
            </a:r>
            <a:endParaRPr lang="en-US" sz="1600" dirty="0"/>
          </a:p>
          <a:p>
            <a:pPr marL="171450" indent="-171450">
              <a:buFont typeface="Arial" panose="020B0604020202020204" pitchFamily="34" charset="0"/>
              <a:buChar char="•"/>
            </a:pPr>
            <a:endParaRPr lang="en-US" sz="900" dirty="0">
              <a:latin typeface="MASSILIA VF"/>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US" sz="1800" dirty="0">
                <a:latin typeface="MASSILIA VF"/>
              </a:rPr>
              <a:t>I can understand conservation of energy and can explain that energy is used at differing rates, and that this affects the power and efficiency of a system.</a:t>
            </a:r>
          </a:p>
          <a:p>
            <a:pPr marL="171450" indent="-171450">
              <a:buFont typeface="Arial" panose="020B0604020202020204" pitchFamily="34" charset="0"/>
              <a:buChar char="•"/>
            </a:pPr>
            <a:r>
              <a:rPr lang="en-US" sz="1800" dirty="0">
                <a:latin typeface="MASSILIA VF"/>
              </a:rPr>
              <a:t>I can predict the </a:t>
            </a:r>
            <a:r>
              <a:rPr lang="en-US" sz="1800" err="1">
                <a:latin typeface="MASSILIA VF"/>
              </a:rPr>
              <a:t>behaviour</a:t>
            </a:r>
            <a:r>
              <a:rPr lang="en-US" sz="1800" dirty="0">
                <a:latin typeface="MASSILIA VF"/>
              </a:rPr>
              <a:t> of waves in different circumstances.</a:t>
            </a:r>
          </a:p>
          <a:p>
            <a:pPr marL="171450" indent="-171450">
              <a:buFont typeface="Arial" panose="020B0604020202020204" pitchFamily="34" charset="0"/>
              <a:buChar char="•"/>
            </a:pPr>
            <a:r>
              <a:rPr lang="en-US" sz="1800" dirty="0">
                <a:latin typeface="MASSILIA VF"/>
              </a:rPr>
              <a:t>By applying simple rules, I can use waves in order to learn more about the world around me.</a:t>
            </a:r>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1717411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r>
              <a:rPr lang="en-US" sz="1200" dirty="0">
                <a:solidFill>
                  <a:srgbClr val="000000"/>
                </a:solidFill>
                <a:latin typeface="Calibri"/>
                <a:cs typeface="Calibri"/>
              </a:rPr>
              <a:t>Knowledge of types of energy. E.g. heat, sound. Knowledge of different energy resources, e.g. fossil fuel power stations, wind, solar etc. Basic understanding properties of sound and light energy. </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171450" indent="-171450">
              <a:lnSpc>
                <a:spcPct val="100000"/>
              </a:lnSpc>
              <a:spcBef>
                <a:spcPts val="0"/>
              </a:spcBef>
              <a:buFont typeface="Arial,Sans-Serif"/>
              <a:buChar char="•"/>
            </a:pPr>
            <a:r>
              <a:rPr lang="en-US" sz="1200">
                <a:solidFill>
                  <a:srgbClr val="000000"/>
                </a:solidFill>
                <a:latin typeface="Calibri"/>
                <a:cs typeface="Calibri"/>
              </a:rPr>
              <a:t>Types of energy</a:t>
            </a:r>
          </a:p>
          <a:p>
            <a:pPr marL="171450" indent="-171450">
              <a:lnSpc>
                <a:spcPct val="100000"/>
              </a:lnSpc>
              <a:spcBef>
                <a:spcPts val="0"/>
              </a:spcBef>
              <a:buFont typeface="Arial,Sans-Serif"/>
              <a:buChar char="•"/>
            </a:pPr>
            <a:r>
              <a:rPr lang="en-US" sz="1200">
                <a:solidFill>
                  <a:srgbClr val="000000"/>
                </a:solidFill>
                <a:latin typeface="Calibri"/>
                <a:cs typeface="Calibri"/>
              </a:rPr>
              <a:t>Energy transfers</a:t>
            </a:r>
          </a:p>
          <a:p>
            <a:pPr marL="171450" indent="-171450">
              <a:lnSpc>
                <a:spcPct val="100000"/>
              </a:lnSpc>
              <a:spcBef>
                <a:spcPts val="0"/>
              </a:spcBef>
              <a:buFont typeface="Arial,Sans-Serif"/>
              <a:buChar char="•"/>
            </a:pPr>
            <a:r>
              <a:rPr lang="en-US" sz="1200">
                <a:solidFill>
                  <a:srgbClr val="000000"/>
                </a:solidFill>
                <a:latin typeface="Calibri"/>
                <a:cs typeface="Calibri"/>
              </a:rPr>
              <a:t>Calculating efficiency of electrical devices</a:t>
            </a:r>
          </a:p>
          <a:p>
            <a:pPr marL="171450" indent="-171450">
              <a:lnSpc>
                <a:spcPct val="100000"/>
              </a:lnSpc>
              <a:spcBef>
                <a:spcPts val="0"/>
              </a:spcBef>
              <a:buFont typeface="Arial,Sans-Serif"/>
              <a:buChar char="•"/>
            </a:pPr>
            <a:r>
              <a:rPr lang="en-US" sz="1200">
                <a:solidFill>
                  <a:srgbClr val="000000"/>
                </a:solidFill>
                <a:latin typeface="Calibri"/>
                <a:cs typeface="Calibri"/>
              </a:rPr>
              <a:t>Energy resources (renewable and non renewable)</a:t>
            </a:r>
          </a:p>
          <a:p>
            <a:pPr marL="171450" indent="-171450">
              <a:lnSpc>
                <a:spcPct val="100000"/>
              </a:lnSpc>
              <a:spcBef>
                <a:spcPts val="0"/>
              </a:spcBef>
              <a:buFont typeface="Arial,Sans-Serif"/>
              <a:buChar char="•"/>
            </a:pPr>
            <a:r>
              <a:rPr lang="en-US" sz="1200" dirty="0">
                <a:solidFill>
                  <a:srgbClr val="000000"/>
                </a:solidFill>
                <a:latin typeface="Calibri"/>
                <a:cs typeface="Calibri"/>
              </a:rPr>
              <a:t>Properties of light and sound energy</a:t>
            </a:r>
            <a:endParaRPr lang="en-US"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77500" lnSpcReduction="20000"/>
          </a:bodyPr>
          <a:lstStyle/>
          <a:p>
            <a:pPr marL="171450" indent="-171450">
              <a:lnSpc>
                <a:spcPct val="150000"/>
              </a:lnSpc>
              <a:buFont typeface="Arial,Sans-Serif" panose="020B0604020202020204" pitchFamily="34" charset="0"/>
              <a:buChar char="•"/>
            </a:pPr>
            <a:r>
              <a:rPr lang="en-US" dirty="0">
                <a:latin typeface="MASSILIA VF"/>
              </a:rPr>
              <a:t>To be able to use and apply scientific knowledge correctly to different contexts.</a:t>
            </a:r>
          </a:p>
          <a:p>
            <a:pPr marL="171450" indent="-171450">
              <a:lnSpc>
                <a:spcPct val="150000"/>
              </a:lnSpc>
              <a:spcBef>
                <a:spcPts val="0"/>
              </a:spcBef>
              <a:buFont typeface="Arial,Sans-Serif" panose="020B0604020202020204" pitchFamily="34" charset="0"/>
              <a:buChar char="•"/>
            </a:pPr>
            <a:r>
              <a:rPr lang="en-US" dirty="0">
                <a:latin typeface="MASSILIA VF"/>
              </a:rPr>
              <a:t>To be able to correctly </a:t>
            </a:r>
            <a:r>
              <a:rPr lang="en-US" dirty="0" err="1">
                <a:latin typeface="MASSILIA VF"/>
              </a:rPr>
              <a:t>analyse</a:t>
            </a:r>
            <a:r>
              <a:rPr lang="en-US" dirty="0">
                <a:latin typeface="MASSILIA VF"/>
              </a:rPr>
              <a:t> and interpret data </a:t>
            </a:r>
          </a:p>
          <a:p>
            <a:pPr marL="171450" indent="-171450">
              <a:lnSpc>
                <a:spcPct val="150000"/>
              </a:lnSpc>
              <a:spcBef>
                <a:spcPts val="0"/>
              </a:spcBef>
              <a:buFont typeface="Arial,Sans-Serif" panose="020B0604020202020204" pitchFamily="34" charset="0"/>
              <a:buChar char="•"/>
            </a:pPr>
            <a:r>
              <a:rPr lang="en-US" dirty="0">
                <a:latin typeface="MASSILIA VF"/>
              </a:rPr>
              <a:t>To produce accurately and precisely written scientific reports using tier 3 vocabulary </a:t>
            </a:r>
          </a:p>
          <a:p>
            <a:pPr marL="171450" indent="-171450">
              <a:lnSpc>
                <a:spcPct val="150000"/>
              </a:lnSpc>
              <a:spcBef>
                <a:spcPts val="0"/>
              </a:spcBef>
              <a:buFont typeface="Arial,Sans-Serif" panose="020B0604020202020204" pitchFamily="34" charset="0"/>
              <a:buChar char="•"/>
            </a:pPr>
            <a:r>
              <a:rPr lang="en-US" dirty="0">
                <a:solidFill>
                  <a:srgbClr val="000000"/>
                </a:solidFill>
                <a:latin typeface="MASSILIA VF"/>
              </a:rPr>
              <a:t>To be able to correctly display scientific data in the most appropriate format? </a:t>
            </a:r>
            <a:endParaRPr lang="en-US" dirty="0">
              <a:latin typeface="MASSILIA VF"/>
            </a:endParaRPr>
          </a:p>
          <a:p>
            <a:pPr marL="171450" indent="-171450">
              <a:buFont typeface="Arial" panose="020B0604020202020204" pitchFamily="34" charset="0"/>
              <a:buChar char="•"/>
            </a:pP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endParaRPr lang="en-US" sz="1200" dirty="0">
              <a:solidFill>
                <a:srgbClr val="000000"/>
              </a:solidFill>
              <a:latin typeface="Calibri"/>
              <a:cs typeface="Calibri"/>
            </a:endParaRPr>
          </a:p>
          <a:p>
            <a:pPr>
              <a:lnSpc>
                <a:spcPct val="100000"/>
              </a:lnSpc>
              <a:spcBef>
                <a:spcPts val="0"/>
              </a:spcBef>
            </a:pPr>
            <a:r>
              <a:rPr lang="en-US" sz="1200">
                <a:solidFill>
                  <a:srgbClr val="000000"/>
                </a:solidFill>
                <a:latin typeface="Calibri"/>
                <a:cs typeface="Calibri"/>
              </a:rPr>
              <a:t>Energy, joules, thermal, sound, kinetic, electrical, potential, gravitational, sound, light, nuclear, efficiency, waves, biomass, calculate.  </a:t>
            </a:r>
          </a:p>
          <a:p>
            <a:endParaRPr lang="en-US" sz="9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b="1" dirty="0">
                <a:solidFill>
                  <a:srgbClr val="000000"/>
                </a:solidFill>
                <a:latin typeface="Calibri"/>
                <a:cs typeface="Calibri"/>
              </a:rPr>
              <a:t>Local, national and international contexts:</a:t>
            </a:r>
            <a:endParaRPr lang="en-US" sz="1200" dirty="0">
              <a:solidFill>
                <a:srgbClr val="000000"/>
              </a:solidFill>
              <a:latin typeface="Calibri"/>
              <a:cs typeface="Calibri"/>
            </a:endParaRPr>
          </a:p>
          <a:p>
            <a:pPr>
              <a:lnSpc>
                <a:spcPct val="100000"/>
              </a:lnSpc>
              <a:spcBef>
                <a:spcPts val="0"/>
              </a:spcBef>
            </a:pPr>
            <a:r>
              <a:rPr lang="en-GB" sz="1200" dirty="0">
                <a:solidFill>
                  <a:srgbClr val="000000"/>
                </a:solidFill>
                <a:latin typeface="Calibri"/>
                <a:cs typeface="Calibri"/>
              </a:rPr>
              <a:t>Learners are given the opportunity to research the different energy resources in Wales, e.g. </a:t>
            </a:r>
            <a:r>
              <a:rPr lang="en-GB" sz="1200" dirty="0" err="1">
                <a:solidFill>
                  <a:srgbClr val="000000"/>
                </a:solidFill>
                <a:latin typeface="Calibri"/>
                <a:cs typeface="Calibri"/>
              </a:rPr>
              <a:t>Dinorwig</a:t>
            </a:r>
            <a:r>
              <a:rPr lang="en-GB" sz="1200" dirty="0">
                <a:solidFill>
                  <a:srgbClr val="000000"/>
                </a:solidFill>
                <a:latin typeface="Calibri"/>
                <a:cs typeface="Calibri"/>
              </a:rPr>
              <a:t> power station, CQ power station, Coastal wind farm. Wylfa power station and </a:t>
            </a:r>
            <a:r>
              <a:rPr lang="en-GB" sz="1200" dirty="0" err="1">
                <a:solidFill>
                  <a:srgbClr val="000000"/>
                </a:solidFill>
                <a:latin typeface="Calibri"/>
                <a:cs typeface="Calibri"/>
              </a:rPr>
              <a:t>Shotwick</a:t>
            </a:r>
            <a:r>
              <a:rPr lang="en-GB" sz="1200" dirty="0">
                <a:solidFill>
                  <a:srgbClr val="000000"/>
                </a:solidFill>
                <a:latin typeface="Calibri"/>
                <a:cs typeface="Calibri"/>
              </a:rPr>
              <a:t> solar park. </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113</cp:revision>
  <dcterms:created xsi:type="dcterms:W3CDTF">2024-02-26T09:08:58Z</dcterms:created>
  <dcterms:modified xsi:type="dcterms:W3CDTF">2024-07-04T08:46:02Z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