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8" r:id="rId12"/>
    <p:sldId id="289"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65F4E3-6C22-E470-5880-D7B2915D2929}" v="62" dt="2024-06-19T12:55:42.7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59F20301-4E65-CC60-3CCA-8B9E91DE8CC5}"/>
    <pc:docChg chg="addSld delSld modSld">
      <pc:chgData name="Catrin Davies" userId="S::catrin.davies@connahsquayhs.org.uk::8fe6a0ed-85a2-4afc-b2fd-0bd0e468fc41" providerId="AD" clId="Web-{59F20301-4E65-CC60-3CCA-8B9E91DE8CC5}" dt="2024-06-14T09:15:47.322" v="71" actId="20577"/>
      <pc:docMkLst>
        <pc:docMk/>
      </pc:docMkLst>
      <pc:sldChg chg="modSp">
        <pc:chgData name="Catrin Davies" userId="S::catrin.davies@connahsquayhs.org.uk::8fe6a0ed-85a2-4afc-b2fd-0bd0e468fc41" providerId="AD" clId="Web-{59F20301-4E65-CC60-3CCA-8B9E91DE8CC5}" dt="2024-06-14T09:15:47.322" v="71" actId="20577"/>
        <pc:sldMkLst>
          <pc:docMk/>
          <pc:sldMk cId="1981651252" sldId="278"/>
        </pc:sldMkLst>
        <pc:spChg chg="mod">
          <ac:chgData name="Catrin Davies" userId="S::catrin.davies@connahsquayhs.org.uk::8fe6a0ed-85a2-4afc-b2fd-0bd0e468fc41" providerId="AD" clId="Web-{59F20301-4E65-CC60-3CCA-8B9E91DE8CC5}" dt="2024-06-14T09:08:17.615" v="11" actId="20577"/>
          <ac:spMkLst>
            <pc:docMk/>
            <pc:sldMk cId="1981651252" sldId="278"/>
            <ac:spMk id="2" creationId="{B77F1C2E-7359-4E67-E2F1-060331D23AB7}"/>
          </ac:spMkLst>
        </pc:spChg>
        <pc:spChg chg="mod">
          <ac:chgData name="Catrin Davies" userId="S::catrin.davies@connahsquayhs.org.uk::8fe6a0ed-85a2-4afc-b2fd-0bd0e468fc41" providerId="AD" clId="Web-{59F20301-4E65-CC60-3CCA-8B9E91DE8CC5}" dt="2024-06-14T09:15:47.322" v="71" actId="20577"/>
          <ac:spMkLst>
            <pc:docMk/>
            <pc:sldMk cId="1981651252" sldId="278"/>
            <ac:spMk id="4" creationId="{DF4B6647-26ED-AE4F-C7C6-F118FCC94D72}"/>
          </ac:spMkLst>
        </pc:spChg>
        <pc:spChg chg="mod">
          <ac:chgData name="Catrin Davies" userId="S::catrin.davies@connahsquayhs.org.uk::8fe6a0ed-85a2-4afc-b2fd-0bd0e468fc41" providerId="AD" clId="Web-{59F20301-4E65-CC60-3CCA-8B9E91DE8CC5}" dt="2024-06-14T09:08:18.349" v="12"/>
          <ac:spMkLst>
            <pc:docMk/>
            <pc:sldMk cId="1981651252" sldId="278"/>
            <ac:spMk id="7" creationId="{2E5624FB-155B-4395-46B6-A4D8F5D58C9A}"/>
          </ac:spMkLst>
        </pc:spChg>
        <pc:spChg chg="mod">
          <ac:chgData name="Catrin Davies" userId="S::catrin.davies@connahsquayhs.org.uk::8fe6a0ed-85a2-4afc-b2fd-0bd0e468fc41" providerId="AD" clId="Web-{59F20301-4E65-CC60-3CCA-8B9E91DE8CC5}" dt="2024-06-14T09:08:51.585" v="15" actId="20577"/>
          <ac:spMkLst>
            <pc:docMk/>
            <pc:sldMk cId="1981651252" sldId="278"/>
            <ac:spMk id="8" creationId="{D9F63377-DD1C-4BBD-5D28-6BF14622536D}"/>
          </ac:spMkLst>
        </pc:spChg>
      </pc:sldChg>
      <pc:sldChg chg="modSp">
        <pc:chgData name="Catrin Davies" userId="S::catrin.davies@connahsquayhs.org.uk::8fe6a0ed-85a2-4afc-b2fd-0bd0e468fc41" providerId="AD" clId="Web-{59F20301-4E65-CC60-3CCA-8B9E91DE8CC5}" dt="2024-06-14T09:09:38.603" v="22" actId="20577"/>
        <pc:sldMkLst>
          <pc:docMk/>
          <pc:sldMk cId="2744657230" sldId="279"/>
        </pc:sldMkLst>
        <pc:spChg chg="mod">
          <ac:chgData name="Catrin Davies" userId="S::catrin.davies@connahsquayhs.org.uk::8fe6a0ed-85a2-4afc-b2fd-0bd0e468fc41" providerId="AD" clId="Web-{59F20301-4E65-CC60-3CCA-8B9E91DE8CC5}" dt="2024-06-14T09:09:09.758" v="17" actId="20577"/>
          <ac:spMkLst>
            <pc:docMk/>
            <pc:sldMk cId="2744657230" sldId="279"/>
            <ac:spMk id="2" creationId="{C65EE8F8-148F-B99E-40FA-43CE497387F7}"/>
          </ac:spMkLst>
        </pc:spChg>
        <pc:spChg chg="mod">
          <ac:chgData name="Catrin Davies" userId="S::catrin.davies@connahsquayhs.org.uk::8fe6a0ed-85a2-4afc-b2fd-0bd0e468fc41" providerId="AD" clId="Web-{59F20301-4E65-CC60-3CCA-8B9E91DE8CC5}" dt="2024-06-14T09:09:12.180" v="18" actId="20577"/>
          <ac:spMkLst>
            <pc:docMk/>
            <pc:sldMk cId="2744657230" sldId="279"/>
            <ac:spMk id="4" creationId="{74C831F6-864D-BABA-AF92-E2DAAB3A976C}"/>
          </ac:spMkLst>
        </pc:spChg>
        <pc:spChg chg="mod">
          <ac:chgData name="Catrin Davies" userId="S::catrin.davies@connahsquayhs.org.uk::8fe6a0ed-85a2-4afc-b2fd-0bd0e468fc41" providerId="AD" clId="Web-{59F20301-4E65-CC60-3CCA-8B9E91DE8CC5}" dt="2024-06-14T09:09:21.165" v="19" actId="20577"/>
          <ac:spMkLst>
            <pc:docMk/>
            <pc:sldMk cId="2744657230" sldId="279"/>
            <ac:spMk id="6" creationId="{BBFAC2B0-088A-A742-E984-08816EB2A534}"/>
          </ac:spMkLst>
        </pc:spChg>
        <pc:spChg chg="mod">
          <ac:chgData name="Catrin Davies" userId="S::catrin.davies@connahsquayhs.org.uk::8fe6a0ed-85a2-4afc-b2fd-0bd0e468fc41" providerId="AD" clId="Web-{59F20301-4E65-CC60-3CCA-8B9E91DE8CC5}" dt="2024-06-14T09:09:36.384" v="21" actId="20577"/>
          <ac:spMkLst>
            <pc:docMk/>
            <pc:sldMk cId="2744657230" sldId="279"/>
            <ac:spMk id="9" creationId="{FAC0EE1F-6170-8836-2429-E17EDAC6A750}"/>
          </ac:spMkLst>
        </pc:spChg>
        <pc:spChg chg="mod">
          <ac:chgData name="Catrin Davies" userId="S::catrin.davies@connahsquayhs.org.uk::8fe6a0ed-85a2-4afc-b2fd-0bd0e468fc41" providerId="AD" clId="Web-{59F20301-4E65-CC60-3CCA-8B9E91DE8CC5}" dt="2024-06-14T09:09:38.603" v="22" actId="20577"/>
          <ac:spMkLst>
            <pc:docMk/>
            <pc:sldMk cId="2744657230" sldId="279"/>
            <ac:spMk id="11" creationId="{BE434E36-C7AA-5216-328F-AB4594226D84}"/>
          </ac:spMkLst>
        </pc:spChg>
      </pc:sldChg>
      <pc:sldChg chg="modSp">
        <pc:chgData name="Catrin Davies" userId="S::catrin.davies@connahsquayhs.org.uk::8fe6a0ed-85a2-4afc-b2fd-0bd0e468fc41" providerId="AD" clId="Web-{59F20301-4E65-CC60-3CCA-8B9E91DE8CC5}" dt="2024-06-14T09:07:31.238" v="9"/>
        <pc:sldMkLst>
          <pc:docMk/>
          <pc:sldMk cId="2458432041" sldId="280"/>
        </pc:sldMkLst>
        <pc:spChg chg="mod">
          <ac:chgData name="Catrin Davies" userId="S::catrin.davies@connahsquayhs.org.uk::8fe6a0ed-85a2-4afc-b2fd-0bd0e468fc41" providerId="AD" clId="Web-{59F20301-4E65-CC60-3CCA-8B9E91DE8CC5}" dt="2024-06-14T09:07:06.503" v="5"/>
          <ac:spMkLst>
            <pc:docMk/>
            <pc:sldMk cId="2458432041" sldId="280"/>
            <ac:spMk id="2" creationId="{92C753A5-51E1-7A44-E9A0-95DE87F723AA}"/>
          </ac:spMkLst>
        </pc:spChg>
        <pc:spChg chg="mod">
          <ac:chgData name="Catrin Davies" userId="S::catrin.davies@connahsquayhs.org.uk::8fe6a0ed-85a2-4afc-b2fd-0bd0e468fc41" providerId="AD" clId="Web-{59F20301-4E65-CC60-3CCA-8B9E91DE8CC5}" dt="2024-06-14T09:07:04.299" v="4" actId="20577"/>
          <ac:spMkLst>
            <pc:docMk/>
            <pc:sldMk cId="2458432041" sldId="280"/>
            <ac:spMk id="3" creationId="{4DCACD9D-747D-8730-D752-62E05D93C009}"/>
          </ac:spMkLst>
        </pc:spChg>
        <pc:spChg chg="mod">
          <ac:chgData name="Catrin Davies" userId="S::catrin.davies@connahsquayhs.org.uk::8fe6a0ed-85a2-4afc-b2fd-0bd0e468fc41" providerId="AD" clId="Web-{59F20301-4E65-CC60-3CCA-8B9E91DE8CC5}" dt="2024-06-14T09:07:30.285" v="8" actId="20577"/>
          <ac:spMkLst>
            <pc:docMk/>
            <pc:sldMk cId="2458432041" sldId="280"/>
            <ac:spMk id="5" creationId="{B21294D3-126A-E4A2-9988-FAF78C7B7328}"/>
          </ac:spMkLst>
        </pc:spChg>
        <pc:spChg chg="mod">
          <ac:chgData name="Catrin Davies" userId="S::catrin.davies@connahsquayhs.org.uk::8fe6a0ed-85a2-4afc-b2fd-0bd0e468fc41" providerId="AD" clId="Web-{59F20301-4E65-CC60-3CCA-8B9E91DE8CC5}" dt="2024-06-14T09:07:31.238" v="9"/>
          <ac:spMkLst>
            <pc:docMk/>
            <pc:sldMk cId="2458432041" sldId="280"/>
            <ac:spMk id="6" creationId="{25C07CEA-84F6-8C26-6F95-D4919D0C9E00}"/>
          </ac:spMkLst>
        </pc:spChg>
      </pc:sldChg>
      <pc:sldChg chg="addSp modSp">
        <pc:chgData name="Catrin Davies" userId="S::catrin.davies@connahsquayhs.org.uk::8fe6a0ed-85a2-4afc-b2fd-0bd0e468fc41" providerId="AD" clId="Web-{59F20301-4E65-CC60-3CCA-8B9E91DE8CC5}" dt="2024-06-14T09:11:07.013" v="32" actId="14100"/>
        <pc:sldMkLst>
          <pc:docMk/>
          <pc:sldMk cId="3785915959" sldId="282"/>
        </pc:sldMkLst>
        <pc:picChg chg="add mod">
          <ac:chgData name="Catrin Davies" userId="S::catrin.davies@connahsquayhs.org.uk::8fe6a0ed-85a2-4afc-b2fd-0bd0e468fc41" providerId="AD" clId="Web-{59F20301-4E65-CC60-3CCA-8B9E91DE8CC5}" dt="2024-06-14T09:10:20.620" v="25" actId="14100"/>
          <ac:picMkLst>
            <pc:docMk/>
            <pc:sldMk cId="3785915959" sldId="282"/>
            <ac:picMk id="9" creationId="{116A2275-32F4-29DC-AC17-584ECCDB1FA3}"/>
          </ac:picMkLst>
        </pc:picChg>
        <pc:picChg chg="add mod">
          <ac:chgData name="Catrin Davies" userId="S::catrin.davies@connahsquayhs.org.uk::8fe6a0ed-85a2-4afc-b2fd-0bd0e468fc41" providerId="AD" clId="Web-{59F20301-4E65-CC60-3CCA-8B9E91DE8CC5}" dt="2024-06-14T09:10:45.403" v="29" actId="1076"/>
          <ac:picMkLst>
            <pc:docMk/>
            <pc:sldMk cId="3785915959" sldId="282"/>
            <ac:picMk id="10" creationId="{3B685F09-3155-08C6-8070-34D6C5B27336}"/>
          </ac:picMkLst>
        </pc:picChg>
        <pc:picChg chg="add mod">
          <ac:chgData name="Catrin Davies" userId="S::catrin.davies@connahsquayhs.org.uk::8fe6a0ed-85a2-4afc-b2fd-0bd0e468fc41" providerId="AD" clId="Web-{59F20301-4E65-CC60-3CCA-8B9E91DE8CC5}" dt="2024-06-14T09:11:07.013" v="32" actId="14100"/>
          <ac:picMkLst>
            <pc:docMk/>
            <pc:sldMk cId="3785915959" sldId="282"/>
            <ac:picMk id="11" creationId="{155CC7B8-7B00-87B6-D942-991DE6B0D7CC}"/>
          </ac:picMkLst>
        </pc:picChg>
      </pc:sldChg>
      <pc:sldChg chg="modSp">
        <pc:chgData name="Catrin Davies" userId="S::catrin.davies@connahsquayhs.org.uk::8fe6a0ed-85a2-4afc-b2fd-0bd0e468fc41" providerId="AD" clId="Web-{59F20301-4E65-CC60-3CCA-8B9E91DE8CC5}" dt="2024-06-14T09:15:19.008" v="69" actId="20577"/>
        <pc:sldMkLst>
          <pc:docMk/>
          <pc:sldMk cId="632769890" sldId="284"/>
        </pc:sldMkLst>
        <pc:spChg chg="mod">
          <ac:chgData name="Catrin Davies" userId="S::catrin.davies@connahsquayhs.org.uk::8fe6a0ed-85a2-4afc-b2fd-0bd0e468fc41" providerId="AD" clId="Web-{59F20301-4E65-CC60-3CCA-8B9E91DE8CC5}" dt="2024-06-14T09:14:05.270" v="61"/>
          <ac:spMkLst>
            <pc:docMk/>
            <pc:sldMk cId="632769890" sldId="284"/>
            <ac:spMk id="2" creationId="{7E6C883F-1227-F311-38A5-B4E17D09B7AB}"/>
          </ac:spMkLst>
        </pc:spChg>
        <pc:spChg chg="mod">
          <ac:chgData name="Catrin Davies" userId="S::catrin.davies@connahsquayhs.org.uk::8fe6a0ed-85a2-4afc-b2fd-0bd0e468fc41" providerId="AD" clId="Web-{59F20301-4E65-CC60-3CCA-8B9E91DE8CC5}" dt="2024-06-14T09:14:23.099" v="63" actId="20577"/>
          <ac:spMkLst>
            <pc:docMk/>
            <pc:sldMk cId="632769890" sldId="284"/>
            <ac:spMk id="4" creationId="{235860F6-C416-1E2E-120E-314D539F4A7E}"/>
          </ac:spMkLst>
        </pc:spChg>
        <pc:spChg chg="mod">
          <ac:chgData name="Catrin Davies" userId="S::catrin.davies@connahsquayhs.org.uk::8fe6a0ed-85a2-4afc-b2fd-0bd0e468fc41" providerId="AD" clId="Web-{59F20301-4E65-CC60-3CCA-8B9E91DE8CC5}" dt="2024-06-14T09:14:39.194" v="65" actId="20577"/>
          <ac:spMkLst>
            <pc:docMk/>
            <pc:sldMk cId="632769890" sldId="284"/>
            <ac:spMk id="10" creationId="{59B49D29-3501-5F1D-BF03-49B083B72B1A}"/>
          </ac:spMkLst>
        </pc:spChg>
        <pc:spChg chg="mod">
          <ac:chgData name="Catrin Davies" userId="S::catrin.davies@connahsquayhs.org.uk::8fe6a0ed-85a2-4afc-b2fd-0bd0e468fc41" providerId="AD" clId="Web-{59F20301-4E65-CC60-3CCA-8B9E91DE8CC5}" dt="2024-06-14T09:15:19.008" v="69" actId="20577"/>
          <ac:spMkLst>
            <pc:docMk/>
            <pc:sldMk cId="632769890" sldId="284"/>
            <ac:spMk id="11" creationId="{73CA8E55-50A9-4198-412B-A239F349004B}"/>
          </ac:spMkLst>
        </pc:spChg>
      </pc:sldChg>
      <pc:sldChg chg="addSp delSp modSp add">
        <pc:chgData name="Catrin Davies" userId="S::catrin.davies@connahsquayhs.org.uk::8fe6a0ed-85a2-4afc-b2fd-0bd0e468fc41" providerId="AD" clId="Web-{59F20301-4E65-CC60-3CCA-8B9E91DE8CC5}" dt="2024-06-14T09:13:52.973" v="60" actId="14100"/>
        <pc:sldMkLst>
          <pc:docMk/>
          <pc:sldMk cId="1209993118" sldId="287"/>
        </pc:sldMkLst>
        <pc:picChg chg="del">
          <ac:chgData name="Catrin Davies" userId="S::catrin.davies@connahsquayhs.org.uk::8fe6a0ed-85a2-4afc-b2fd-0bd0e468fc41" providerId="AD" clId="Web-{59F20301-4E65-CC60-3CCA-8B9E91DE8CC5}" dt="2024-06-14T09:12:51.377" v="49"/>
          <ac:picMkLst>
            <pc:docMk/>
            <pc:sldMk cId="1209993118" sldId="287"/>
            <ac:picMk id="9" creationId="{116A2275-32F4-29DC-AC17-584ECCDB1FA3}"/>
          </ac:picMkLst>
        </pc:picChg>
        <pc:picChg chg="del">
          <ac:chgData name="Catrin Davies" userId="S::catrin.davies@connahsquayhs.org.uk::8fe6a0ed-85a2-4afc-b2fd-0bd0e468fc41" providerId="AD" clId="Web-{59F20301-4E65-CC60-3CCA-8B9E91DE8CC5}" dt="2024-06-14T09:12:51.939" v="50"/>
          <ac:picMkLst>
            <pc:docMk/>
            <pc:sldMk cId="1209993118" sldId="287"/>
            <ac:picMk id="10" creationId="{3B685F09-3155-08C6-8070-34D6C5B27336}"/>
          </ac:picMkLst>
        </pc:picChg>
        <pc:picChg chg="del">
          <ac:chgData name="Catrin Davies" userId="S::catrin.davies@connahsquayhs.org.uk::8fe6a0ed-85a2-4afc-b2fd-0bd0e468fc41" providerId="AD" clId="Web-{59F20301-4E65-CC60-3CCA-8B9E91DE8CC5}" dt="2024-06-14T09:12:52.580" v="51"/>
          <ac:picMkLst>
            <pc:docMk/>
            <pc:sldMk cId="1209993118" sldId="287"/>
            <ac:picMk id="11" creationId="{155CC7B8-7B00-87B6-D942-991DE6B0D7CC}"/>
          </ac:picMkLst>
        </pc:picChg>
        <pc:picChg chg="add mod">
          <ac:chgData name="Catrin Davies" userId="S::catrin.davies@connahsquayhs.org.uk::8fe6a0ed-85a2-4afc-b2fd-0bd0e468fc41" providerId="AD" clId="Web-{59F20301-4E65-CC60-3CCA-8B9E91DE8CC5}" dt="2024-06-14T09:13:19.315" v="55" actId="14100"/>
          <ac:picMkLst>
            <pc:docMk/>
            <pc:sldMk cId="1209993118" sldId="287"/>
            <ac:picMk id="12" creationId="{BF4D6B41-6F1A-D113-32DC-4E89B5E91FD3}"/>
          </ac:picMkLst>
        </pc:picChg>
        <pc:picChg chg="add mod">
          <ac:chgData name="Catrin Davies" userId="S::catrin.davies@connahsquayhs.org.uk::8fe6a0ed-85a2-4afc-b2fd-0bd0e468fc41" providerId="AD" clId="Web-{59F20301-4E65-CC60-3CCA-8B9E91DE8CC5}" dt="2024-06-14T09:13:34.457" v="57" actId="14100"/>
          <ac:picMkLst>
            <pc:docMk/>
            <pc:sldMk cId="1209993118" sldId="287"/>
            <ac:picMk id="13" creationId="{D3DD27C9-4D35-719D-C7F5-6844CF83DC5E}"/>
          </ac:picMkLst>
        </pc:picChg>
        <pc:picChg chg="add mod">
          <ac:chgData name="Catrin Davies" userId="S::catrin.davies@connahsquayhs.org.uk::8fe6a0ed-85a2-4afc-b2fd-0bd0e468fc41" providerId="AD" clId="Web-{59F20301-4E65-CC60-3CCA-8B9E91DE8CC5}" dt="2024-06-14T09:13:52.973" v="60" actId="14100"/>
          <ac:picMkLst>
            <pc:docMk/>
            <pc:sldMk cId="1209993118" sldId="287"/>
            <ac:picMk id="14" creationId="{09969730-0031-4842-F810-366D055726F5}"/>
          </ac:picMkLst>
        </pc:picChg>
      </pc:sldChg>
      <pc:sldChg chg="addSp modSp new del">
        <pc:chgData name="Catrin Davies" userId="S::catrin.davies@connahsquayhs.org.uk::8fe6a0ed-85a2-4afc-b2fd-0bd0e468fc41" providerId="AD" clId="Web-{59F20301-4E65-CC60-3CCA-8B9E91DE8CC5}" dt="2024-06-14T09:12:38.314" v="47"/>
        <pc:sldMkLst>
          <pc:docMk/>
          <pc:sldMk cId="4018837652" sldId="287"/>
        </pc:sldMkLst>
        <pc:spChg chg="mod">
          <ac:chgData name="Catrin Davies" userId="S::catrin.davies@connahsquayhs.org.uk::8fe6a0ed-85a2-4afc-b2fd-0bd0e468fc41" providerId="AD" clId="Web-{59F20301-4E65-CC60-3CCA-8B9E91DE8CC5}" dt="2024-06-14T09:12:32.720" v="46" actId="20577"/>
          <ac:spMkLst>
            <pc:docMk/>
            <pc:sldMk cId="4018837652" sldId="287"/>
            <ac:spMk id="8" creationId="{D7256510-066E-143E-63F0-E5846799F1EF}"/>
          </ac:spMkLst>
        </pc:spChg>
        <pc:picChg chg="add mod">
          <ac:chgData name="Catrin Davies" userId="S::catrin.davies@connahsquayhs.org.uk::8fe6a0ed-85a2-4afc-b2fd-0bd0e468fc41" providerId="AD" clId="Web-{59F20301-4E65-CC60-3CCA-8B9E91DE8CC5}" dt="2024-06-14T09:12:15.953" v="38" actId="1076"/>
          <ac:picMkLst>
            <pc:docMk/>
            <pc:sldMk cId="4018837652" sldId="287"/>
            <ac:picMk id="9" creationId="{3A08FE5C-F5B5-C667-E162-E5406754999F}"/>
          </ac:picMkLst>
        </pc:picChg>
      </pc:sldChg>
    </pc:docChg>
  </pc:docChgLst>
  <pc:docChgLst>
    <pc:chgData clId="Web-{F0F5E48D-FF58-926A-B0B4-357A3F90C156}"/>
    <pc:docChg chg="modSld">
      <pc:chgData name="" userId="" providerId="" clId="Web-{F0F5E48D-FF58-926A-B0B4-357A3F90C156}" dt="2024-05-28T17:03:12.423" v="11" actId="20577"/>
      <pc:docMkLst>
        <pc:docMk/>
      </pc:docMkLst>
      <pc:sldChg chg="modSp">
        <pc:chgData name="" userId="" providerId="" clId="Web-{F0F5E48D-FF58-926A-B0B4-357A3F90C156}" dt="2024-05-28T17:03:12.423" v="11" actId="20577"/>
        <pc:sldMkLst>
          <pc:docMk/>
          <pc:sldMk cId="3948252949" sldId="286"/>
        </pc:sldMkLst>
        <pc:spChg chg="mod">
          <ac:chgData name="" userId="" providerId="" clId="Web-{F0F5E48D-FF58-926A-B0B4-357A3F90C156}" dt="2024-05-28T17:03:07.501" v="0" actId="20577"/>
          <ac:spMkLst>
            <pc:docMk/>
            <pc:sldMk cId="3948252949" sldId="286"/>
            <ac:spMk id="2" creationId="{00000000-0000-0000-0000-000000000000}"/>
          </ac:spMkLst>
        </pc:spChg>
        <pc:spChg chg="mod">
          <ac:chgData name="" userId="" providerId="" clId="Web-{F0F5E48D-FF58-926A-B0B4-357A3F90C156}" dt="2024-05-28T17:03:12.423" v="11"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F0F5E48D-FF58-926A-B0B4-357A3F90C156}"/>
    <pc:docChg chg="modSld">
      <pc:chgData name="Kelly Davis" userId="S::kelly.davis@connahsquayhs.org.uk::096ba659-84af-4938-bb69-cbee8d6cfa26" providerId="AD" clId="Web-{F0F5E48D-FF58-926A-B0B4-357A3F90C156}" dt="2024-05-28T17:03:13.173" v="0" actId="20577"/>
      <pc:docMkLst>
        <pc:docMk/>
      </pc:docMkLst>
      <pc:sldChg chg="modSp">
        <pc:chgData name="Kelly Davis" userId="S::kelly.davis@connahsquayhs.org.uk::096ba659-84af-4938-bb69-cbee8d6cfa26" providerId="AD" clId="Web-{F0F5E48D-FF58-926A-B0B4-357A3F90C156}" dt="2024-05-28T17:03:13.173" v="0" actId="20577"/>
        <pc:sldMkLst>
          <pc:docMk/>
          <pc:sldMk cId="3948252949" sldId="286"/>
        </pc:sldMkLst>
        <pc:spChg chg="mod">
          <ac:chgData name="Kelly Davis" userId="S::kelly.davis@connahsquayhs.org.uk::096ba659-84af-4938-bb69-cbee8d6cfa26" providerId="AD" clId="Web-{F0F5E48D-FF58-926A-B0B4-357A3F90C156}" dt="2024-05-28T17:03:13.173" v="0"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9165F4E3-6C22-E470-5880-D7B2915D2929}"/>
    <pc:docChg chg="addSld delSld modSld">
      <pc:chgData name="Catrin Davies" userId="S::catrin.davies@connahsquayhs.org.uk::8fe6a0ed-85a2-4afc-b2fd-0bd0e468fc41" providerId="AD" clId="Web-{9165F4E3-6C22-E470-5880-D7B2915D2929}" dt="2024-06-19T12:55:42.673" v="57" actId="20577"/>
      <pc:docMkLst>
        <pc:docMk/>
      </pc:docMkLst>
      <pc:sldChg chg="modSp">
        <pc:chgData name="Catrin Davies" userId="S::catrin.davies@connahsquayhs.org.uk::8fe6a0ed-85a2-4afc-b2fd-0bd0e468fc41" providerId="AD" clId="Web-{9165F4E3-6C22-E470-5880-D7B2915D2929}" dt="2024-06-19T12:29:25.805" v="3" actId="20577"/>
        <pc:sldMkLst>
          <pc:docMk/>
          <pc:sldMk cId="2744657230" sldId="279"/>
        </pc:sldMkLst>
        <pc:spChg chg="mod">
          <ac:chgData name="Catrin Davies" userId="S::catrin.davies@connahsquayhs.org.uk::8fe6a0ed-85a2-4afc-b2fd-0bd0e468fc41" providerId="AD" clId="Web-{9165F4E3-6C22-E470-5880-D7B2915D2929}" dt="2024-06-19T12:29:25.805" v="3" actId="20577"/>
          <ac:spMkLst>
            <pc:docMk/>
            <pc:sldMk cId="2744657230" sldId="279"/>
            <ac:spMk id="6" creationId="{BBFAC2B0-088A-A742-E984-08816EB2A534}"/>
          </ac:spMkLst>
        </pc:spChg>
      </pc:sldChg>
      <pc:sldChg chg="del">
        <pc:chgData name="Catrin Davies" userId="S::catrin.davies@connahsquayhs.org.uk::8fe6a0ed-85a2-4afc-b2fd-0bd0e468fc41" providerId="AD" clId="Web-{9165F4E3-6C22-E470-5880-D7B2915D2929}" dt="2024-06-19T12:51:39.527" v="22"/>
        <pc:sldMkLst>
          <pc:docMk/>
          <pc:sldMk cId="3785915959" sldId="282"/>
        </pc:sldMkLst>
      </pc:sldChg>
      <pc:sldChg chg="modSp">
        <pc:chgData name="Catrin Davies" userId="S::catrin.davies@connahsquayhs.org.uk::8fe6a0ed-85a2-4afc-b2fd-0bd0e468fc41" providerId="AD" clId="Web-{9165F4E3-6C22-E470-5880-D7B2915D2929}" dt="2024-06-19T12:55:42.673" v="57" actId="20577"/>
        <pc:sldMkLst>
          <pc:docMk/>
          <pc:sldMk cId="632769890" sldId="284"/>
        </pc:sldMkLst>
        <pc:spChg chg="mod">
          <ac:chgData name="Catrin Davies" userId="S::catrin.davies@connahsquayhs.org.uk::8fe6a0ed-85a2-4afc-b2fd-0bd0e468fc41" providerId="AD" clId="Web-{9165F4E3-6C22-E470-5880-D7B2915D2929}" dt="2024-06-19T12:55:42.673" v="57" actId="20577"/>
          <ac:spMkLst>
            <pc:docMk/>
            <pc:sldMk cId="632769890" sldId="284"/>
            <ac:spMk id="9" creationId="{E5C5155A-67AA-9F8F-5734-B567AC294D97}"/>
          </ac:spMkLst>
        </pc:spChg>
      </pc:sldChg>
      <pc:sldChg chg="del">
        <pc:chgData name="Catrin Davies" userId="S::catrin.davies@connahsquayhs.org.uk::8fe6a0ed-85a2-4afc-b2fd-0bd0e468fc41" providerId="AD" clId="Web-{9165F4E3-6C22-E470-5880-D7B2915D2929}" dt="2024-06-19T12:55:04.891" v="46"/>
        <pc:sldMkLst>
          <pc:docMk/>
          <pc:sldMk cId="1209993118" sldId="287"/>
        </pc:sldMkLst>
      </pc:sldChg>
      <pc:sldChg chg="delSp modSp add replId">
        <pc:chgData name="Catrin Davies" userId="S::catrin.davies@connahsquayhs.org.uk::8fe6a0ed-85a2-4afc-b2fd-0bd0e468fc41" providerId="AD" clId="Web-{9165F4E3-6C22-E470-5880-D7B2915D2929}" dt="2024-06-19T12:51:36.308" v="21" actId="20577"/>
        <pc:sldMkLst>
          <pc:docMk/>
          <pc:sldMk cId="2072604534" sldId="288"/>
        </pc:sldMkLst>
        <pc:spChg chg="mod">
          <ac:chgData name="Catrin Davies" userId="S::catrin.davies@connahsquayhs.org.uk::8fe6a0ed-85a2-4afc-b2fd-0bd0e468fc41" providerId="AD" clId="Web-{9165F4E3-6C22-E470-5880-D7B2915D2929}" dt="2024-06-19T12:51:26.824" v="17" actId="20577"/>
          <ac:spMkLst>
            <pc:docMk/>
            <pc:sldMk cId="2072604534" sldId="288"/>
            <ac:spMk id="2" creationId="{FF1F1BCE-76F1-3B00-C414-643188F0671E}"/>
          </ac:spMkLst>
        </pc:spChg>
        <pc:spChg chg="mod">
          <ac:chgData name="Catrin Davies" userId="S::catrin.davies@connahsquayhs.org.uk::8fe6a0ed-85a2-4afc-b2fd-0bd0e468fc41" providerId="AD" clId="Web-{9165F4E3-6C22-E470-5880-D7B2915D2929}" dt="2024-06-19T12:51:31.808" v="20" actId="20577"/>
          <ac:spMkLst>
            <pc:docMk/>
            <pc:sldMk cId="2072604534" sldId="288"/>
            <ac:spMk id="4" creationId="{F5F439B9-3B25-1165-7EFF-B0C4845E1093}"/>
          </ac:spMkLst>
        </pc:spChg>
        <pc:spChg chg="mod">
          <ac:chgData name="Catrin Davies" userId="S::catrin.davies@connahsquayhs.org.uk::8fe6a0ed-85a2-4afc-b2fd-0bd0e468fc41" providerId="AD" clId="Web-{9165F4E3-6C22-E470-5880-D7B2915D2929}" dt="2024-06-19T12:51:36.308" v="21" actId="20577"/>
          <ac:spMkLst>
            <pc:docMk/>
            <pc:sldMk cId="2072604534" sldId="288"/>
            <ac:spMk id="6" creationId="{D4E2F972-71C4-0D1E-4E4D-CE4124B29869}"/>
          </ac:spMkLst>
        </pc:spChg>
        <pc:picChg chg="del">
          <ac:chgData name="Catrin Davies" userId="S::catrin.davies@connahsquayhs.org.uk::8fe6a0ed-85a2-4afc-b2fd-0bd0e468fc41" providerId="AD" clId="Web-{9165F4E3-6C22-E470-5880-D7B2915D2929}" dt="2024-06-19T12:30:09.839" v="5"/>
          <ac:picMkLst>
            <pc:docMk/>
            <pc:sldMk cId="2072604534" sldId="288"/>
            <ac:picMk id="9" creationId="{116A2275-32F4-29DC-AC17-584ECCDB1FA3}"/>
          </ac:picMkLst>
        </pc:picChg>
        <pc:picChg chg="del">
          <ac:chgData name="Catrin Davies" userId="S::catrin.davies@connahsquayhs.org.uk::8fe6a0ed-85a2-4afc-b2fd-0bd0e468fc41" providerId="AD" clId="Web-{9165F4E3-6C22-E470-5880-D7B2915D2929}" dt="2024-06-19T12:30:10.527" v="6"/>
          <ac:picMkLst>
            <pc:docMk/>
            <pc:sldMk cId="2072604534" sldId="288"/>
            <ac:picMk id="10" creationId="{3B685F09-3155-08C6-8070-34D6C5B27336}"/>
          </ac:picMkLst>
        </pc:picChg>
        <pc:picChg chg="del">
          <ac:chgData name="Catrin Davies" userId="S::catrin.davies@connahsquayhs.org.uk::8fe6a0ed-85a2-4afc-b2fd-0bd0e468fc41" providerId="AD" clId="Web-{9165F4E3-6C22-E470-5880-D7B2915D2929}" dt="2024-06-19T12:30:11.183" v="7"/>
          <ac:picMkLst>
            <pc:docMk/>
            <pc:sldMk cId="2072604534" sldId="288"/>
            <ac:picMk id="11" creationId="{155CC7B8-7B00-87B6-D942-991DE6B0D7CC}"/>
          </ac:picMkLst>
        </pc:picChg>
      </pc:sldChg>
      <pc:sldChg chg="addSp delSp modSp add replId">
        <pc:chgData name="Catrin Davies" userId="S::catrin.davies@connahsquayhs.org.uk::8fe6a0ed-85a2-4afc-b2fd-0bd0e468fc41" providerId="AD" clId="Web-{9165F4E3-6C22-E470-5880-D7B2915D2929}" dt="2024-06-19T12:55:00.188" v="45" actId="20577"/>
        <pc:sldMkLst>
          <pc:docMk/>
          <pc:sldMk cId="4163669195" sldId="289"/>
        </pc:sldMkLst>
        <pc:spChg chg="mod">
          <ac:chgData name="Catrin Davies" userId="S::catrin.davies@connahsquayhs.org.uk::8fe6a0ed-85a2-4afc-b2fd-0bd0e468fc41" providerId="AD" clId="Web-{9165F4E3-6C22-E470-5880-D7B2915D2929}" dt="2024-06-19T12:54:38.781" v="40" actId="20577"/>
          <ac:spMkLst>
            <pc:docMk/>
            <pc:sldMk cId="4163669195" sldId="289"/>
            <ac:spMk id="2" creationId="{FF1F1BCE-76F1-3B00-C414-643188F0671E}"/>
          </ac:spMkLst>
        </pc:spChg>
        <pc:spChg chg="mod">
          <ac:chgData name="Catrin Davies" userId="S::catrin.davies@connahsquayhs.org.uk::8fe6a0ed-85a2-4afc-b2fd-0bd0e468fc41" providerId="AD" clId="Web-{9165F4E3-6C22-E470-5880-D7B2915D2929}" dt="2024-06-19T12:54:51.891" v="43" actId="20577"/>
          <ac:spMkLst>
            <pc:docMk/>
            <pc:sldMk cId="4163669195" sldId="289"/>
            <ac:spMk id="4" creationId="{F5F439B9-3B25-1165-7EFF-B0C4845E1093}"/>
          </ac:spMkLst>
        </pc:spChg>
        <pc:spChg chg="mod">
          <ac:chgData name="Catrin Davies" userId="S::catrin.davies@connahsquayhs.org.uk::8fe6a0ed-85a2-4afc-b2fd-0bd0e468fc41" providerId="AD" clId="Web-{9165F4E3-6C22-E470-5880-D7B2915D2929}" dt="2024-06-19T12:55:00.188" v="45" actId="20577"/>
          <ac:spMkLst>
            <pc:docMk/>
            <pc:sldMk cId="4163669195" sldId="289"/>
            <ac:spMk id="6" creationId="{D4E2F972-71C4-0D1E-4E4D-CE4124B29869}"/>
          </ac:spMkLst>
        </pc:spChg>
        <pc:graphicFrameChg chg="add del mod">
          <ac:chgData name="Catrin Davies" userId="S::catrin.davies@connahsquayhs.org.uk::8fe6a0ed-85a2-4afc-b2fd-0bd0e468fc41" providerId="AD" clId="Web-{9165F4E3-6C22-E470-5880-D7B2915D2929}" dt="2024-06-19T12:54:18.171" v="39"/>
          <ac:graphicFrameMkLst>
            <pc:docMk/>
            <pc:sldMk cId="4163669195" sldId="289"/>
            <ac:graphicFrameMk id="10" creationId="{635C7A15-8652-6C0F-0F10-B0AEE405F104}"/>
          </ac:graphicFrameMkLst>
        </pc:graphicFrameChg>
        <pc:picChg chg="del">
          <ac:chgData name="Catrin Davies" userId="S::catrin.davies@connahsquayhs.org.uk::8fe6a0ed-85a2-4afc-b2fd-0bd0e468fc41" providerId="AD" clId="Web-{9165F4E3-6C22-E470-5880-D7B2915D2929}" dt="2024-06-19T12:51:51.621" v="24"/>
          <ac:picMkLst>
            <pc:docMk/>
            <pc:sldMk cId="4163669195" sldId="289"/>
            <ac:picMk id="12" creationId="{BF4D6B41-6F1A-D113-32DC-4E89B5E91FD3}"/>
          </ac:picMkLst>
        </pc:picChg>
        <pc:picChg chg="del">
          <ac:chgData name="Catrin Davies" userId="S::catrin.davies@connahsquayhs.org.uk::8fe6a0ed-85a2-4afc-b2fd-0bd0e468fc41" providerId="AD" clId="Web-{9165F4E3-6C22-E470-5880-D7B2915D2929}" dt="2024-06-19T12:51:52.887" v="25"/>
          <ac:picMkLst>
            <pc:docMk/>
            <pc:sldMk cId="4163669195" sldId="289"/>
            <ac:picMk id="13" creationId="{D3DD27C9-4D35-719D-C7F5-6844CF83DC5E}"/>
          </ac:picMkLst>
        </pc:picChg>
        <pc:picChg chg="del">
          <ac:chgData name="Catrin Davies" userId="S::catrin.davies@connahsquayhs.org.uk::8fe6a0ed-85a2-4afc-b2fd-0bd0e468fc41" providerId="AD" clId="Web-{9165F4E3-6C22-E470-5880-D7B2915D2929}" dt="2024-06-19T12:51:53.965" v="26"/>
          <ac:picMkLst>
            <pc:docMk/>
            <pc:sldMk cId="4163669195" sldId="289"/>
            <ac:picMk id="14" creationId="{09969730-0031-4842-F810-366D055726F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a:latin typeface="MASSILIA VF"/>
              </a:rPr>
              <a:t>Energetic Reactions</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GB" sz="1200" baseline="0">
                <a:solidFill>
                  <a:srgbClr val="1F1F1F"/>
                </a:solidFill>
                <a:latin typeface="Arial"/>
              </a:rPr>
              <a:t>The universe and all living things are made up of matter. The behaviour of matter determines the properties of materials and allows us to use natural resources, as well as to create new substances. Understanding the nature of matter can help learners to appreciate the impact that chemistry has on the world around them, as well as how it contributes to advances in science and technology. Chemical reactions happen continuously in our environment as well as in living things. Learning how to control and apply these reactions has benefits to individuals and industry.</a:t>
            </a:r>
            <a:r>
              <a:rPr lang="en-GB" sz="1200">
                <a:latin typeface="Arial"/>
                <a:ea typeface="Arial"/>
                <a:cs typeface="Arial"/>
              </a:rPr>
              <a:t>​</a:t>
            </a:r>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GB" sz="1200" dirty="0">
              <a:solidFill>
                <a:srgbClr val="1F1F1F"/>
              </a:solidFill>
              <a:latin typeface="Arial"/>
              <a:cs typeface="Arial"/>
            </a:endParaRPr>
          </a:p>
          <a:p>
            <a:r>
              <a:rPr lang="en-GB" sz="1200" dirty="0">
                <a:solidFill>
                  <a:srgbClr val="1F1F1F"/>
                </a:solidFill>
                <a:latin typeface="Arial"/>
                <a:cs typeface="Arial"/>
              </a:rPr>
              <a:t>Matter and the way it behaves defines our universe and shapes our lives.</a:t>
            </a:r>
            <a:endParaRPr lang="en-US" sz="1200" b="0" dirty="0">
              <a:solidFill>
                <a:srgbClr val="000000"/>
              </a:solidFill>
              <a:latin typeface="Arial"/>
              <a:cs typeface="Arial"/>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GB" sz="1200" dirty="0">
              <a:solidFill>
                <a:srgbClr val="1F1F1F"/>
              </a:solidFill>
              <a:latin typeface="Arial"/>
              <a:cs typeface="Arial"/>
            </a:endParaRPr>
          </a:p>
          <a:p>
            <a:r>
              <a:rPr lang="en-GB" sz="1200" dirty="0">
                <a:solidFill>
                  <a:srgbClr val="1F1F1F"/>
                </a:solidFill>
                <a:latin typeface="Arial"/>
                <a:cs typeface="Arial"/>
              </a:rPr>
              <a:t>Being curious and searching for answers is essential to understanding and predicting phenomena.</a:t>
            </a:r>
            <a:endParaRPr lang="en-US" sz="1200" b="0" dirty="0">
              <a:solidFill>
                <a:srgbClr val="000000"/>
              </a:solidFill>
              <a:latin typeface="Arial"/>
              <a:cs typeface="Arial"/>
            </a:endParaRPr>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85000" lnSpcReduction="20000"/>
          </a:bodyPr>
          <a:lstStyle/>
          <a:p>
            <a:pPr rtl="0"/>
            <a:r>
              <a:rPr lang="en-GB" sz="1200" baseline="0">
                <a:solidFill>
                  <a:srgbClr val="1F1F1F"/>
                </a:solidFill>
                <a:latin typeface="Arial"/>
                <a:ea typeface="Segoe UI"/>
                <a:cs typeface="Segoe UI"/>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GB" sz="1200" i="1" baseline="0">
                <a:solidFill>
                  <a:srgbClr val="0360A6"/>
                </a:solidFill>
                <a:latin typeface="Arial"/>
                <a:ea typeface="Segoe UI"/>
                <a:cs typeface="Segoe UI"/>
              </a:rPr>
              <a:t>models</a:t>
            </a:r>
            <a:r>
              <a:rPr lang="en-GB" sz="1200" baseline="0">
                <a:solidFill>
                  <a:srgbClr val="1F1F1F"/>
                </a:solidFill>
                <a:latin typeface="Arial"/>
                <a:ea typeface="Segoe UI"/>
                <a:cs typeface="Segoe UI"/>
              </a:rPr>
              <a:t> will also help them make sense of its complexity. With evidence derived from observations, new theories can be developed, and existing ideas may be refined or challenged.</a:t>
            </a:r>
            <a:r>
              <a:rPr lang="en-US" sz="1200">
                <a:latin typeface="Arial"/>
                <a:ea typeface="Segoe UI"/>
                <a:cs typeface="Segoe UI"/>
              </a:rPr>
              <a:t>​</a:t>
            </a:r>
          </a:p>
          <a:p>
            <a:pPr rtl="0"/>
            <a:r>
              <a:rPr lang="en-GB" sz="1200" baseline="0">
                <a:solidFill>
                  <a:srgbClr val="1F1F1F"/>
                </a:solidFill>
                <a:latin typeface="Arial"/>
                <a:ea typeface="Segoe UI"/>
                <a:cs typeface="Segoe UI"/>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r>
              <a:rPr lang="en-US" sz="1200">
                <a:latin typeface="Arial"/>
                <a:ea typeface="Segoe UI"/>
                <a:cs typeface="Segoe UI"/>
              </a:rPr>
              <a:t>​</a:t>
            </a:r>
          </a:p>
          <a:p>
            <a:pPr rtl="0"/>
            <a:r>
              <a:rPr lang="en-GB" sz="1200">
                <a:latin typeface="Arial"/>
                <a:ea typeface="Segoe UI"/>
                <a:cs typeface="Segoe UI"/>
              </a:rPr>
              <a:t>​</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lnSpc>
                <a:spcPct val="100000"/>
              </a:lnSpc>
              <a:spcBef>
                <a:spcPts val="0"/>
              </a:spcBef>
            </a:pPr>
            <a:r>
              <a:rPr lang="en-US" sz="1200" b="1" dirty="0">
                <a:solidFill>
                  <a:srgbClr val="000000"/>
                </a:solidFill>
                <a:latin typeface="Calibri"/>
                <a:ea typeface="Calibri"/>
                <a:cs typeface="Calibri"/>
              </a:rPr>
              <a:t>Ambitious, capable learners who: </a:t>
            </a:r>
            <a:r>
              <a:rPr lang="en-US" sz="1200" dirty="0">
                <a:solidFill>
                  <a:srgbClr val="000000"/>
                </a:solidFill>
                <a:latin typeface="Calibri"/>
                <a:ea typeface="Calibri"/>
                <a:cs typeface="Calibri"/>
              </a:rPr>
              <a:t>set themselves high standards and seek and enjoy challenge and  are building up a body of knowledge with skills to connect and apply that knowledge in different contexts.</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Enterprising, creative contributors who:</a:t>
            </a: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connect and apply their knowledge and skills to create ideas and products</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lead and play different roles in teams effectively and responsibly</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identify and grasp opportunities</a:t>
            </a:r>
            <a:endParaRPr lang="en-US" sz="1200" dirty="0">
              <a:solidFill>
                <a:srgbClr val="000000"/>
              </a:solidFill>
              <a:latin typeface="Calibri"/>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DCF: Researching and inputting data into online collaborative platform.</a:t>
            </a:r>
          </a:p>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Numeracy: plotting and interpreting data (graphs and tables)</a:t>
            </a:r>
          </a:p>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Literacy: comprehension tasks, writing a letter, producing a leaflet, oracy (during group work)</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77500" lnSpcReduction="20000"/>
          </a:bodyPr>
          <a:lstStyle/>
          <a:p>
            <a:pPr rtl="0"/>
            <a:r>
              <a:rPr lang="en-GB" sz="1200" b="1" baseline="0">
                <a:latin typeface="Calibri"/>
                <a:ea typeface="Arial"/>
                <a:cs typeface="Arial"/>
              </a:rPr>
              <a:t>Creativity and innovation involved:</a:t>
            </a:r>
            <a:r>
              <a:rPr lang="en-GB" sz="1200">
                <a:latin typeface="Calibri"/>
                <a:ea typeface="Arial"/>
                <a:cs typeface="Arial"/>
              </a:rPr>
              <a:t>​</a:t>
            </a:r>
          </a:p>
          <a:p>
            <a:pPr marL="285750" lvl="0" indent="-285750" rtl="0">
              <a:buFont typeface="Arial,Sans-Serif"/>
              <a:buChar char="•"/>
            </a:pPr>
            <a:r>
              <a:rPr lang="en-GB" sz="1200" baseline="0">
                <a:latin typeface="Calibri"/>
                <a:ea typeface="Arial"/>
                <a:cs typeface="Arial"/>
              </a:rPr>
              <a:t>Producing power points.</a:t>
            </a:r>
            <a:r>
              <a:rPr lang="en-US" sz="1200">
                <a:latin typeface="Calibri"/>
                <a:ea typeface="Arial"/>
                <a:cs typeface="Arial"/>
              </a:rPr>
              <a:t>​</a:t>
            </a:r>
          </a:p>
          <a:p>
            <a:pPr rtl="0"/>
            <a:r>
              <a:rPr lang="en-GB" sz="1200" b="1" baseline="0">
                <a:latin typeface="Calibri"/>
                <a:ea typeface="Arial"/>
                <a:cs typeface="Arial"/>
              </a:rPr>
              <a:t>Critical thinking and problem solving:</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Design a product using exothermic or endothermic reactions.</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Identifying strategies for reducing, reusing and recycling.</a:t>
            </a:r>
            <a:r>
              <a:rPr lang="en-US" sz="1200">
                <a:latin typeface="Calibri"/>
                <a:ea typeface="Arial"/>
                <a:cs typeface="Arial"/>
              </a:rPr>
              <a:t>​</a:t>
            </a:r>
          </a:p>
          <a:p>
            <a:pPr rtl="0"/>
            <a:r>
              <a:rPr lang="en-GB" sz="1200" b="1" baseline="0">
                <a:latin typeface="Calibri"/>
                <a:ea typeface="Arial"/>
                <a:cs typeface="Arial"/>
              </a:rPr>
              <a:t>Planning and organising:</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Planning roles within a group</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Time management</a:t>
            </a:r>
            <a:r>
              <a:rPr lang="en-US" sz="1200">
                <a:latin typeface="Calibri"/>
                <a:ea typeface="Arial"/>
                <a:cs typeface="Arial"/>
              </a:rPr>
              <a:t>​</a:t>
            </a:r>
          </a:p>
          <a:p>
            <a:pPr rtl="0"/>
            <a:r>
              <a:rPr lang="en-GB" sz="1200" b="1" baseline="0">
                <a:latin typeface="Calibri"/>
                <a:ea typeface="Arial"/>
                <a:cs typeface="Arial"/>
              </a:rPr>
              <a:t>Personal effectiveness:</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Communicating effectively during group work.</a:t>
            </a:r>
            <a:r>
              <a:rPr lang="en-US" sz="1200">
                <a:latin typeface="Calibri"/>
                <a:ea typeface="Arial"/>
                <a:cs typeface="Arial"/>
              </a:rPr>
              <a:t>​</a:t>
            </a:r>
          </a:p>
          <a:p>
            <a:pPr marL="285750" lvl="0" indent="-285750" rtl="0">
              <a:buFont typeface="Arial,Sans-Serif"/>
              <a:buChar char="•"/>
            </a:pPr>
            <a:r>
              <a:rPr lang="en-GB" sz="1200" baseline="0">
                <a:latin typeface="Calibri"/>
                <a:ea typeface="Arial"/>
                <a:cs typeface="Arial"/>
              </a:rPr>
              <a:t>Evaluating a model produced.</a:t>
            </a:r>
            <a:r>
              <a:rPr lang="en-US" sz="1200">
                <a:latin typeface="Calibri"/>
                <a:ea typeface="Arial"/>
                <a:cs typeface="Arial"/>
              </a:rPr>
              <a:t>​</a:t>
            </a:r>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Create authentic contexts for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Learners to take responsibility for their own learning</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Support social and emotional development and positive relationships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Encourage collaboration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Sustained pupil effort to reach high and achievable targets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Employ a broad repertoire of teaching approaches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Build on previous knowledge and experience to engage interest</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Promote problem solving, creative and critical thinking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Focus on four purposes</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Use assessment for learning to accelerate progress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Make connections within and across Areas of Learning Experience          </a:t>
            </a:r>
          </a:p>
          <a:p>
            <a:pPr marL="171450" indent="-171450">
              <a:lnSpc>
                <a:spcPct val="100000"/>
              </a:lnSpc>
              <a:spcBef>
                <a:spcPts val="0"/>
              </a:spcBef>
              <a:buFont typeface="Arial,Sans-Serif"/>
              <a:buChar char="•"/>
            </a:pPr>
            <a:r>
              <a:rPr lang="en-GB" sz="1200" dirty="0">
                <a:solidFill>
                  <a:srgbClr val="000000"/>
                </a:solidFill>
                <a:latin typeface="Calibri"/>
                <a:ea typeface="Calibri"/>
                <a:cs typeface="Calibri"/>
              </a:rPr>
              <a:t>Reinforce cross curricular responsibilities, </a:t>
            </a:r>
            <a:r>
              <a:rPr lang="en-GB" sz="1200" dirty="0" err="1">
                <a:solidFill>
                  <a:srgbClr val="000000"/>
                </a:solidFill>
                <a:latin typeface="Calibri"/>
                <a:ea typeface="Calibri"/>
                <a:cs typeface="Calibri"/>
              </a:rPr>
              <a:t>inc</a:t>
            </a:r>
            <a:r>
              <a:rPr lang="en-GB" sz="1200" dirty="0">
                <a:solidFill>
                  <a:srgbClr val="000000"/>
                </a:solidFill>
                <a:latin typeface="Calibri"/>
                <a:ea typeface="Calibri"/>
                <a:cs typeface="Calibri"/>
              </a:rPr>
              <a:t> literacy, numeracy and digital competence.</a:t>
            </a: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ea typeface="Calibri"/>
                <a:cs typeface="Calibri"/>
              </a:rPr>
              <a:t>Problem solving, skills based resilience when carrying out practical work.</a:t>
            </a:r>
          </a:p>
          <a:p>
            <a:pPr>
              <a:lnSpc>
                <a:spcPct val="100000"/>
              </a:lnSpc>
              <a:spcBef>
                <a:spcPts val="0"/>
              </a:spcBef>
            </a:pPr>
            <a:r>
              <a:rPr lang="en-US" sz="1200" dirty="0">
                <a:solidFill>
                  <a:srgbClr val="000000"/>
                </a:solidFill>
                <a:latin typeface="Calibri"/>
                <a:ea typeface="Calibri"/>
                <a:cs typeface="Calibri"/>
              </a:rPr>
              <a:t>Increased independence during learning and during group work.</a:t>
            </a:r>
          </a:p>
          <a:p>
            <a:endParaRPr lang="en-US" sz="8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ea typeface="Calibri"/>
                <a:cs typeface="Calibri"/>
              </a:rPr>
              <a:t>The topic builds on prior knowledge of materials to produce increasingly sophisticated understanding of concepts, such as: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chemical and physical changes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thermal decomposition</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the energy contents of food</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reducing, re-using and recycling</a:t>
            </a: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000000"/>
                </a:solidFill>
                <a:latin typeface="Calibri"/>
                <a:ea typeface="Calibri"/>
                <a:cs typeface="Calibri"/>
              </a:rPr>
              <a:t>When learners are carrying out investigations, they are developing their scientific inquiry skills which can then be applied across a range of themes.</a:t>
            </a: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200" dirty="0">
                <a:solidFill>
                  <a:srgbClr val="000000"/>
                </a:solidFill>
                <a:latin typeface="Calibri"/>
                <a:ea typeface="Calibri"/>
                <a:cs typeface="Calibri"/>
              </a:rPr>
              <a:t>Learners are exploring, designing, </a:t>
            </a:r>
            <a:r>
              <a:rPr lang="en-US" sz="1200" dirty="0" err="1">
                <a:solidFill>
                  <a:srgbClr val="000000"/>
                </a:solidFill>
                <a:latin typeface="Calibri"/>
                <a:ea typeface="Calibri"/>
                <a:cs typeface="Calibri"/>
              </a:rPr>
              <a:t>analysing</a:t>
            </a:r>
            <a:r>
              <a:rPr lang="en-US" sz="1200" dirty="0">
                <a:solidFill>
                  <a:srgbClr val="000000"/>
                </a:solidFill>
                <a:latin typeface="Calibri"/>
                <a:ea typeface="Calibri"/>
                <a:cs typeface="Calibri"/>
              </a:rPr>
              <a:t>, evaluating, problem solving and creating within a range of contexts. They will refine these skills based on both peer and teacher feedback.</a:t>
            </a: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US" sz="1200" dirty="0">
                <a:solidFill>
                  <a:srgbClr val="000000"/>
                </a:solidFill>
                <a:latin typeface="Calibri"/>
                <a:ea typeface="Calibri"/>
                <a:cs typeface="Calibri"/>
              </a:rPr>
              <a:t>Learners will be able to make links between familiar and unfamiliar contexts e.g. their knowledge eating for when hungry, and energy release is developed and underpinned by scientific facts. </a:t>
            </a:r>
          </a:p>
          <a:p>
            <a:pPr>
              <a:lnSpc>
                <a:spcPct val="100000"/>
              </a:lnSpc>
              <a:spcBef>
                <a:spcPts val="0"/>
              </a:spcBef>
            </a:pPr>
            <a:endParaRPr lang="en-US" sz="1200" dirty="0">
              <a:solidFill>
                <a:srgbClr val="000000"/>
              </a:solidFill>
              <a:latin typeface="Calibri"/>
              <a:ea typeface="Calibri"/>
              <a:cs typeface="Calibri"/>
            </a:endParaRPr>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I can </a:t>
            </a:r>
            <a:r>
              <a:rPr lang="en-US" sz="1800" err="1">
                <a:latin typeface="MASSILIA VF"/>
              </a:rPr>
              <a:t>recognise</a:t>
            </a:r>
            <a:r>
              <a:rPr lang="en-US" sz="1800" dirty="0">
                <a:latin typeface="MASSILIA VF"/>
              </a:rPr>
              <a:t> patterns from my observations and investigations and can communicate my findings.</a:t>
            </a:r>
          </a:p>
          <a:p>
            <a:r>
              <a:rPr lang="en-US" sz="1800" dirty="0">
                <a:latin typeface="MASSILIA VF"/>
              </a:rPr>
              <a:t>I can use my knowledge and understanding to predict effects as part of my scientific exploration.</a:t>
            </a:r>
          </a:p>
          <a:p>
            <a:endParaRPr lang="en-US" sz="18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suggest conclusions as a result of carrying out my inquiries.</a:t>
            </a:r>
          </a:p>
          <a:p>
            <a:pPr marL="171450" indent="-171450">
              <a:buFont typeface="Arial" panose="020B0604020202020204" pitchFamily="34" charset="0"/>
              <a:buChar char="•"/>
            </a:pPr>
            <a:r>
              <a:rPr lang="en-US" sz="1800" dirty="0">
                <a:latin typeface="MASSILIA VF"/>
              </a:rPr>
              <a:t>I can evaluate methods to suggest improvements.</a:t>
            </a:r>
            <a:endParaRPr lang="en-US" sz="1800">
              <a:latin typeface="MASSILIA VF"/>
            </a:endParaRPr>
          </a:p>
          <a:p>
            <a:pPr marL="171450" indent="-171450">
              <a:buFont typeface="Arial" panose="020B0604020202020204" pitchFamily="34" charset="0"/>
              <a:buChar char="•"/>
            </a:pPr>
            <a:endParaRPr lang="en-US" sz="18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1800" dirty="0">
                <a:latin typeface="MASSILIA VF"/>
              </a:rPr>
              <a:t>I can use my findings to draw valid conclusions.</a:t>
            </a: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072604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solidFill>
                  <a:srgbClr val="1F1F1F"/>
                </a:solidFill>
                <a:latin typeface="Arial"/>
                <a:cs typeface="Arial"/>
              </a:rPr>
              <a:t>I can </a:t>
            </a:r>
            <a:r>
              <a:rPr lang="en-US" sz="1800" dirty="0" err="1">
                <a:solidFill>
                  <a:srgbClr val="1F1F1F"/>
                </a:solidFill>
                <a:latin typeface="Arial"/>
                <a:cs typeface="Arial"/>
              </a:rPr>
              <a:t>recognise</a:t>
            </a:r>
            <a:r>
              <a:rPr lang="en-US" sz="1800" dirty="0">
                <a:solidFill>
                  <a:srgbClr val="1F1F1F"/>
                </a:solidFill>
                <a:latin typeface="Arial"/>
                <a:cs typeface="Arial"/>
              </a:rPr>
              <a:t> patterns from my observations and investigations and can communicate my findings.</a:t>
            </a:r>
            <a:endParaRPr lang="en-US" sz="1800"/>
          </a:p>
          <a:p>
            <a:r>
              <a:rPr lang="en-US" sz="1800" dirty="0">
                <a:solidFill>
                  <a:srgbClr val="1F1F1F"/>
                </a:solidFill>
                <a:latin typeface="Arial"/>
                <a:cs typeface="Arial"/>
              </a:rPr>
              <a:t>I can use my </a:t>
            </a:r>
            <a:r>
              <a:rPr lang="en-US" sz="1800" i="1" dirty="0">
                <a:solidFill>
                  <a:srgbClr val="0360A6"/>
                </a:solidFill>
                <a:latin typeface="Arial"/>
                <a:cs typeface="Arial"/>
              </a:rPr>
              <a:t>knowledge</a:t>
            </a:r>
            <a:r>
              <a:rPr lang="en-US" sz="1800" dirty="0">
                <a:solidFill>
                  <a:srgbClr val="1F1F1F"/>
                </a:solidFill>
                <a:latin typeface="Arial"/>
                <a:cs typeface="Arial"/>
              </a:rPr>
              <a:t> and understanding to predict effects as part of my scientific exploration</a:t>
            </a:r>
            <a:r>
              <a:rPr lang="en-US" dirty="0">
                <a:solidFill>
                  <a:srgbClr val="1F1F1F"/>
                </a:solidFill>
                <a:latin typeface="Arial"/>
                <a:cs typeface="Arial"/>
              </a:rPr>
              <a:t>.</a:t>
            </a:r>
            <a:endParaRPr lang="en-US" dirty="0"/>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a:t>
            </a:r>
            <a:r>
              <a:rPr lang="en-US" sz="1800" err="1">
                <a:latin typeface="MASSILIA VF"/>
              </a:rPr>
              <a:t>recognise</a:t>
            </a:r>
            <a:r>
              <a:rPr lang="en-US" sz="1800" dirty="0">
                <a:latin typeface="MASSILIA VF"/>
              </a:rPr>
              <a:t> that changes in materials affect their properties and uses under different conditions.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describe and explain the properties of different types of matter and relate these to how they are used.</a:t>
            </a:r>
          </a:p>
          <a:p>
            <a:pPr marL="171450" indent="-171450">
              <a:buFont typeface="Arial" panose="020B0604020202020204" pitchFamily="34" charset="0"/>
              <a:buChar char="•"/>
            </a:pPr>
            <a:endParaRPr lang="en-US" sz="1800" dirty="0"/>
          </a:p>
          <a:p>
            <a:pPr marL="171450" indent="-171450">
              <a:buFont typeface="Arial" panose="020B0604020202020204" pitchFamily="34" charset="0"/>
              <a:buChar char="•"/>
            </a:pPr>
            <a:r>
              <a:rPr lang="en-US" sz="1800" dirty="0">
                <a:latin typeface="MASSILIA VF"/>
              </a:rPr>
              <a:t>I can describe different types of chemical reactions, explain their uses and identify any effects of the products formed.</a:t>
            </a:r>
          </a:p>
          <a:p>
            <a:pPr marL="171450" indent="-171450">
              <a:buFont typeface="Arial" panose="020B0604020202020204" pitchFamily="34" charset="0"/>
              <a:buChar char="•"/>
            </a:pPr>
            <a:r>
              <a:rPr lang="en-US" sz="1800" dirty="0">
                <a:latin typeface="MASSILIA VF"/>
              </a:rPr>
              <a:t>I can use my knowledge of chemical reactions to explain what happens when conditions are changed.</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4163669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r>
              <a:rPr lang="en-US" sz="1200" baseline="0">
                <a:latin typeface="Calibri"/>
              </a:rPr>
              <a:t>Knowledge of states of matter, food types, solids, liquids and gases, recycling, decomposing, tests can be used to identify unknowns. </a:t>
            </a:r>
            <a:r>
              <a:rPr lang="en-US" sz="1200">
                <a:latin typeface="Calibri"/>
                <a:ea typeface="Calibri"/>
                <a:cs typeface="Calibri"/>
              </a:rPr>
              <a:t>​</a:t>
            </a:r>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Chemical and physical changes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Interpreting numerical data</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Testing for gases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Combustion</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Thermal decomposition</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Flame tests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Food tests</a:t>
            </a:r>
          </a:p>
          <a:p>
            <a:pPr marL="171450" indent="-171450">
              <a:lnSpc>
                <a:spcPct val="100000"/>
              </a:lnSpc>
              <a:spcBef>
                <a:spcPts val="0"/>
              </a:spcBef>
              <a:buFont typeface="Arial,Sans-Serif"/>
              <a:buChar char="•"/>
            </a:pPr>
            <a:r>
              <a:rPr lang="en-US" sz="1200" dirty="0">
                <a:solidFill>
                  <a:srgbClr val="000000"/>
                </a:solidFill>
                <a:latin typeface="Calibri"/>
                <a:ea typeface="Calibri"/>
                <a:cs typeface="Calibri"/>
              </a:rPr>
              <a:t>Recycling, reducing and reusing</a:t>
            </a: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dirty="0">
                <a:latin typeface="MASSILIA VF"/>
              </a:rPr>
              <a:t>To be able to use and apply scientific knowledge correctly to different contexts.</a:t>
            </a:r>
          </a:p>
          <a:p>
            <a:pPr marL="171450" indent="-171450">
              <a:buFont typeface="Arial" panose="020B0604020202020204" pitchFamily="34" charset="0"/>
              <a:buChar char="•"/>
            </a:pPr>
            <a:r>
              <a:rPr lang="en-US" sz="900">
                <a:latin typeface="MASSILIA VF"/>
              </a:rPr>
              <a:t>To be able to correctly analyse and interpret data </a:t>
            </a:r>
            <a:endParaRPr lang="en-US">
              <a:latin typeface="MASSILIA VF"/>
            </a:endParaRPr>
          </a:p>
          <a:p>
            <a:pPr marL="171450" indent="-171450">
              <a:buFont typeface="Arial" panose="020B0604020202020204" pitchFamily="34" charset="0"/>
              <a:buChar char="•"/>
            </a:pPr>
            <a:r>
              <a:rPr lang="en-US" sz="900" dirty="0">
                <a:latin typeface="MASSILIA VF"/>
              </a:rPr>
              <a:t>To produce accurately and precisely written scientific reports using tier 3 vocabulary </a:t>
            </a:r>
            <a:endParaRPr lang="en-US" dirty="0"/>
          </a:p>
          <a:p>
            <a:pPr marL="171450" indent="-171450">
              <a:buFont typeface="Arial" panose="020B0604020202020204" pitchFamily="34" charset="0"/>
              <a:buChar char="•"/>
            </a:pPr>
            <a:r>
              <a:rPr lang="en-US" sz="900" dirty="0">
                <a:latin typeface="MASSILIA VF"/>
              </a:rPr>
              <a:t>To be able to correctly display scientific data in the most appropriate format.</a:t>
            </a:r>
            <a:endParaRPr lang="en-US"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200" dirty="0">
                <a:solidFill>
                  <a:srgbClr val="000000"/>
                </a:solidFill>
                <a:latin typeface="Calibri"/>
                <a:ea typeface="Calibri"/>
                <a:cs typeface="Calibri"/>
              </a:rPr>
              <a:t>Chemical change, physical change, States of matter, solid, liquid, gas,  combustion, volume, fuel, nutrients, carbohydrate, protein, fat, balanced diet, starch, iodine, Biuret solution, Benedicts solution, decomposition, </a:t>
            </a:r>
            <a:r>
              <a:rPr lang="en-US" sz="1200" dirty="0" err="1">
                <a:solidFill>
                  <a:srgbClr val="000000"/>
                </a:solidFill>
                <a:latin typeface="Calibri"/>
                <a:ea typeface="Calibri"/>
                <a:cs typeface="Calibri"/>
              </a:rPr>
              <a:t>fibre</a:t>
            </a:r>
            <a:r>
              <a:rPr lang="en-US" sz="1200" dirty="0">
                <a:solidFill>
                  <a:srgbClr val="000000"/>
                </a:solidFill>
                <a:latin typeface="Calibri"/>
                <a:ea typeface="Calibri"/>
                <a:cs typeface="Calibri"/>
              </a:rPr>
              <a:t>, reduce, reuse, recycle</a:t>
            </a:r>
          </a:p>
          <a:p>
            <a:pPr>
              <a:lnSpc>
                <a:spcPct val="100000"/>
              </a:lnSpc>
              <a:spcBef>
                <a:spcPts val="0"/>
              </a:spcBef>
            </a:pPr>
            <a:endParaRPr lang="en-US" sz="1200" dirty="0">
              <a:solidFill>
                <a:srgbClr val="000000"/>
              </a:solidFill>
              <a:latin typeface="Calibri"/>
              <a:ea typeface="Calibri"/>
              <a:cs typeface="Calibri"/>
            </a:endParaRP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b="1" dirty="0">
                <a:solidFill>
                  <a:srgbClr val="000000"/>
                </a:solidFill>
                <a:latin typeface="Calibri"/>
                <a:ea typeface="Calibri"/>
                <a:cs typeface="Calibri"/>
              </a:rPr>
              <a:t>Careers and work related experiences:</a:t>
            </a: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Links to local limestone.</a:t>
            </a:r>
            <a:endParaRPr lang="en-US" sz="1200" dirty="0">
              <a:solidFill>
                <a:srgbClr val="000000"/>
              </a:solidFill>
              <a:latin typeface="Calibri"/>
              <a:ea typeface="Calibri"/>
              <a:cs typeface="Calibri"/>
            </a:endParaRPr>
          </a:p>
          <a:p>
            <a:pPr>
              <a:lnSpc>
                <a:spcPct val="100000"/>
              </a:lnSpc>
              <a:spcBef>
                <a:spcPts val="0"/>
              </a:spcBef>
            </a:pPr>
            <a:r>
              <a:rPr lang="en-GB" sz="1200" b="1" dirty="0">
                <a:solidFill>
                  <a:srgbClr val="000000"/>
                </a:solidFill>
                <a:latin typeface="Calibri"/>
                <a:ea typeface="Calibri"/>
                <a:cs typeface="Calibri"/>
              </a:rPr>
              <a:t>Authentic contexts:</a:t>
            </a:r>
            <a:endParaRPr lang="en-US"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Producing a product that uses an exothermic or endothermic reaction. </a:t>
            </a:r>
          </a:p>
          <a:p>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117</cp:revision>
  <dcterms:created xsi:type="dcterms:W3CDTF">2024-02-26T09:08:58Z</dcterms:created>
  <dcterms:modified xsi:type="dcterms:W3CDTF">2024-06-19T12:55:45Z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