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65F4E3-6C22-E470-5880-D7B2915D2929}" v="62" dt="2024-06-19T12:55:42.7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59F20301-4E65-CC60-3CCA-8B9E91DE8CC5}"/>
    <pc:docChg chg="addSld delSld modSld">
      <pc:chgData name="Catrin Davies" userId="S::catrin.davies@connahsquayhs.org.uk::8fe6a0ed-85a2-4afc-b2fd-0bd0e468fc41" providerId="AD" clId="Web-{59F20301-4E65-CC60-3CCA-8B9E91DE8CC5}" dt="2024-06-14T09:15:47.322" v="71" actId="20577"/>
      <pc:docMkLst>
        <pc:docMk/>
      </pc:docMkLst>
      <pc:sldChg chg="modSp">
        <pc:chgData name="Catrin Davies" userId="S::catrin.davies@connahsquayhs.org.uk::8fe6a0ed-85a2-4afc-b2fd-0bd0e468fc41" providerId="AD" clId="Web-{59F20301-4E65-CC60-3CCA-8B9E91DE8CC5}" dt="2024-06-14T09:15:47.322" v="71" actId="20577"/>
        <pc:sldMkLst>
          <pc:docMk/>
          <pc:sldMk cId="1981651252" sldId="278"/>
        </pc:sldMkLst>
        <pc:spChg chg="mod">
          <ac:chgData name="Catrin Davies" userId="S::catrin.davies@connahsquayhs.org.uk::8fe6a0ed-85a2-4afc-b2fd-0bd0e468fc41" providerId="AD" clId="Web-{59F20301-4E65-CC60-3CCA-8B9E91DE8CC5}" dt="2024-06-14T09:08:17.615" v="11" actId="20577"/>
          <ac:spMkLst>
            <pc:docMk/>
            <pc:sldMk cId="1981651252" sldId="278"/>
            <ac:spMk id="2" creationId="{B77F1C2E-7359-4E67-E2F1-060331D23AB7}"/>
          </ac:spMkLst>
        </pc:spChg>
        <pc:spChg chg="mod">
          <ac:chgData name="Catrin Davies" userId="S::catrin.davies@connahsquayhs.org.uk::8fe6a0ed-85a2-4afc-b2fd-0bd0e468fc41" providerId="AD" clId="Web-{59F20301-4E65-CC60-3CCA-8B9E91DE8CC5}" dt="2024-06-14T09:15:47.322" v="71" actId="20577"/>
          <ac:spMkLst>
            <pc:docMk/>
            <pc:sldMk cId="1981651252" sldId="278"/>
            <ac:spMk id="4" creationId="{DF4B6647-26ED-AE4F-C7C6-F118FCC94D72}"/>
          </ac:spMkLst>
        </pc:spChg>
        <pc:spChg chg="mod">
          <ac:chgData name="Catrin Davies" userId="S::catrin.davies@connahsquayhs.org.uk::8fe6a0ed-85a2-4afc-b2fd-0bd0e468fc41" providerId="AD" clId="Web-{59F20301-4E65-CC60-3CCA-8B9E91DE8CC5}" dt="2024-06-14T09:08:18.349" v="12"/>
          <ac:spMkLst>
            <pc:docMk/>
            <pc:sldMk cId="1981651252" sldId="278"/>
            <ac:spMk id="7" creationId="{2E5624FB-155B-4395-46B6-A4D8F5D58C9A}"/>
          </ac:spMkLst>
        </pc:spChg>
        <pc:spChg chg="mod">
          <ac:chgData name="Catrin Davies" userId="S::catrin.davies@connahsquayhs.org.uk::8fe6a0ed-85a2-4afc-b2fd-0bd0e468fc41" providerId="AD" clId="Web-{59F20301-4E65-CC60-3CCA-8B9E91DE8CC5}" dt="2024-06-14T09:08:51.585" v="15" actId="20577"/>
          <ac:spMkLst>
            <pc:docMk/>
            <pc:sldMk cId="1981651252" sldId="278"/>
            <ac:spMk id="8" creationId="{D9F63377-DD1C-4BBD-5D28-6BF14622536D}"/>
          </ac:spMkLst>
        </pc:spChg>
      </pc:sldChg>
      <pc:sldChg chg="modSp">
        <pc:chgData name="Catrin Davies" userId="S::catrin.davies@connahsquayhs.org.uk::8fe6a0ed-85a2-4afc-b2fd-0bd0e468fc41" providerId="AD" clId="Web-{59F20301-4E65-CC60-3CCA-8B9E91DE8CC5}" dt="2024-06-14T09:09:38.603" v="22" actId="20577"/>
        <pc:sldMkLst>
          <pc:docMk/>
          <pc:sldMk cId="2744657230" sldId="279"/>
        </pc:sldMkLst>
        <pc:spChg chg="mod">
          <ac:chgData name="Catrin Davies" userId="S::catrin.davies@connahsquayhs.org.uk::8fe6a0ed-85a2-4afc-b2fd-0bd0e468fc41" providerId="AD" clId="Web-{59F20301-4E65-CC60-3CCA-8B9E91DE8CC5}" dt="2024-06-14T09:09:09.758" v="17" actId="20577"/>
          <ac:spMkLst>
            <pc:docMk/>
            <pc:sldMk cId="2744657230" sldId="279"/>
            <ac:spMk id="2" creationId="{C65EE8F8-148F-B99E-40FA-43CE497387F7}"/>
          </ac:spMkLst>
        </pc:spChg>
        <pc:spChg chg="mod">
          <ac:chgData name="Catrin Davies" userId="S::catrin.davies@connahsquayhs.org.uk::8fe6a0ed-85a2-4afc-b2fd-0bd0e468fc41" providerId="AD" clId="Web-{59F20301-4E65-CC60-3CCA-8B9E91DE8CC5}" dt="2024-06-14T09:09:12.180" v="18" actId="20577"/>
          <ac:spMkLst>
            <pc:docMk/>
            <pc:sldMk cId="2744657230" sldId="279"/>
            <ac:spMk id="4" creationId="{74C831F6-864D-BABA-AF92-E2DAAB3A976C}"/>
          </ac:spMkLst>
        </pc:spChg>
        <pc:spChg chg="mod">
          <ac:chgData name="Catrin Davies" userId="S::catrin.davies@connahsquayhs.org.uk::8fe6a0ed-85a2-4afc-b2fd-0bd0e468fc41" providerId="AD" clId="Web-{59F20301-4E65-CC60-3CCA-8B9E91DE8CC5}" dt="2024-06-14T09:09:21.165" v="19" actId="20577"/>
          <ac:spMkLst>
            <pc:docMk/>
            <pc:sldMk cId="2744657230" sldId="279"/>
            <ac:spMk id="6" creationId="{BBFAC2B0-088A-A742-E984-08816EB2A534}"/>
          </ac:spMkLst>
        </pc:spChg>
        <pc:spChg chg="mod">
          <ac:chgData name="Catrin Davies" userId="S::catrin.davies@connahsquayhs.org.uk::8fe6a0ed-85a2-4afc-b2fd-0bd0e468fc41" providerId="AD" clId="Web-{59F20301-4E65-CC60-3CCA-8B9E91DE8CC5}" dt="2024-06-14T09:09:36.384" v="21" actId="20577"/>
          <ac:spMkLst>
            <pc:docMk/>
            <pc:sldMk cId="2744657230" sldId="279"/>
            <ac:spMk id="9" creationId="{FAC0EE1F-6170-8836-2429-E17EDAC6A750}"/>
          </ac:spMkLst>
        </pc:spChg>
        <pc:spChg chg="mod">
          <ac:chgData name="Catrin Davies" userId="S::catrin.davies@connahsquayhs.org.uk::8fe6a0ed-85a2-4afc-b2fd-0bd0e468fc41" providerId="AD" clId="Web-{59F20301-4E65-CC60-3CCA-8B9E91DE8CC5}" dt="2024-06-14T09:09:38.603" v="22" actId="20577"/>
          <ac:spMkLst>
            <pc:docMk/>
            <pc:sldMk cId="2744657230" sldId="279"/>
            <ac:spMk id="11" creationId="{BE434E36-C7AA-5216-328F-AB4594226D84}"/>
          </ac:spMkLst>
        </pc:spChg>
      </pc:sldChg>
      <pc:sldChg chg="modSp">
        <pc:chgData name="Catrin Davies" userId="S::catrin.davies@connahsquayhs.org.uk::8fe6a0ed-85a2-4afc-b2fd-0bd0e468fc41" providerId="AD" clId="Web-{59F20301-4E65-CC60-3CCA-8B9E91DE8CC5}" dt="2024-06-14T09:07:31.238" v="9"/>
        <pc:sldMkLst>
          <pc:docMk/>
          <pc:sldMk cId="2458432041" sldId="280"/>
        </pc:sldMkLst>
        <pc:spChg chg="mod">
          <ac:chgData name="Catrin Davies" userId="S::catrin.davies@connahsquayhs.org.uk::8fe6a0ed-85a2-4afc-b2fd-0bd0e468fc41" providerId="AD" clId="Web-{59F20301-4E65-CC60-3CCA-8B9E91DE8CC5}" dt="2024-06-14T09:07:06.503" v="5"/>
          <ac:spMkLst>
            <pc:docMk/>
            <pc:sldMk cId="2458432041" sldId="280"/>
            <ac:spMk id="2" creationId="{92C753A5-51E1-7A44-E9A0-95DE87F723AA}"/>
          </ac:spMkLst>
        </pc:spChg>
        <pc:spChg chg="mod">
          <ac:chgData name="Catrin Davies" userId="S::catrin.davies@connahsquayhs.org.uk::8fe6a0ed-85a2-4afc-b2fd-0bd0e468fc41" providerId="AD" clId="Web-{59F20301-4E65-CC60-3CCA-8B9E91DE8CC5}" dt="2024-06-14T09:07:04.299" v="4" actId="20577"/>
          <ac:spMkLst>
            <pc:docMk/>
            <pc:sldMk cId="2458432041" sldId="280"/>
            <ac:spMk id="3" creationId="{4DCACD9D-747D-8730-D752-62E05D93C009}"/>
          </ac:spMkLst>
        </pc:spChg>
        <pc:spChg chg="mod">
          <ac:chgData name="Catrin Davies" userId="S::catrin.davies@connahsquayhs.org.uk::8fe6a0ed-85a2-4afc-b2fd-0bd0e468fc41" providerId="AD" clId="Web-{59F20301-4E65-CC60-3CCA-8B9E91DE8CC5}" dt="2024-06-14T09:07:30.285" v="8" actId="20577"/>
          <ac:spMkLst>
            <pc:docMk/>
            <pc:sldMk cId="2458432041" sldId="280"/>
            <ac:spMk id="5" creationId="{B21294D3-126A-E4A2-9988-FAF78C7B7328}"/>
          </ac:spMkLst>
        </pc:spChg>
        <pc:spChg chg="mod">
          <ac:chgData name="Catrin Davies" userId="S::catrin.davies@connahsquayhs.org.uk::8fe6a0ed-85a2-4afc-b2fd-0bd0e468fc41" providerId="AD" clId="Web-{59F20301-4E65-CC60-3CCA-8B9E91DE8CC5}" dt="2024-06-14T09:07:31.238" v="9"/>
          <ac:spMkLst>
            <pc:docMk/>
            <pc:sldMk cId="2458432041" sldId="280"/>
            <ac:spMk id="6" creationId="{25C07CEA-84F6-8C26-6F95-D4919D0C9E00}"/>
          </ac:spMkLst>
        </pc:spChg>
      </pc:sldChg>
      <pc:sldChg chg="addSp modSp">
        <pc:chgData name="Catrin Davies" userId="S::catrin.davies@connahsquayhs.org.uk::8fe6a0ed-85a2-4afc-b2fd-0bd0e468fc41" providerId="AD" clId="Web-{59F20301-4E65-CC60-3CCA-8B9E91DE8CC5}" dt="2024-06-14T09:11:07.013" v="32" actId="14100"/>
        <pc:sldMkLst>
          <pc:docMk/>
          <pc:sldMk cId="3785915959" sldId="282"/>
        </pc:sldMkLst>
        <pc:picChg chg="add mod">
          <ac:chgData name="Catrin Davies" userId="S::catrin.davies@connahsquayhs.org.uk::8fe6a0ed-85a2-4afc-b2fd-0bd0e468fc41" providerId="AD" clId="Web-{59F20301-4E65-CC60-3CCA-8B9E91DE8CC5}" dt="2024-06-14T09:10:20.620" v="25" actId="14100"/>
          <ac:picMkLst>
            <pc:docMk/>
            <pc:sldMk cId="3785915959" sldId="282"/>
            <ac:picMk id="9" creationId="{116A2275-32F4-29DC-AC17-584ECCDB1FA3}"/>
          </ac:picMkLst>
        </pc:picChg>
        <pc:picChg chg="add mod">
          <ac:chgData name="Catrin Davies" userId="S::catrin.davies@connahsquayhs.org.uk::8fe6a0ed-85a2-4afc-b2fd-0bd0e468fc41" providerId="AD" clId="Web-{59F20301-4E65-CC60-3CCA-8B9E91DE8CC5}" dt="2024-06-14T09:10:45.403" v="29" actId="1076"/>
          <ac:picMkLst>
            <pc:docMk/>
            <pc:sldMk cId="3785915959" sldId="282"/>
            <ac:picMk id="10" creationId="{3B685F09-3155-08C6-8070-34D6C5B27336}"/>
          </ac:picMkLst>
        </pc:picChg>
        <pc:picChg chg="add mod">
          <ac:chgData name="Catrin Davies" userId="S::catrin.davies@connahsquayhs.org.uk::8fe6a0ed-85a2-4afc-b2fd-0bd0e468fc41" providerId="AD" clId="Web-{59F20301-4E65-CC60-3CCA-8B9E91DE8CC5}" dt="2024-06-14T09:11:07.013" v="32" actId="14100"/>
          <ac:picMkLst>
            <pc:docMk/>
            <pc:sldMk cId="3785915959" sldId="282"/>
            <ac:picMk id="11" creationId="{155CC7B8-7B00-87B6-D942-991DE6B0D7CC}"/>
          </ac:picMkLst>
        </pc:picChg>
      </pc:sldChg>
      <pc:sldChg chg="modSp">
        <pc:chgData name="Catrin Davies" userId="S::catrin.davies@connahsquayhs.org.uk::8fe6a0ed-85a2-4afc-b2fd-0bd0e468fc41" providerId="AD" clId="Web-{59F20301-4E65-CC60-3CCA-8B9E91DE8CC5}" dt="2024-06-14T09:15:19.008" v="69" actId="20577"/>
        <pc:sldMkLst>
          <pc:docMk/>
          <pc:sldMk cId="632769890" sldId="284"/>
        </pc:sldMkLst>
        <pc:spChg chg="mod">
          <ac:chgData name="Catrin Davies" userId="S::catrin.davies@connahsquayhs.org.uk::8fe6a0ed-85a2-4afc-b2fd-0bd0e468fc41" providerId="AD" clId="Web-{59F20301-4E65-CC60-3CCA-8B9E91DE8CC5}" dt="2024-06-14T09:14:05.270" v="61"/>
          <ac:spMkLst>
            <pc:docMk/>
            <pc:sldMk cId="632769890" sldId="284"/>
            <ac:spMk id="2" creationId="{7E6C883F-1227-F311-38A5-B4E17D09B7AB}"/>
          </ac:spMkLst>
        </pc:spChg>
        <pc:spChg chg="mod">
          <ac:chgData name="Catrin Davies" userId="S::catrin.davies@connahsquayhs.org.uk::8fe6a0ed-85a2-4afc-b2fd-0bd0e468fc41" providerId="AD" clId="Web-{59F20301-4E65-CC60-3CCA-8B9E91DE8CC5}" dt="2024-06-14T09:14:23.099" v="63" actId="20577"/>
          <ac:spMkLst>
            <pc:docMk/>
            <pc:sldMk cId="632769890" sldId="284"/>
            <ac:spMk id="4" creationId="{235860F6-C416-1E2E-120E-314D539F4A7E}"/>
          </ac:spMkLst>
        </pc:spChg>
        <pc:spChg chg="mod">
          <ac:chgData name="Catrin Davies" userId="S::catrin.davies@connahsquayhs.org.uk::8fe6a0ed-85a2-4afc-b2fd-0bd0e468fc41" providerId="AD" clId="Web-{59F20301-4E65-CC60-3CCA-8B9E91DE8CC5}" dt="2024-06-14T09:14:39.194" v="65" actId="20577"/>
          <ac:spMkLst>
            <pc:docMk/>
            <pc:sldMk cId="632769890" sldId="284"/>
            <ac:spMk id="10" creationId="{59B49D29-3501-5F1D-BF03-49B083B72B1A}"/>
          </ac:spMkLst>
        </pc:spChg>
        <pc:spChg chg="mod">
          <ac:chgData name="Catrin Davies" userId="S::catrin.davies@connahsquayhs.org.uk::8fe6a0ed-85a2-4afc-b2fd-0bd0e468fc41" providerId="AD" clId="Web-{59F20301-4E65-CC60-3CCA-8B9E91DE8CC5}" dt="2024-06-14T09:15:19.008" v="69" actId="20577"/>
          <ac:spMkLst>
            <pc:docMk/>
            <pc:sldMk cId="632769890" sldId="284"/>
            <ac:spMk id="11" creationId="{73CA8E55-50A9-4198-412B-A239F349004B}"/>
          </ac:spMkLst>
        </pc:spChg>
      </pc:sldChg>
      <pc:sldChg chg="addSp delSp modSp add">
        <pc:chgData name="Catrin Davies" userId="S::catrin.davies@connahsquayhs.org.uk::8fe6a0ed-85a2-4afc-b2fd-0bd0e468fc41" providerId="AD" clId="Web-{59F20301-4E65-CC60-3CCA-8B9E91DE8CC5}" dt="2024-06-14T09:13:52.973" v="60" actId="14100"/>
        <pc:sldMkLst>
          <pc:docMk/>
          <pc:sldMk cId="1209993118" sldId="287"/>
        </pc:sldMkLst>
        <pc:picChg chg="del">
          <ac:chgData name="Catrin Davies" userId="S::catrin.davies@connahsquayhs.org.uk::8fe6a0ed-85a2-4afc-b2fd-0bd0e468fc41" providerId="AD" clId="Web-{59F20301-4E65-CC60-3CCA-8B9E91DE8CC5}" dt="2024-06-14T09:12:51.377" v="49"/>
          <ac:picMkLst>
            <pc:docMk/>
            <pc:sldMk cId="1209993118" sldId="287"/>
            <ac:picMk id="9" creationId="{116A2275-32F4-29DC-AC17-584ECCDB1FA3}"/>
          </ac:picMkLst>
        </pc:picChg>
        <pc:picChg chg="del">
          <ac:chgData name="Catrin Davies" userId="S::catrin.davies@connahsquayhs.org.uk::8fe6a0ed-85a2-4afc-b2fd-0bd0e468fc41" providerId="AD" clId="Web-{59F20301-4E65-CC60-3CCA-8B9E91DE8CC5}" dt="2024-06-14T09:12:51.939" v="50"/>
          <ac:picMkLst>
            <pc:docMk/>
            <pc:sldMk cId="1209993118" sldId="287"/>
            <ac:picMk id="10" creationId="{3B685F09-3155-08C6-8070-34D6C5B27336}"/>
          </ac:picMkLst>
        </pc:picChg>
        <pc:picChg chg="del">
          <ac:chgData name="Catrin Davies" userId="S::catrin.davies@connahsquayhs.org.uk::8fe6a0ed-85a2-4afc-b2fd-0bd0e468fc41" providerId="AD" clId="Web-{59F20301-4E65-CC60-3CCA-8B9E91DE8CC5}" dt="2024-06-14T09:12:52.580" v="51"/>
          <ac:picMkLst>
            <pc:docMk/>
            <pc:sldMk cId="1209993118" sldId="287"/>
            <ac:picMk id="11" creationId="{155CC7B8-7B00-87B6-D942-991DE6B0D7CC}"/>
          </ac:picMkLst>
        </pc:picChg>
        <pc:picChg chg="add mod">
          <ac:chgData name="Catrin Davies" userId="S::catrin.davies@connahsquayhs.org.uk::8fe6a0ed-85a2-4afc-b2fd-0bd0e468fc41" providerId="AD" clId="Web-{59F20301-4E65-CC60-3CCA-8B9E91DE8CC5}" dt="2024-06-14T09:13:19.315" v="55" actId="14100"/>
          <ac:picMkLst>
            <pc:docMk/>
            <pc:sldMk cId="1209993118" sldId="287"/>
            <ac:picMk id="12" creationId="{BF4D6B41-6F1A-D113-32DC-4E89B5E91FD3}"/>
          </ac:picMkLst>
        </pc:picChg>
        <pc:picChg chg="add mod">
          <ac:chgData name="Catrin Davies" userId="S::catrin.davies@connahsquayhs.org.uk::8fe6a0ed-85a2-4afc-b2fd-0bd0e468fc41" providerId="AD" clId="Web-{59F20301-4E65-CC60-3CCA-8B9E91DE8CC5}" dt="2024-06-14T09:13:34.457" v="57" actId="14100"/>
          <ac:picMkLst>
            <pc:docMk/>
            <pc:sldMk cId="1209993118" sldId="287"/>
            <ac:picMk id="13" creationId="{D3DD27C9-4D35-719D-C7F5-6844CF83DC5E}"/>
          </ac:picMkLst>
        </pc:picChg>
        <pc:picChg chg="add mod">
          <ac:chgData name="Catrin Davies" userId="S::catrin.davies@connahsquayhs.org.uk::8fe6a0ed-85a2-4afc-b2fd-0bd0e468fc41" providerId="AD" clId="Web-{59F20301-4E65-CC60-3CCA-8B9E91DE8CC5}" dt="2024-06-14T09:13:52.973" v="60" actId="14100"/>
          <ac:picMkLst>
            <pc:docMk/>
            <pc:sldMk cId="1209993118" sldId="287"/>
            <ac:picMk id="14" creationId="{09969730-0031-4842-F810-366D055726F5}"/>
          </ac:picMkLst>
        </pc:picChg>
      </pc:sldChg>
      <pc:sldChg chg="addSp modSp new del">
        <pc:chgData name="Catrin Davies" userId="S::catrin.davies@connahsquayhs.org.uk::8fe6a0ed-85a2-4afc-b2fd-0bd0e468fc41" providerId="AD" clId="Web-{59F20301-4E65-CC60-3CCA-8B9E91DE8CC5}" dt="2024-06-14T09:12:38.314" v="47"/>
        <pc:sldMkLst>
          <pc:docMk/>
          <pc:sldMk cId="4018837652" sldId="287"/>
        </pc:sldMkLst>
        <pc:spChg chg="mod">
          <ac:chgData name="Catrin Davies" userId="S::catrin.davies@connahsquayhs.org.uk::8fe6a0ed-85a2-4afc-b2fd-0bd0e468fc41" providerId="AD" clId="Web-{59F20301-4E65-CC60-3CCA-8B9E91DE8CC5}" dt="2024-06-14T09:12:32.720" v="46" actId="20577"/>
          <ac:spMkLst>
            <pc:docMk/>
            <pc:sldMk cId="4018837652" sldId="287"/>
            <ac:spMk id="8" creationId="{D7256510-066E-143E-63F0-E5846799F1EF}"/>
          </ac:spMkLst>
        </pc:spChg>
        <pc:picChg chg="add mod">
          <ac:chgData name="Catrin Davies" userId="S::catrin.davies@connahsquayhs.org.uk::8fe6a0ed-85a2-4afc-b2fd-0bd0e468fc41" providerId="AD" clId="Web-{59F20301-4E65-CC60-3CCA-8B9E91DE8CC5}" dt="2024-06-14T09:12:15.953" v="38" actId="1076"/>
          <ac:picMkLst>
            <pc:docMk/>
            <pc:sldMk cId="4018837652" sldId="287"/>
            <ac:picMk id="9" creationId="{3A08FE5C-F5B5-C667-E162-E5406754999F}"/>
          </ac:picMkLst>
        </pc:picChg>
      </pc:sldChg>
    </pc:docChg>
  </pc:docChgLst>
  <pc:docChgLst>
    <pc:chgData clId="Web-{F0F5E48D-FF58-926A-B0B4-357A3F90C156}"/>
    <pc:docChg chg="modSld">
      <pc:chgData name="" userId="" providerId="" clId="Web-{F0F5E48D-FF58-926A-B0B4-357A3F90C156}" dt="2024-05-28T17:03:12.423" v="11" actId="20577"/>
      <pc:docMkLst>
        <pc:docMk/>
      </pc:docMkLst>
      <pc:sldChg chg="modSp">
        <pc:chgData name="" userId="" providerId="" clId="Web-{F0F5E48D-FF58-926A-B0B4-357A3F90C156}" dt="2024-05-28T17:03:12.423" v="11" actId="20577"/>
        <pc:sldMkLst>
          <pc:docMk/>
          <pc:sldMk cId="3948252949" sldId="286"/>
        </pc:sldMkLst>
        <pc:spChg chg="mod">
          <ac:chgData name="" userId="" providerId="" clId="Web-{F0F5E48D-FF58-926A-B0B4-357A3F90C156}" dt="2024-05-28T17:03:07.501" v="0" actId="20577"/>
          <ac:spMkLst>
            <pc:docMk/>
            <pc:sldMk cId="3948252949" sldId="286"/>
            <ac:spMk id="2" creationId="{00000000-0000-0000-0000-000000000000}"/>
          </ac:spMkLst>
        </pc:spChg>
        <pc:spChg chg="mod">
          <ac:chgData name="" userId="" providerId="" clId="Web-{F0F5E48D-FF58-926A-B0B4-357A3F90C156}" dt="2024-05-28T17:03:12.423" v="11"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F0F5E48D-FF58-926A-B0B4-357A3F90C156}"/>
    <pc:docChg chg="modSld">
      <pc:chgData name="Kelly Davis" userId="S::kelly.davis@connahsquayhs.org.uk::096ba659-84af-4938-bb69-cbee8d6cfa26" providerId="AD" clId="Web-{F0F5E48D-FF58-926A-B0B4-357A3F90C156}" dt="2024-05-28T17:03:13.173" v="0" actId="20577"/>
      <pc:docMkLst>
        <pc:docMk/>
      </pc:docMkLst>
      <pc:sldChg chg="modSp">
        <pc:chgData name="Kelly Davis" userId="S::kelly.davis@connahsquayhs.org.uk::096ba659-84af-4938-bb69-cbee8d6cfa26" providerId="AD" clId="Web-{F0F5E48D-FF58-926A-B0B4-357A3F90C156}" dt="2024-05-28T17:03:13.173" v="0" actId="20577"/>
        <pc:sldMkLst>
          <pc:docMk/>
          <pc:sldMk cId="3948252949" sldId="286"/>
        </pc:sldMkLst>
        <pc:spChg chg="mod">
          <ac:chgData name="Kelly Davis" userId="S::kelly.davis@connahsquayhs.org.uk::096ba659-84af-4938-bb69-cbee8d6cfa26" providerId="AD" clId="Web-{F0F5E48D-FF58-926A-B0B4-357A3F90C156}" dt="2024-05-28T17:03:13.173" v="0"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9165F4E3-6C22-E470-5880-D7B2915D2929}"/>
    <pc:docChg chg="addSld delSld modSld">
      <pc:chgData name="Catrin Davies" userId="S::catrin.davies@connahsquayhs.org.uk::8fe6a0ed-85a2-4afc-b2fd-0bd0e468fc41" providerId="AD" clId="Web-{9165F4E3-6C22-E470-5880-D7B2915D2929}" dt="2024-06-19T12:55:42.673" v="57" actId="20577"/>
      <pc:docMkLst>
        <pc:docMk/>
      </pc:docMkLst>
      <pc:sldChg chg="modSp">
        <pc:chgData name="Catrin Davies" userId="S::catrin.davies@connahsquayhs.org.uk::8fe6a0ed-85a2-4afc-b2fd-0bd0e468fc41" providerId="AD" clId="Web-{9165F4E3-6C22-E470-5880-D7B2915D2929}" dt="2024-06-19T12:29:25.805" v="3" actId="20577"/>
        <pc:sldMkLst>
          <pc:docMk/>
          <pc:sldMk cId="2744657230" sldId="279"/>
        </pc:sldMkLst>
        <pc:spChg chg="mod">
          <ac:chgData name="Catrin Davies" userId="S::catrin.davies@connahsquayhs.org.uk::8fe6a0ed-85a2-4afc-b2fd-0bd0e468fc41" providerId="AD" clId="Web-{9165F4E3-6C22-E470-5880-D7B2915D2929}" dt="2024-06-19T12:29:25.805" v="3" actId="20577"/>
          <ac:spMkLst>
            <pc:docMk/>
            <pc:sldMk cId="2744657230" sldId="279"/>
            <ac:spMk id="6" creationId="{BBFAC2B0-088A-A742-E984-08816EB2A534}"/>
          </ac:spMkLst>
        </pc:spChg>
      </pc:sldChg>
      <pc:sldChg chg="del">
        <pc:chgData name="Catrin Davies" userId="S::catrin.davies@connahsquayhs.org.uk::8fe6a0ed-85a2-4afc-b2fd-0bd0e468fc41" providerId="AD" clId="Web-{9165F4E3-6C22-E470-5880-D7B2915D2929}" dt="2024-06-19T12:51:39.527" v="22"/>
        <pc:sldMkLst>
          <pc:docMk/>
          <pc:sldMk cId="3785915959" sldId="282"/>
        </pc:sldMkLst>
      </pc:sldChg>
      <pc:sldChg chg="modSp">
        <pc:chgData name="Catrin Davies" userId="S::catrin.davies@connahsquayhs.org.uk::8fe6a0ed-85a2-4afc-b2fd-0bd0e468fc41" providerId="AD" clId="Web-{9165F4E3-6C22-E470-5880-D7B2915D2929}" dt="2024-06-19T12:55:42.673" v="57" actId="20577"/>
        <pc:sldMkLst>
          <pc:docMk/>
          <pc:sldMk cId="632769890" sldId="284"/>
        </pc:sldMkLst>
        <pc:spChg chg="mod">
          <ac:chgData name="Catrin Davies" userId="S::catrin.davies@connahsquayhs.org.uk::8fe6a0ed-85a2-4afc-b2fd-0bd0e468fc41" providerId="AD" clId="Web-{9165F4E3-6C22-E470-5880-D7B2915D2929}" dt="2024-06-19T12:55:42.673" v="57" actId="20577"/>
          <ac:spMkLst>
            <pc:docMk/>
            <pc:sldMk cId="632769890" sldId="284"/>
            <ac:spMk id="9" creationId="{E5C5155A-67AA-9F8F-5734-B567AC294D97}"/>
          </ac:spMkLst>
        </pc:spChg>
      </pc:sldChg>
      <pc:sldChg chg="del">
        <pc:chgData name="Catrin Davies" userId="S::catrin.davies@connahsquayhs.org.uk::8fe6a0ed-85a2-4afc-b2fd-0bd0e468fc41" providerId="AD" clId="Web-{9165F4E3-6C22-E470-5880-D7B2915D2929}" dt="2024-06-19T12:55:04.891" v="46"/>
        <pc:sldMkLst>
          <pc:docMk/>
          <pc:sldMk cId="1209993118" sldId="287"/>
        </pc:sldMkLst>
      </pc:sldChg>
      <pc:sldChg chg="delSp modSp add replId">
        <pc:chgData name="Catrin Davies" userId="S::catrin.davies@connahsquayhs.org.uk::8fe6a0ed-85a2-4afc-b2fd-0bd0e468fc41" providerId="AD" clId="Web-{9165F4E3-6C22-E470-5880-D7B2915D2929}" dt="2024-06-19T12:51:36.308" v="21" actId="20577"/>
        <pc:sldMkLst>
          <pc:docMk/>
          <pc:sldMk cId="2072604534" sldId="288"/>
        </pc:sldMkLst>
        <pc:spChg chg="mod">
          <ac:chgData name="Catrin Davies" userId="S::catrin.davies@connahsquayhs.org.uk::8fe6a0ed-85a2-4afc-b2fd-0bd0e468fc41" providerId="AD" clId="Web-{9165F4E3-6C22-E470-5880-D7B2915D2929}" dt="2024-06-19T12:51:26.824" v="17" actId="20577"/>
          <ac:spMkLst>
            <pc:docMk/>
            <pc:sldMk cId="2072604534" sldId="288"/>
            <ac:spMk id="2" creationId="{FF1F1BCE-76F1-3B00-C414-643188F0671E}"/>
          </ac:spMkLst>
        </pc:spChg>
        <pc:spChg chg="mod">
          <ac:chgData name="Catrin Davies" userId="S::catrin.davies@connahsquayhs.org.uk::8fe6a0ed-85a2-4afc-b2fd-0bd0e468fc41" providerId="AD" clId="Web-{9165F4E3-6C22-E470-5880-D7B2915D2929}" dt="2024-06-19T12:51:31.808" v="20" actId="20577"/>
          <ac:spMkLst>
            <pc:docMk/>
            <pc:sldMk cId="2072604534" sldId="288"/>
            <ac:spMk id="4" creationId="{F5F439B9-3B25-1165-7EFF-B0C4845E1093}"/>
          </ac:spMkLst>
        </pc:spChg>
        <pc:spChg chg="mod">
          <ac:chgData name="Catrin Davies" userId="S::catrin.davies@connahsquayhs.org.uk::8fe6a0ed-85a2-4afc-b2fd-0bd0e468fc41" providerId="AD" clId="Web-{9165F4E3-6C22-E470-5880-D7B2915D2929}" dt="2024-06-19T12:51:36.308" v="21" actId="20577"/>
          <ac:spMkLst>
            <pc:docMk/>
            <pc:sldMk cId="2072604534" sldId="288"/>
            <ac:spMk id="6" creationId="{D4E2F972-71C4-0D1E-4E4D-CE4124B29869}"/>
          </ac:spMkLst>
        </pc:spChg>
        <pc:picChg chg="del">
          <ac:chgData name="Catrin Davies" userId="S::catrin.davies@connahsquayhs.org.uk::8fe6a0ed-85a2-4afc-b2fd-0bd0e468fc41" providerId="AD" clId="Web-{9165F4E3-6C22-E470-5880-D7B2915D2929}" dt="2024-06-19T12:30:09.839" v="5"/>
          <ac:picMkLst>
            <pc:docMk/>
            <pc:sldMk cId="2072604534" sldId="288"/>
            <ac:picMk id="9" creationId="{116A2275-32F4-29DC-AC17-584ECCDB1FA3}"/>
          </ac:picMkLst>
        </pc:picChg>
        <pc:picChg chg="del">
          <ac:chgData name="Catrin Davies" userId="S::catrin.davies@connahsquayhs.org.uk::8fe6a0ed-85a2-4afc-b2fd-0bd0e468fc41" providerId="AD" clId="Web-{9165F4E3-6C22-E470-5880-D7B2915D2929}" dt="2024-06-19T12:30:10.527" v="6"/>
          <ac:picMkLst>
            <pc:docMk/>
            <pc:sldMk cId="2072604534" sldId="288"/>
            <ac:picMk id="10" creationId="{3B685F09-3155-08C6-8070-34D6C5B27336}"/>
          </ac:picMkLst>
        </pc:picChg>
        <pc:picChg chg="del">
          <ac:chgData name="Catrin Davies" userId="S::catrin.davies@connahsquayhs.org.uk::8fe6a0ed-85a2-4afc-b2fd-0bd0e468fc41" providerId="AD" clId="Web-{9165F4E3-6C22-E470-5880-D7B2915D2929}" dt="2024-06-19T12:30:11.183" v="7"/>
          <ac:picMkLst>
            <pc:docMk/>
            <pc:sldMk cId="2072604534" sldId="288"/>
            <ac:picMk id="11" creationId="{155CC7B8-7B00-87B6-D942-991DE6B0D7CC}"/>
          </ac:picMkLst>
        </pc:picChg>
      </pc:sldChg>
      <pc:sldChg chg="addSp delSp modSp add replId">
        <pc:chgData name="Catrin Davies" userId="S::catrin.davies@connahsquayhs.org.uk::8fe6a0ed-85a2-4afc-b2fd-0bd0e468fc41" providerId="AD" clId="Web-{9165F4E3-6C22-E470-5880-D7B2915D2929}" dt="2024-06-19T12:55:00.188" v="45" actId="20577"/>
        <pc:sldMkLst>
          <pc:docMk/>
          <pc:sldMk cId="4163669195" sldId="289"/>
        </pc:sldMkLst>
        <pc:spChg chg="mod">
          <ac:chgData name="Catrin Davies" userId="S::catrin.davies@connahsquayhs.org.uk::8fe6a0ed-85a2-4afc-b2fd-0bd0e468fc41" providerId="AD" clId="Web-{9165F4E3-6C22-E470-5880-D7B2915D2929}" dt="2024-06-19T12:54:38.781" v="40" actId="20577"/>
          <ac:spMkLst>
            <pc:docMk/>
            <pc:sldMk cId="4163669195" sldId="289"/>
            <ac:spMk id="2" creationId="{FF1F1BCE-76F1-3B00-C414-643188F0671E}"/>
          </ac:spMkLst>
        </pc:spChg>
        <pc:spChg chg="mod">
          <ac:chgData name="Catrin Davies" userId="S::catrin.davies@connahsquayhs.org.uk::8fe6a0ed-85a2-4afc-b2fd-0bd0e468fc41" providerId="AD" clId="Web-{9165F4E3-6C22-E470-5880-D7B2915D2929}" dt="2024-06-19T12:54:51.891" v="43" actId="20577"/>
          <ac:spMkLst>
            <pc:docMk/>
            <pc:sldMk cId="4163669195" sldId="289"/>
            <ac:spMk id="4" creationId="{F5F439B9-3B25-1165-7EFF-B0C4845E1093}"/>
          </ac:spMkLst>
        </pc:spChg>
        <pc:spChg chg="mod">
          <ac:chgData name="Catrin Davies" userId="S::catrin.davies@connahsquayhs.org.uk::8fe6a0ed-85a2-4afc-b2fd-0bd0e468fc41" providerId="AD" clId="Web-{9165F4E3-6C22-E470-5880-D7B2915D2929}" dt="2024-06-19T12:55:00.188" v="45" actId="20577"/>
          <ac:spMkLst>
            <pc:docMk/>
            <pc:sldMk cId="4163669195" sldId="289"/>
            <ac:spMk id="6" creationId="{D4E2F972-71C4-0D1E-4E4D-CE4124B29869}"/>
          </ac:spMkLst>
        </pc:spChg>
        <pc:graphicFrameChg chg="add del mod">
          <ac:chgData name="Catrin Davies" userId="S::catrin.davies@connahsquayhs.org.uk::8fe6a0ed-85a2-4afc-b2fd-0bd0e468fc41" providerId="AD" clId="Web-{9165F4E3-6C22-E470-5880-D7B2915D2929}" dt="2024-06-19T12:54:18.171" v="39"/>
          <ac:graphicFrameMkLst>
            <pc:docMk/>
            <pc:sldMk cId="4163669195" sldId="289"/>
            <ac:graphicFrameMk id="10" creationId="{635C7A15-8652-6C0F-0F10-B0AEE405F104}"/>
          </ac:graphicFrameMkLst>
        </pc:graphicFrameChg>
        <pc:picChg chg="del">
          <ac:chgData name="Catrin Davies" userId="S::catrin.davies@connahsquayhs.org.uk::8fe6a0ed-85a2-4afc-b2fd-0bd0e468fc41" providerId="AD" clId="Web-{9165F4E3-6C22-E470-5880-D7B2915D2929}" dt="2024-06-19T12:51:51.621" v="24"/>
          <ac:picMkLst>
            <pc:docMk/>
            <pc:sldMk cId="4163669195" sldId="289"/>
            <ac:picMk id="12" creationId="{BF4D6B41-6F1A-D113-32DC-4E89B5E91FD3}"/>
          </ac:picMkLst>
        </pc:picChg>
        <pc:picChg chg="del">
          <ac:chgData name="Catrin Davies" userId="S::catrin.davies@connahsquayhs.org.uk::8fe6a0ed-85a2-4afc-b2fd-0bd0e468fc41" providerId="AD" clId="Web-{9165F4E3-6C22-E470-5880-D7B2915D2929}" dt="2024-06-19T12:51:52.887" v="25"/>
          <ac:picMkLst>
            <pc:docMk/>
            <pc:sldMk cId="4163669195" sldId="289"/>
            <ac:picMk id="13" creationId="{D3DD27C9-4D35-719D-C7F5-6844CF83DC5E}"/>
          </ac:picMkLst>
        </pc:picChg>
        <pc:picChg chg="del">
          <ac:chgData name="Catrin Davies" userId="S::catrin.davies@connahsquayhs.org.uk::8fe6a0ed-85a2-4afc-b2fd-0bd0e468fc41" providerId="AD" clId="Web-{9165F4E3-6C22-E470-5880-D7B2915D2929}" dt="2024-06-19T12:51:53.965" v="26"/>
          <ac:picMkLst>
            <pc:docMk/>
            <pc:sldMk cId="4163669195" sldId="289"/>
            <ac:picMk id="14" creationId="{09969730-0031-4842-F810-366D055726F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a:latin typeface="MASSILIA VF"/>
              </a:rPr>
              <a:t>Energetic Reactions</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GB" sz="1200" baseline="0">
                <a:solidFill>
                  <a:srgbClr val="1F1F1F"/>
                </a:solidFill>
                <a:latin typeface="Arial"/>
              </a:rPr>
              <a:t>The universe and all living things are made up of matter.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r>
              <a:rPr lang="en-GB" sz="1200">
                <a:latin typeface="Arial"/>
                <a:ea typeface="Arial"/>
                <a:cs typeface="Arial"/>
              </a:rPr>
              <a:t>​</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GB" sz="1200" dirty="0">
              <a:solidFill>
                <a:srgbClr val="1F1F1F"/>
              </a:solidFill>
              <a:latin typeface="Arial"/>
              <a:cs typeface="Arial"/>
            </a:endParaRPr>
          </a:p>
          <a:p>
            <a:r>
              <a:rPr lang="en-GB" sz="1200" dirty="0">
                <a:solidFill>
                  <a:srgbClr val="1F1F1F"/>
                </a:solidFill>
                <a:latin typeface="Arial"/>
                <a:cs typeface="Arial"/>
              </a:rPr>
              <a:t>Matter and the way it behaves defines our universe and shapes our lives.</a:t>
            </a:r>
            <a:endParaRPr lang="en-US" sz="1200" b="0" dirty="0">
              <a:solidFill>
                <a:srgbClr val="000000"/>
              </a:solidFill>
              <a:latin typeface="Arial"/>
              <a:cs typeface="Arial"/>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GB" sz="1200" dirty="0">
              <a:solidFill>
                <a:srgbClr val="1F1F1F"/>
              </a:solidFill>
              <a:latin typeface="Arial"/>
              <a:cs typeface="Arial"/>
            </a:endParaRPr>
          </a:p>
          <a:p>
            <a:r>
              <a:rPr lang="en-GB" sz="1200" dirty="0">
                <a:solidFill>
                  <a:srgbClr val="1F1F1F"/>
                </a:solidFill>
                <a:latin typeface="Arial"/>
                <a:cs typeface="Arial"/>
              </a:rPr>
              <a:t>Being curious and searching for answers is essential to understanding and predicting phenomena.</a:t>
            </a:r>
            <a:endParaRPr lang="en-US" sz="1200" b="0" dirty="0">
              <a:solidFill>
                <a:srgbClr val="000000"/>
              </a:solidFill>
              <a:latin typeface="Arial"/>
              <a:cs typeface="Arial"/>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20000"/>
          </a:bodyPr>
          <a:lstStyle/>
          <a:p>
            <a:pPr rtl="0"/>
            <a:r>
              <a:rPr lang="en-GB" sz="1200" baseline="0">
                <a:solidFill>
                  <a:srgbClr val="1F1F1F"/>
                </a:solidFill>
                <a:latin typeface="Arial"/>
                <a:ea typeface="Segoe UI"/>
                <a:cs typeface="Segoe UI"/>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baseline="0">
                <a:solidFill>
                  <a:srgbClr val="0360A6"/>
                </a:solidFill>
                <a:latin typeface="Arial"/>
                <a:ea typeface="Segoe UI"/>
                <a:cs typeface="Segoe UI"/>
              </a:rPr>
              <a:t>models</a:t>
            </a:r>
            <a:r>
              <a:rPr lang="en-GB" sz="1200" baseline="0">
                <a:solidFill>
                  <a:srgbClr val="1F1F1F"/>
                </a:solidFill>
                <a:latin typeface="Arial"/>
                <a:ea typeface="Segoe UI"/>
                <a:cs typeface="Segoe UI"/>
              </a:rPr>
              <a:t> will also help them make sense of its complexity. With evidence derived from observations, new theories can be developed, and existing ideas may be refined or challenged.</a:t>
            </a:r>
            <a:r>
              <a:rPr lang="en-US" sz="1200">
                <a:latin typeface="Arial"/>
                <a:ea typeface="Segoe UI"/>
                <a:cs typeface="Segoe UI"/>
              </a:rPr>
              <a:t>​</a:t>
            </a:r>
          </a:p>
          <a:p>
            <a:pPr rtl="0"/>
            <a:r>
              <a:rPr lang="en-GB" sz="1200" baseline="0">
                <a:solidFill>
                  <a:srgbClr val="1F1F1F"/>
                </a:solidFill>
                <a:latin typeface="Arial"/>
                <a:ea typeface="Segoe UI"/>
                <a:cs typeface="Segoe UI"/>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r>
              <a:rPr lang="en-US" sz="1200">
                <a:latin typeface="Arial"/>
                <a:ea typeface="Segoe UI"/>
                <a:cs typeface="Segoe UI"/>
              </a:rPr>
              <a:t>​</a:t>
            </a:r>
          </a:p>
          <a:p>
            <a:pPr rtl="0"/>
            <a:r>
              <a:rPr lang="en-GB" sz="1200">
                <a:latin typeface="Arial"/>
                <a:ea typeface="Segoe UI"/>
                <a:cs typeface="Segoe UI"/>
              </a:rPr>
              <a:t>​</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r>
              <a:rPr lang="en-US" sz="1200" b="1" dirty="0">
                <a:solidFill>
                  <a:srgbClr val="000000"/>
                </a:solidFill>
                <a:latin typeface="Calibri"/>
                <a:ea typeface="Calibri"/>
                <a:cs typeface="Calibri"/>
              </a:rPr>
              <a:t>Ambitious, capable learners who: </a:t>
            </a:r>
            <a:r>
              <a:rPr lang="en-US" sz="1200" dirty="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Enterprising, creative contributors who:</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connect and apply their knowledge and skills to create ideas and products</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lead and play different roles in teams effectively and responsibly</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identify and grasp opportunities</a:t>
            </a:r>
            <a:endParaRPr lang="en-US" sz="1200" dirty="0">
              <a:solidFill>
                <a:srgbClr val="000000"/>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DCF: Researching and inputting data into online collaborative platform.</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plotting and interpreting data (graphs and tables)</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comprehension tasks, writing a letter, producing a leaflet, oracy (during group work)</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77500" lnSpcReduction="20000"/>
          </a:bodyPr>
          <a:lstStyle/>
          <a:p>
            <a:pPr rtl="0"/>
            <a:r>
              <a:rPr lang="en-GB" sz="1200" b="1" baseline="0">
                <a:latin typeface="Calibri"/>
                <a:ea typeface="Arial"/>
                <a:cs typeface="Arial"/>
              </a:rPr>
              <a:t>Creativity and innovation involved:</a:t>
            </a:r>
            <a:r>
              <a:rPr lang="en-GB" sz="1200">
                <a:latin typeface="Calibri"/>
                <a:ea typeface="Arial"/>
                <a:cs typeface="Arial"/>
              </a:rPr>
              <a:t>​</a:t>
            </a:r>
          </a:p>
          <a:p>
            <a:pPr marL="285750" lvl="0" indent="-285750" rtl="0">
              <a:buFont typeface="Arial,Sans-Serif"/>
              <a:buChar char="•"/>
            </a:pPr>
            <a:r>
              <a:rPr lang="en-GB" sz="1200" baseline="0">
                <a:latin typeface="Calibri"/>
                <a:ea typeface="Arial"/>
                <a:cs typeface="Arial"/>
              </a:rPr>
              <a:t>Producing power points.</a:t>
            </a:r>
            <a:r>
              <a:rPr lang="en-US" sz="1200">
                <a:latin typeface="Calibri"/>
                <a:ea typeface="Arial"/>
                <a:cs typeface="Arial"/>
              </a:rPr>
              <a:t>​</a:t>
            </a:r>
          </a:p>
          <a:p>
            <a:pPr rtl="0"/>
            <a:r>
              <a:rPr lang="en-GB" sz="1200" b="1" baseline="0">
                <a:latin typeface="Calibri"/>
                <a:ea typeface="Arial"/>
                <a:cs typeface="Arial"/>
              </a:rPr>
              <a:t>Critical thinking and problem solving:</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Design a product using exothermic or endothermic reactions.</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Identifying strategies for reducing, reusing and recycling.</a:t>
            </a:r>
            <a:r>
              <a:rPr lang="en-US" sz="1200">
                <a:latin typeface="Calibri"/>
                <a:ea typeface="Arial"/>
                <a:cs typeface="Arial"/>
              </a:rPr>
              <a:t>​</a:t>
            </a:r>
          </a:p>
          <a:p>
            <a:pPr rtl="0"/>
            <a:r>
              <a:rPr lang="en-GB" sz="1200" b="1" baseline="0">
                <a:latin typeface="Calibri"/>
                <a:ea typeface="Arial"/>
                <a:cs typeface="Arial"/>
              </a:rPr>
              <a:t>Planning and organising:</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Planning roles within a group</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Time management</a:t>
            </a:r>
            <a:r>
              <a:rPr lang="en-US" sz="1200">
                <a:latin typeface="Calibri"/>
                <a:ea typeface="Arial"/>
                <a:cs typeface="Arial"/>
              </a:rPr>
              <a:t>​</a:t>
            </a:r>
          </a:p>
          <a:p>
            <a:pPr rtl="0"/>
            <a:r>
              <a:rPr lang="en-GB" sz="1200" b="1" baseline="0">
                <a:latin typeface="Calibri"/>
                <a:ea typeface="Arial"/>
                <a:cs typeface="Arial"/>
              </a:rPr>
              <a:t>Personal effectiveness:</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Communicating effectively during group work.</a:t>
            </a:r>
            <a:r>
              <a:rPr lang="en-US" sz="1200">
                <a:latin typeface="Calibri"/>
                <a:ea typeface="Arial"/>
                <a:cs typeface="Arial"/>
              </a:rPr>
              <a:t>​</a:t>
            </a:r>
          </a:p>
          <a:p>
            <a:pPr marL="285750" lvl="0" indent="-285750" rtl="0">
              <a:buFont typeface="Arial,Sans-Serif"/>
              <a:buChar char="•"/>
            </a:pPr>
            <a:r>
              <a:rPr lang="en-GB" sz="1200" baseline="0">
                <a:latin typeface="Calibri"/>
                <a:ea typeface="Arial"/>
                <a:cs typeface="Arial"/>
              </a:rPr>
              <a:t>Evaluating a model produced.</a:t>
            </a:r>
            <a:r>
              <a:rPr lang="en-US" sz="1200">
                <a:latin typeface="Calibri"/>
                <a:ea typeface="Arial"/>
                <a:cs typeface="Arial"/>
              </a:rPr>
              <a:t>​</a:t>
            </a:r>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Problem solving, skills based resilience when carrying out practical work.</a:t>
            </a:r>
          </a:p>
          <a:p>
            <a:pPr>
              <a:lnSpc>
                <a:spcPct val="100000"/>
              </a:lnSpc>
              <a:spcBef>
                <a:spcPts val="0"/>
              </a:spcBef>
            </a:pPr>
            <a:r>
              <a:rPr lang="en-US" sz="1200" dirty="0">
                <a:solidFill>
                  <a:srgbClr val="000000"/>
                </a:solidFill>
                <a:latin typeface="Calibri"/>
                <a:ea typeface="Calibri"/>
                <a:cs typeface="Calibri"/>
              </a:rPr>
              <a:t>Increased independence during learning and during group work.</a:t>
            </a: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The topic builds on prior knowledge of materials to produce increasingly sophisticated understanding of concepts, such as: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chemical and physical changes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thermal decomposition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the energy contents of food</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reducing, re-using and recycling</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000000"/>
                </a:solidFill>
                <a:latin typeface="Calibri"/>
                <a:ea typeface="Calibri"/>
                <a:cs typeface="Calibri"/>
              </a:rPr>
              <a:t>When learners are carrying out investigations, they are developing their scientific inquiry skills which can then be applied across a range of themes.</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dirty="0">
                <a:solidFill>
                  <a:srgbClr val="000000"/>
                </a:solidFill>
                <a:latin typeface="Calibri"/>
                <a:ea typeface="Calibri"/>
                <a:cs typeface="Calibri"/>
              </a:rPr>
              <a:t>Learners are exploring, designing, </a:t>
            </a:r>
            <a:r>
              <a:rPr lang="en-US" sz="1200" dirty="0" err="1">
                <a:solidFill>
                  <a:srgbClr val="000000"/>
                </a:solidFill>
                <a:latin typeface="Calibri"/>
                <a:ea typeface="Calibri"/>
                <a:cs typeface="Calibri"/>
              </a:rPr>
              <a:t>analysing</a:t>
            </a:r>
            <a:r>
              <a:rPr lang="en-US" sz="1200" dirty="0">
                <a:solidFill>
                  <a:srgbClr val="000000"/>
                </a:solidFill>
                <a:latin typeface="Calibri"/>
                <a:ea typeface="Calibri"/>
                <a:cs typeface="Calibri"/>
              </a:rPr>
              <a:t>, evaluating, problem solving and creating within a range of contexts. They will refine these skills based on both peer and teacher feedback.</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dirty="0">
                <a:solidFill>
                  <a:srgbClr val="000000"/>
                </a:solidFill>
                <a:latin typeface="Calibri"/>
                <a:ea typeface="Calibri"/>
                <a:cs typeface="Calibri"/>
              </a:rPr>
              <a:t>Learners will be able to make links between familiar and unfamiliar contexts e.g. their knowledge eating for when hungry, and energy release is developed and underpinned by scientific facts. </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a:t>
            </a:r>
            <a:r>
              <a:rPr lang="en-US" sz="1800" err="1">
                <a:latin typeface="MASSILIA VF"/>
              </a:rPr>
              <a:t>recognise</a:t>
            </a:r>
            <a:r>
              <a:rPr lang="en-US" sz="1800" dirty="0">
                <a:latin typeface="MASSILIA VF"/>
              </a:rPr>
              <a:t> patterns from my observations and investigations and can communicate my findings.</a:t>
            </a:r>
          </a:p>
          <a:p>
            <a:r>
              <a:rPr lang="en-US" sz="1800" dirty="0">
                <a:latin typeface="MASSILIA VF"/>
              </a:rPr>
              <a:t>I can use my knowledge and understanding to predict effects as part of my scientific exploration.</a:t>
            </a:r>
          </a:p>
          <a:p>
            <a:endParaRPr lang="en-US" sz="1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r>
              <a:rPr lang="en-US" sz="1800" dirty="0">
                <a:latin typeface="MASSILIA VF"/>
              </a:rPr>
              <a:t>I can evaluate methods to suggest improvements.</a:t>
            </a:r>
            <a:endParaRPr lang="en-US" sz="1800">
              <a:latin typeface="MASSILIA VF"/>
            </a:endParaRPr>
          </a:p>
          <a:p>
            <a:pPr marL="171450" indent="-171450">
              <a:buFont typeface="Arial" panose="020B0604020202020204" pitchFamily="34" charset="0"/>
              <a:buChar char="•"/>
            </a:pPr>
            <a:endParaRPr lang="en-US" sz="18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800" dirty="0">
                <a:latin typeface="MASSILIA VF"/>
              </a:rPr>
              <a:t>I can use my findings to draw valid conclusions.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07260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solidFill>
                  <a:srgbClr val="1F1F1F"/>
                </a:solidFill>
                <a:latin typeface="Arial"/>
                <a:cs typeface="Arial"/>
              </a:rPr>
              <a:t>I can </a:t>
            </a:r>
            <a:r>
              <a:rPr lang="en-US" sz="1800" dirty="0" err="1">
                <a:solidFill>
                  <a:srgbClr val="1F1F1F"/>
                </a:solidFill>
                <a:latin typeface="Arial"/>
                <a:cs typeface="Arial"/>
              </a:rPr>
              <a:t>recognise</a:t>
            </a:r>
            <a:r>
              <a:rPr lang="en-US" sz="1800" dirty="0">
                <a:solidFill>
                  <a:srgbClr val="1F1F1F"/>
                </a:solidFill>
                <a:latin typeface="Arial"/>
                <a:cs typeface="Arial"/>
              </a:rPr>
              <a:t> patterns from my observations and investigations and can communicate my findings.</a:t>
            </a:r>
            <a:endParaRPr lang="en-US" sz="1800"/>
          </a:p>
          <a:p>
            <a:r>
              <a:rPr lang="en-US" sz="1800" dirty="0">
                <a:solidFill>
                  <a:srgbClr val="1F1F1F"/>
                </a:solidFill>
                <a:latin typeface="Arial"/>
                <a:cs typeface="Arial"/>
              </a:rPr>
              <a:t>I can use my </a:t>
            </a:r>
            <a:r>
              <a:rPr lang="en-US" sz="1800" i="1" dirty="0">
                <a:solidFill>
                  <a:srgbClr val="0360A6"/>
                </a:solidFill>
                <a:latin typeface="Arial"/>
                <a:cs typeface="Arial"/>
              </a:rPr>
              <a:t>knowledge</a:t>
            </a:r>
            <a:r>
              <a:rPr lang="en-US" sz="1800" dirty="0">
                <a:solidFill>
                  <a:srgbClr val="1F1F1F"/>
                </a:solidFill>
                <a:latin typeface="Arial"/>
                <a:cs typeface="Arial"/>
              </a:rPr>
              <a:t> and understanding to predict effects as part of my scientific exploration</a:t>
            </a:r>
            <a:r>
              <a:rPr lang="en-US" dirty="0">
                <a:solidFill>
                  <a:srgbClr val="1F1F1F"/>
                </a:solidFill>
                <a:latin typeface="Arial"/>
                <a:cs typeface="Arial"/>
              </a:rPr>
              <a:t>.</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a:t>
            </a:r>
            <a:r>
              <a:rPr lang="en-US" sz="1800" err="1">
                <a:latin typeface="MASSILIA VF"/>
              </a:rPr>
              <a:t>recognise</a:t>
            </a:r>
            <a:r>
              <a:rPr lang="en-US" sz="1800" dirty="0">
                <a:latin typeface="MASSILIA VF"/>
              </a:rPr>
              <a:t> that changes in materials affect their properties and uses under different conditions.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describe and explain the properties of different types of matter and relate these to how they are used.</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latin typeface="MASSILIA VF"/>
              </a:rPr>
              <a:t>I can describe different types of chemical reactions, explain their uses and identify any effects of the products formed.</a:t>
            </a:r>
          </a:p>
          <a:p>
            <a:pPr marL="171450" indent="-171450">
              <a:buFont typeface="Arial" panose="020B0604020202020204" pitchFamily="34" charset="0"/>
              <a:buChar char="•"/>
            </a:pPr>
            <a:r>
              <a:rPr lang="en-US" sz="1800" dirty="0">
                <a:latin typeface="MASSILIA VF"/>
              </a:rPr>
              <a:t>I can use my knowledge of chemical reactions to explain what happens when conditions are changed.</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416366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r>
              <a:rPr lang="en-US" sz="1200" baseline="0">
                <a:latin typeface="Calibri"/>
              </a:rPr>
              <a:t>Knowledge of states of matter, food types, solids, liquids and gases, recycling, decomposing, tests can be used to identify unknowns. </a:t>
            </a:r>
            <a:r>
              <a:rPr lang="en-US" sz="1200">
                <a:latin typeface="Calibri"/>
                <a:ea typeface="Calibri"/>
                <a:cs typeface="Calibri"/>
              </a:rPr>
              <a:t>​</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Chemical and physical changes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Interpreting numerical data</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Testing for gases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Combustion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Thermal decomposition</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Flame tests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Food tests</a:t>
            </a:r>
          </a:p>
          <a:p>
            <a:pPr marL="171450" indent="-171450">
              <a:lnSpc>
                <a:spcPct val="100000"/>
              </a:lnSpc>
              <a:spcBef>
                <a:spcPts val="0"/>
              </a:spcBef>
              <a:buFont typeface="Arial,Sans-Serif"/>
              <a:buChar char="•"/>
            </a:pPr>
            <a:r>
              <a:rPr lang="en-US" sz="1200" dirty="0">
                <a:solidFill>
                  <a:srgbClr val="000000"/>
                </a:solidFill>
                <a:latin typeface="Calibri"/>
                <a:ea typeface="Calibri"/>
                <a:cs typeface="Calibri"/>
              </a:rPr>
              <a:t>Recycling, reducing and reusing</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dirty="0">
                <a:latin typeface="MASSILIA VF"/>
              </a:rPr>
              <a:t>To be able to use and apply scientific knowledge correctly to different contexts.</a:t>
            </a:r>
          </a:p>
          <a:p>
            <a:pPr marL="171450" indent="-171450">
              <a:buFont typeface="Arial" panose="020B0604020202020204" pitchFamily="34" charset="0"/>
              <a:buChar char="•"/>
            </a:pPr>
            <a:r>
              <a:rPr lang="en-US" sz="900">
                <a:latin typeface="MASSILIA VF"/>
              </a:rPr>
              <a:t>To be able to correctly analyse and interpret data </a:t>
            </a:r>
            <a:endParaRPr lang="en-US">
              <a:latin typeface="MASSILIA VF"/>
            </a:endParaRPr>
          </a:p>
          <a:p>
            <a:pPr marL="171450" indent="-171450">
              <a:buFont typeface="Arial" panose="020B0604020202020204" pitchFamily="34" charset="0"/>
              <a:buChar char="•"/>
            </a:pPr>
            <a:r>
              <a:rPr lang="en-US" sz="900" dirty="0">
                <a:latin typeface="MASSILIA VF"/>
              </a:rPr>
              <a:t>To produce accurately and precisely written scientific reports using tier 3 vocabulary </a:t>
            </a:r>
            <a:endParaRPr lang="en-US" dirty="0"/>
          </a:p>
          <a:p>
            <a:pPr marL="171450" indent="-171450">
              <a:buFont typeface="Arial" panose="020B0604020202020204" pitchFamily="34" charset="0"/>
              <a:buChar char="•"/>
            </a:pPr>
            <a:r>
              <a:rPr lang="en-US" sz="900" dirty="0">
                <a:latin typeface="MASSILIA VF"/>
              </a:rPr>
              <a:t>To be able to correctly display scientific data in the most appropriate format.</a:t>
            </a:r>
            <a:endParaRPr lang="en-US"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dirty="0">
                <a:solidFill>
                  <a:srgbClr val="000000"/>
                </a:solidFill>
                <a:latin typeface="Calibri"/>
                <a:ea typeface="Calibri"/>
                <a:cs typeface="Calibri"/>
              </a:rPr>
              <a:t>Chemical change, physical change, States of matter, solid, liquid, gas,  combustion, volume, fuel, nutrients, carbohydrate, protein, fat, balanced diet, starch, iodine, Biuret solution, Benedicts solution, decomposition, </a:t>
            </a:r>
            <a:r>
              <a:rPr lang="en-US" sz="1200" dirty="0" err="1">
                <a:solidFill>
                  <a:srgbClr val="000000"/>
                </a:solidFill>
                <a:latin typeface="Calibri"/>
                <a:ea typeface="Calibri"/>
                <a:cs typeface="Calibri"/>
              </a:rPr>
              <a:t>fibre</a:t>
            </a:r>
            <a:r>
              <a:rPr lang="en-US" sz="1200" dirty="0">
                <a:solidFill>
                  <a:srgbClr val="000000"/>
                </a:solidFill>
                <a:latin typeface="Calibri"/>
                <a:ea typeface="Calibri"/>
                <a:cs typeface="Calibri"/>
              </a:rPr>
              <a:t>, reduce, reuse, recycle</a:t>
            </a: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Links to local limestone.</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Producing a product that uses an exothermic or endothermic reaction. </a:t>
            </a: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117</cp:revision>
  <dcterms:created xsi:type="dcterms:W3CDTF">2024-02-26T09:08:58Z</dcterms:created>
  <dcterms:modified xsi:type="dcterms:W3CDTF">2024-06-19T12:55:45Z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