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7" r:id="rId9"/>
    <p:sldId id="280" r:id="rId10"/>
    <p:sldId id="278" r:id="rId11"/>
    <p:sldId id="279" r:id="rId12"/>
    <p:sldId id="282"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917BDE-99A1-FD23-C5A0-16BED0CECB30}" v="2" dt="2024-07-01T11:55:24.806"/>
    <p1510:client id="{B66A0A42-820F-C161-F060-2168A173EEFA}" v="7" dt="2024-07-01T13:51:07.2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yley Wentel" userId="S::hayley.wentel@connahsquayhs.org.uk::88a8e3f5-b939-4634-a361-b74f35b5778d" providerId="AD" clId="Web-{7D966484-6333-5D9A-4806-921258A053F7}"/>
    <pc:docChg chg="modSld">
      <pc:chgData name="Hayley Wentel" userId="S::hayley.wentel@connahsquayhs.org.uk::88a8e3f5-b939-4634-a361-b74f35b5778d" providerId="AD" clId="Web-{7D966484-6333-5D9A-4806-921258A053F7}" dt="2024-06-28T10:09:33.777" v="281" actId="20577"/>
      <pc:docMkLst>
        <pc:docMk/>
      </pc:docMkLst>
      <pc:sldChg chg="modSp">
        <pc:chgData name="Hayley Wentel" userId="S::hayley.wentel@connahsquayhs.org.uk::88a8e3f5-b939-4634-a361-b74f35b5778d" providerId="AD" clId="Web-{7D966484-6333-5D9A-4806-921258A053F7}" dt="2024-06-28T09:44:13.275" v="71" actId="20577"/>
        <pc:sldMkLst>
          <pc:docMk/>
          <pc:sldMk cId="1981651252" sldId="278"/>
        </pc:sldMkLst>
        <pc:spChg chg="mod">
          <ac:chgData name="Hayley Wentel" userId="S::hayley.wentel@connahsquayhs.org.uk::88a8e3f5-b939-4634-a361-b74f35b5778d" providerId="AD" clId="Web-{7D966484-6333-5D9A-4806-921258A053F7}" dt="2024-06-28T09:42:07.068" v="60" actId="20577"/>
          <ac:spMkLst>
            <pc:docMk/>
            <pc:sldMk cId="1981651252" sldId="278"/>
            <ac:spMk id="2" creationId="{B77F1C2E-7359-4E67-E2F1-060331D23AB7}"/>
          </ac:spMkLst>
        </pc:spChg>
        <pc:spChg chg="mod">
          <ac:chgData name="Hayley Wentel" userId="S::hayley.wentel@connahsquayhs.org.uk::88a8e3f5-b939-4634-a361-b74f35b5778d" providerId="AD" clId="Web-{7D966484-6333-5D9A-4806-921258A053F7}" dt="2024-06-28T09:43:18.774" v="66" actId="20577"/>
          <ac:spMkLst>
            <pc:docMk/>
            <pc:sldMk cId="1981651252" sldId="278"/>
            <ac:spMk id="4" creationId="{DF4B6647-26ED-AE4F-C7C6-F118FCC94D72}"/>
          </ac:spMkLst>
        </pc:spChg>
        <pc:spChg chg="mod">
          <ac:chgData name="Hayley Wentel" userId="S::hayley.wentel@connahsquayhs.org.uk::88a8e3f5-b939-4634-a361-b74f35b5778d" providerId="AD" clId="Web-{7D966484-6333-5D9A-4806-921258A053F7}" dt="2024-06-28T09:42:09.397" v="61" actId="20577"/>
          <ac:spMkLst>
            <pc:docMk/>
            <pc:sldMk cId="1981651252" sldId="278"/>
            <ac:spMk id="7" creationId="{2E5624FB-155B-4395-46B6-A4D8F5D58C9A}"/>
          </ac:spMkLst>
        </pc:spChg>
        <pc:spChg chg="mod">
          <ac:chgData name="Hayley Wentel" userId="S::hayley.wentel@connahsquayhs.org.uk::88a8e3f5-b939-4634-a361-b74f35b5778d" providerId="AD" clId="Web-{7D966484-6333-5D9A-4806-921258A053F7}" dt="2024-06-28T09:44:13.275" v="71" actId="20577"/>
          <ac:spMkLst>
            <pc:docMk/>
            <pc:sldMk cId="1981651252" sldId="278"/>
            <ac:spMk id="8" creationId="{D9F63377-DD1C-4BBD-5D28-6BF14622536D}"/>
          </ac:spMkLst>
        </pc:spChg>
      </pc:sldChg>
      <pc:sldChg chg="modSp">
        <pc:chgData name="Hayley Wentel" userId="S::hayley.wentel@connahsquayhs.org.uk::88a8e3f5-b939-4634-a361-b74f35b5778d" providerId="AD" clId="Web-{7D966484-6333-5D9A-4806-921258A053F7}" dt="2024-06-28T09:44:55.558" v="75" actId="20577"/>
        <pc:sldMkLst>
          <pc:docMk/>
          <pc:sldMk cId="2744657230" sldId="279"/>
        </pc:sldMkLst>
        <pc:spChg chg="mod">
          <ac:chgData name="Hayley Wentel" userId="S::hayley.wentel@connahsquayhs.org.uk::88a8e3f5-b939-4634-a361-b74f35b5778d" providerId="AD" clId="Web-{7D966484-6333-5D9A-4806-921258A053F7}" dt="2024-06-28T09:44:55.558" v="75" actId="20577"/>
          <ac:spMkLst>
            <pc:docMk/>
            <pc:sldMk cId="2744657230" sldId="279"/>
            <ac:spMk id="2" creationId="{C65EE8F8-148F-B99E-40FA-43CE497387F7}"/>
          </ac:spMkLst>
        </pc:spChg>
      </pc:sldChg>
      <pc:sldChg chg="modSp">
        <pc:chgData name="Hayley Wentel" userId="S::hayley.wentel@connahsquayhs.org.uk::88a8e3f5-b939-4634-a361-b74f35b5778d" providerId="AD" clId="Web-{7D966484-6333-5D9A-4806-921258A053F7}" dt="2024-06-28T09:41:17.676" v="56" actId="20577"/>
        <pc:sldMkLst>
          <pc:docMk/>
          <pc:sldMk cId="2458432041" sldId="280"/>
        </pc:sldMkLst>
        <pc:spChg chg="mod">
          <ac:chgData name="Hayley Wentel" userId="S::hayley.wentel@connahsquayhs.org.uk::88a8e3f5-b939-4634-a361-b74f35b5778d" providerId="AD" clId="Web-{7D966484-6333-5D9A-4806-921258A053F7}" dt="2024-06-28T09:41:17.676" v="56" actId="20577"/>
          <ac:spMkLst>
            <pc:docMk/>
            <pc:sldMk cId="2458432041" sldId="280"/>
            <ac:spMk id="2" creationId="{92C753A5-51E1-7A44-E9A0-95DE87F723AA}"/>
          </ac:spMkLst>
        </pc:spChg>
        <pc:spChg chg="mod">
          <ac:chgData name="Hayley Wentel" userId="S::hayley.wentel@connahsquayhs.org.uk::88a8e3f5-b939-4634-a361-b74f35b5778d" providerId="AD" clId="Web-{7D966484-6333-5D9A-4806-921258A053F7}" dt="2024-06-28T09:41:12.754" v="53" actId="20577"/>
          <ac:spMkLst>
            <pc:docMk/>
            <pc:sldMk cId="2458432041" sldId="280"/>
            <ac:spMk id="6" creationId="{25C07CEA-84F6-8C26-6F95-D4919D0C9E00}"/>
          </ac:spMkLst>
        </pc:spChg>
      </pc:sldChg>
      <pc:sldChg chg="addSp modSp">
        <pc:chgData name="Hayley Wentel" userId="S::hayley.wentel@connahsquayhs.org.uk::88a8e3f5-b939-4634-a361-b74f35b5778d" providerId="AD" clId="Web-{7D966484-6333-5D9A-4806-921258A053F7}" dt="2024-06-28T09:39:37.204" v="40"/>
        <pc:sldMkLst>
          <pc:docMk/>
          <pc:sldMk cId="3122446814" sldId="281"/>
        </pc:sldMkLst>
        <pc:graphicFrameChg chg="add mod modGraphic">
          <ac:chgData name="Hayley Wentel" userId="S::hayley.wentel@connahsquayhs.org.uk::88a8e3f5-b939-4634-a361-b74f35b5778d" providerId="AD" clId="Web-{7D966484-6333-5D9A-4806-921258A053F7}" dt="2024-06-28T09:39:37.204" v="40"/>
          <ac:graphicFrameMkLst>
            <pc:docMk/>
            <pc:sldMk cId="3122446814" sldId="281"/>
            <ac:graphicFrameMk id="7" creationId="{78550E19-84EA-DED1-0946-1DCDB60B573C}"/>
          </ac:graphicFrameMkLst>
        </pc:graphicFrameChg>
      </pc:sldChg>
      <pc:sldChg chg="modSp">
        <pc:chgData name="Hayley Wentel" userId="S::hayley.wentel@connahsquayhs.org.uk::88a8e3f5-b939-4634-a361-b74f35b5778d" providerId="AD" clId="Web-{7D966484-6333-5D9A-4806-921258A053F7}" dt="2024-06-28T09:50:36.256" v="123" actId="20577"/>
        <pc:sldMkLst>
          <pc:docMk/>
          <pc:sldMk cId="3785915959" sldId="282"/>
        </pc:sldMkLst>
        <pc:spChg chg="mod">
          <ac:chgData name="Hayley Wentel" userId="S::hayley.wentel@connahsquayhs.org.uk::88a8e3f5-b939-4634-a361-b74f35b5778d" providerId="AD" clId="Web-{7D966484-6333-5D9A-4806-921258A053F7}" dt="2024-06-28T09:49:00.050" v="103" actId="20577"/>
          <ac:spMkLst>
            <pc:docMk/>
            <pc:sldMk cId="3785915959" sldId="282"/>
            <ac:spMk id="2" creationId="{FF1F1BCE-76F1-3B00-C414-643188F0671E}"/>
          </ac:spMkLst>
        </pc:spChg>
        <pc:spChg chg="mod">
          <ac:chgData name="Hayley Wentel" userId="S::hayley.wentel@connahsquayhs.org.uk::88a8e3f5-b939-4634-a361-b74f35b5778d" providerId="AD" clId="Web-{7D966484-6333-5D9A-4806-921258A053F7}" dt="2024-06-28T09:49:21.363" v="109" actId="20577"/>
          <ac:spMkLst>
            <pc:docMk/>
            <pc:sldMk cId="3785915959" sldId="282"/>
            <ac:spMk id="4" creationId="{F5F439B9-3B25-1165-7EFF-B0C4845E1093}"/>
          </ac:spMkLst>
        </pc:spChg>
        <pc:spChg chg="mod">
          <ac:chgData name="Hayley Wentel" userId="S::hayley.wentel@connahsquayhs.org.uk::88a8e3f5-b939-4634-a361-b74f35b5778d" providerId="AD" clId="Web-{7D966484-6333-5D9A-4806-921258A053F7}" dt="2024-06-28T09:50:36.256" v="123" actId="20577"/>
          <ac:spMkLst>
            <pc:docMk/>
            <pc:sldMk cId="3785915959" sldId="282"/>
            <ac:spMk id="6" creationId="{D4E2F972-71C4-0D1E-4E4D-CE4124B29869}"/>
          </ac:spMkLst>
        </pc:spChg>
      </pc:sldChg>
      <pc:sldChg chg="modSp">
        <pc:chgData name="Hayley Wentel" userId="S::hayley.wentel@connahsquayhs.org.uk::88a8e3f5-b939-4634-a361-b74f35b5778d" providerId="AD" clId="Web-{7D966484-6333-5D9A-4806-921258A053F7}" dt="2024-06-28T10:09:33.777" v="281" actId="20577"/>
        <pc:sldMkLst>
          <pc:docMk/>
          <pc:sldMk cId="632769890" sldId="284"/>
        </pc:sldMkLst>
        <pc:spChg chg="mod">
          <ac:chgData name="Hayley Wentel" userId="S::hayley.wentel@connahsquayhs.org.uk::88a8e3f5-b939-4634-a361-b74f35b5778d" providerId="AD" clId="Web-{7D966484-6333-5D9A-4806-921258A053F7}" dt="2024-06-28T10:09:33.777" v="281" actId="20577"/>
          <ac:spMkLst>
            <pc:docMk/>
            <pc:sldMk cId="632769890" sldId="284"/>
            <ac:spMk id="4" creationId="{235860F6-C416-1E2E-120E-314D539F4A7E}"/>
          </ac:spMkLst>
        </pc:spChg>
        <pc:spChg chg="mod">
          <ac:chgData name="Hayley Wentel" userId="S::hayley.wentel@connahsquayhs.org.uk::88a8e3f5-b939-4634-a361-b74f35b5778d" providerId="AD" clId="Web-{7D966484-6333-5D9A-4806-921258A053F7}" dt="2024-06-28T10:04:11.454" v="198" actId="20577"/>
          <ac:spMkLst>
            <pc:docMk/>
            <pc:sldMk cId="632769890" sldId="284"/>
            <ac:spMk id="10" creationId="{59B49D29-3501-5F1D-BF03-49B083B72B1A}"/>
          </ac:spMkLst>
        </pc:spChg>
        <pc:spChg chg="mod">
          <ac:chgData name="Hayley Wentel" userId="S::hayley.wentel@connahsquayhs.org.uk::88a8e3f5-b939-4634-a361-b74f35b5778d" providerId="AD" clId="Web-{7D966484-6333-5D9A-4806-921258A053F7}" dt="2024-06-28T10:01:03.667" v="137" actId="20577"/>
          <ac:spMkLst>
            <pc:docMk/>
            <pc:sldMk cId="632769890" sldId="284"/>
            <ac:spMk id="11" creationId="{73CA8E55-50A9-4198-412B-A239F349004B}"/>
          </ac:spMkLst>
        </pc:spChg>
      </pc:sldChg>
      <pc:sldChg chg="modSp">
        <pc:chgData name="Hayley Wentel" userId="S::hayley.wentel@connahsquayhs.org.uk::88a8e3f5-b939-4634-a361-b74f35b5778d" providerId="AD" clId="Web-{7D966484-6333-5D9A-4806-921258A053F7}" dt="2024-06-28T09:40:03.096" v="43" actId="20577"/>
        <pc:sldMkLst>
          <pc:docMk/>
          <pc:sldMk cId="3948252949" sldId="286"/>
        </pc:sldMkLst>
        <pc:spChg chg="mod">
          <ac:chgData name="Hayley Wentel" userId="S::hayley.wentel@connahsquayhs.org.uk::88a8e3f5-b939-4634-a361-b74f35b5778d" providerId="AD" clId="Web-{7D966484-6333-5D9A-4806-921258A053F7}" dt="2024-06-28T09:40:03.096" v="43" actId="20577"/>
          <ac:spMkLst>
            <pc:docMk/>
            <pc:sldMk cId="3948252949" sldId="286"/>
            <ac:spMk id="2" creationId="{00000000-0000-0000-0000-000000000000}"/>
          </ac:spMkLst>
        </pc:spChg>
        <pc:spChg chg="mod">
          <ac:chgData name="Hayley Wentel" userId="S::hayley.wentel@connahsquayhs.org.uk::88a8e3f5-b939-4634-a361-b74f35b5778d" providerId="AD" clId="Web-{7D966484-6333-5D9A-4806-921258A053F7}" dt="2024-06-28T09:34:11.163" v="12"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Sian Davies" userId="S::sian.davies@connahsquayhs.org.uk::5e1bb527-8a04-4f10-b1b9-a8041d4d7767" providerId="AD" clId="Web-{B66A0A42-820F-C161-F060-2168A173EEFA}"/>
    <pc:docChg chg="addSld modSld">
      <pc:chgData name="Sian Davies" userId="S::sian.davies@connahsquayhs.org.uk::5e1bb527-8a04-4f10-b1b9-a8041d4d7767" providerId="AD" clId="Web-{B66A0A42-820F-C161-F060-2168A173EEFA}" dt="2024-07-01T13:51:07.293" v="6" actId="14100"/>
      <pc:docMkLst>
        <pc:docMk/>
      </pc:docMkLst>
      <pc:sldChg chg="addSp delSp modSp">
        <pc:chgData name="Sian Davies" userId="S::sian.davies@connahsquayhs.org.uk::5e1bb527-8a04-4f10-b1b9-a8041d4d7767" providerId="AD" clId="Web-{B66A0A42-820F-C161-F060-2168A173EEFA}" dt="2024-07-01T13:51:07.293" v="6" actId="14100"/>
        <pc:sldMkLst>
          <pc:docMk/>
          <pc:sldMk cId="3122446814" sldId="281"/>
        </pc:sldMkLst>
        <pc:spChg chg="mod">
          <ac:chgData name="Sian Davies" userId="S::sian.davies@connahsquayhs.org.uk::5e1bb527-8a04-4f10-b1b9-a8041d4d7767" providerId="AD" clId="Web-{B66A0A42-820F-C161-F060-2168A173EEFA}" dt="2024-07-01T13:51:02.215" v="5" actId="14100"/>
          <ac:spMkLst>
            <pc:docMk/>
            <pc:sldMk cId="3122446814" sldId="281"/>
            <ac:spMk id="2" creationId="{C8A5A3AB-29F2-8D94-41F2-D482551BC57C}"/>
          </ac:spMkLst>
        </pc:spChg>
        <pc:spChg chg="mod">
          <ac:chgData name="Sian Davies" userId="S::sian.davies@connahsquayhs.org.uk::5e1bb527-8a04-4f10-b1b9-a8041d4d7767" providerId="AD" clId="Web-{B66A0A42-820F-C161-F060-2168A173EEFA}" dt="2024-07-01T13:51:07.293" v="6" actId="14100"/>
          <ac:spMkLst>
            <pc:docMk/>
            <pc:sldMk cId="3122446814" sldId="281"/>
            <ac:spMk id="3" creationId="{CE6D4E93-F28E-CF6E-949C-A1757BDC9633}"/>
          </ac:spMkLst>
        </pc:spChg>
        <pc:spChg chg="del">
          <ac:chgData name="Sian Davies" userId="S::sian.davies@connahsquayhs.org.uk::5e1bb527-8a04-4f10-b1b9-a8041d4d7767" providerId="AD" clId="Web-{B66A0A42-820F-C161-F060-2168A173EEFA}" dt="2024-07-01T13:50:57.277" v="2"/>
          <ac:spMkLst>
            <pc:docMk/>
            <pc:sldMk cId="3122446814" sldId="281"/>
            <ac:spMk id="4" creationId="{A0DCDB6C-1C66-8A65-DDEF-2800BCE839BE}"/>
          </ac:spMkLst>
        </pc:spChg>
        <pc:spChg chg="del">
          <ac:chgData name="Sian Davies" userId="S::sian.davies@connahsquayhs.org.uk::5e1bb527-8a04-4f10-b1b9-a8041d4d7767" providerId="AD" clId="Web-{B66A0A42-820F-C161-F060-2168A173EEFA}" dt="2024-07-01T13:50:59.465" v="4"/>
          <ac:spMkLst>
            <pc:docMk/>
            <pc:sldMk cId="3122446814" sldId="281"/>
            <ac:spMk id="5" creationId="{FE4E8A25-88BA-AB67-6310-45508AB4D528}"/>
          </ac:spMkLst>
        </pc:spChg>
        <pc:spChg chg="add del mod">
          <ac:chgData name="Sian Davies" userId="S::sian.davies@connahsquayhs.org.uk::5e1bb527-8a04-4f10-b1b9-a8041d4d7767" providerId="AD" clId="Web-{B66A0A42-820F-C161-F060-2168A173EEFA}" dt="2024-07-01T13:50:58.512" v="3"/>
          <ac:spMkLst>
            <pc:docMk/>
            <pc:sldMk cId="3122446814" sldId="281"/>
            <ac:spMk id="8" creationId="{DFDB6970-E209-DC7C-6E7C-2A5B0562BA9B}"/>
          </ac:spMkLst>
        </pc:spChg>
        <pc:graphicFrameChg chg="del">
          <ac:chgData name="Sian Davies" userId="S::sian.davies@connahsquayhs.org.uk::5e1bb527-8a04-4f10-b1b9-a8041d4d7767" providerId="AD" clId="Web-{B66A0A42-820F-C161-F060-2168A173EEFA}" dt="2024-07-01T13:50:56.230" v="1"/>
          <ac:graphicFrameMkLst>
            <pc:docMk/>
            <pc:sldMk cId="3122446814" sldId="281"/>
            <ac:graphicFrameMk id="7" creationId="{78550E19-84EA-DED1-0946-1DCDB60B573C}"/>
          </ac:graphicFrameMkLst>
        </pc:graphicFrameChg>
      </pc:sldChg>
      <pc:sldChg chg="add">
        <pc:chgData name="Sian Davies" userId="S::sian.davies@connahsquayhs.org.uk::5e1bb527-8a04-4f10-b1b9-a8041d4d7767" providerId="AD" clId="Web-{B66A0A42-820F-C161-F060-2168A173EEFA}" dt="2024-07-01T13:50:50.574" v="0"/>
        <pc:sldMkLst>
          <pc:docMk/>
          <pc:sldMk cId="2615830448" sldId="287"/>
        </pc:sldMkLst>
      </pc:sldChg>
    </pc:docChg>
  </pc:docChgLst>
  <pc:docChgLst>
    <pc:chgData clId="Web-{6D163559-E493-BEF4-AD95-5B0FA004E6C9}"/>
    <pc:docChg chg="modSld">
      <pc:chgData name="" userId="" providerId="" clId="Web-{6D163559-E493-BEF4-AD95-5B0FA004E6C9}" dt="2024-05-29T04:32:40.163" v="5" actId="20577"/>
      <pc:docMkLst>
        <pc:docMk/>
      </pc:docMkLst>
      <pc:sldChg chg="modSp">
        <pc:chgData name="" userId="" providerId="" clId="Web-{6D163559-E493-BEF4-AD95-5B0FA004E6C9}" dt="2024-05-29T04:32:40.163" v="5" actId="20577"/>
        <pc:sldMkLst>
          <pc:docMk/>
          <pc:sldMk cId="3948252949" sldId="286"/>
        </pc:sldMkLst>
        <pc:spChg chg="mod">
          <ac:chgData name="" userId="" providerId="" clId="Web-{6D163559-E493-BEF4-AD95-5B0FA004E6C9}" dt="2024-05-29T04:32:37.476" v="0" actId="20577"/>
          <ac:spMkLst>
            <pc:docMk/>
            <pc:sldMk cId="3948252949" sldId="286"/>
            <ac:spMk id="2" creationId="{00000000-0000-0000-0000-000000000000}"/>
          </ac:spMkLst>
        </pc:spChg>
        <pc:spChg chg="mod">
          <ac:chgData name="" userId="" providerId="" clId="Web-{6D163559-E493-BEF4-AD95-5B0FA004E6C9}" dt="2024-05-29T04:32:40.163" v="5"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6D163559-E493-BEF4-AD95-5B0FA004E6C9}"/>
    <pc:docChg chg="modSld">
      <pc:chgData name="Kelly Davis" userId="S::kelly.davis@connahsquayhs.org.uk::096ba659-84af-4938-bb69-cbee8d6cfa26" providerId="AD" clId="Web-{6D163559-E493-BEF4-AD95-5B0FA004E6C9}" dt="2024-05-29T04:34:54.886" v="33" actId="20577"/>
      <pc:docMkLst>
        <pc:docMk/>
      </pc:docMkLst>
      <pc:sldChg chg="modSp">
        <pc:chgData name="Kelly Davis" userId="S::kelly.davis@connahsquayhs.org.uk::096ba659-84af-4938-bb69-cbee8d6cfa26" providerId="AD" clId="Web-{6D163559-E493-BEF4-AD95-5B0FA004E6C9}" dt="2024-05-29T04:33:40.430" v="10" actId="20577"/>
        <pc:sldMkLst>
          <pc:docMk/>
          <pc:sldMk cId="1981651252" sldId="278"/>
        </pc:sldMkLst>
        <pc:spChg chg="mod">
          <ac:chgData name="Kelly Davis" userId="S::kelly.davis@connahsquayhs.org.uk::096ba659-84af-4938-bb69-cbee8d6cfa26" providerId="AD" clId="Web-{6D163559-E493-BEF4-AD95-5B0FA004E6C9}" dt="2024-05-29T04:33:07.258" v="4" actId="20577"/>
          <ac:spMkLst>
            <pc:docMk/>
            <pc:sldMk cId="1981651252" sldId="278"/>
            <ac:spMk id="2" creationId="{B77F1C2E-7359-4E67-E2F1-060331D23AB7}"/>
          </ac:spMkLst>
        </pc:spChg>
        <pc:spChg chg="mod">
          <ac:chgData name="Kelly Davis" userId="S::kelly.davis@connahsquayhs.org.uk::096ba659-84af-4938-bb69-cbee8d6cfa26" providerId="AD" clId="Web-{6D163559-E493-BEF4-AD95-5B0FA004E6C9}" dt="2024-05-29T04:33:33.008" v="8" actId="20577"/>
          <ac:spMkLst>
            <pc:docMk/>
            <pc:sldMk cId="1981651252" sldId="278"/>
            <ac:spMk id="7" creationId="{2E5624FB-155B-4395-46B6-A4D8F5D58C9A}"/>
          </ac:spMkLst>
        </pc:spChg>
        <pc:spChg chg="mod">
          <ac:chgData name="Kelly Davis" userId="S::kelly.davis@connahsquayhs.org.uk::096ba659-84af-4938-bb69-cbee8d6cfa26" providerId="AD" clId="Web-{6D163559-E493-BEF4-AD95-5B0FA004E6C9}" dt="2024-05-29T04:33:40.430" v="10" actId="20577"/>
          <ac:spMkLst>
            <pc:docMk/>
            <pc:sldMk cId="1981651252" sldId="278"/>
            <ac:spMk id="8" creationId="{D9F63377-DD1C-4BBD-5D28-6BF14622536D}"/>
          </ac:spMkLst>
        </pc:spChg>
      </pc:sldChg>
      <pc:sldChg chg="modSp">
        <pc:chgData name="Kelly Davis" userId="S::kelly.davis@connahsquayhs.org.uk::096ba659-84af-4938-bb69-cbee8d6cfa26" providerId="AD" clId="Web-{6D163559-E493-BEF4-AD95-5B0FA004E6C9}" dt="2024-05-29T04:34:12.494" v="20" actId="20577"/>
        <pc:sldMkLst>
          <pc:docMk/>
          <pc:sldMk cId="2744657230" sldId="279"/>
        </pc:sldMkLst>
        <pc:spChg chg="mod">
          <ac:chgData name="Kelly Davis" userId="S::kelly.davis@connahsquayhs.org.uk::096ba659-84af-4938-bb69-cbee8d6cfa26" providerId="AD" clId="Web-{6D163559-E493-BEF4-AD95-5B0FA004E6C9}" dt="2024-05-29T04:33:46.931" v="12" actId="20577"/>
          <ac:spMkLst>
            <pc:docMk/>
            <pc:sldMk cId="2744657230" sldId="279"/>
            <ac:spMk id="2" creationId="{C65EE8F8-148F-B99E-40FA-43CE497387F7}"/>
          </ac:spMkLst>
        </pc:spChg>
        <pc:spChg chg="mod">
          <ac:chgData name="Kelly Davis" userId="S::kelly.davis@connahsquayhs.org.uk::096ba659-84af-4938-bb69-cbee8d6cfa26" providerId="AD" clId="Web-{6D163559-E493-BEF4-AD95-5B0FA004E6C9}" dt="2024-05-29T04:33:53.118" v="14" actId="20577"/>
          <ac:spMkLst>
            <pc:docMk/>
            <pc:sldMk cId="2744657230" sldId="279"/>
            <ac:spMk id="4" creationId="{74C831F6-864D-BABA-AF92-E2DAAB3A976C}"/>
          </ac:spMkLst>
        </pc:spChg>
        <pc:spChg chg="mod">
          <ac:chgData name="Kelly Davis" userId="S::kelly.davis@connahsquayhs.org.uk::096ba659-84af-4938-bb69-cbee8d6cfa26" providerId="AD" clId="Web-{6D163559-E493-BEF4-AD95-5B0FA004E6C9}" dt="2024-05-29T04:33:58.993" v="16" actId="20577"/>
          <ac:spMkLst>
            <pc:docMk/>
            <pc:sldMk cId="2744657230" sldId="279"/>
            <ac:spMk id="6" creationId="{BBFAC2B0-088A-A742-E984-08816EB2A534}"/>
          </ac:spMkLst>
        </pc:spChg>
        <pc:spChg chg="mod">
          <ac:chgData name="Kelly Davis" userId="S::kelly.davis@connahsquayhs.org.uk::096ba659-84af-4938-bb69-cbee8d6cfa26" providerId="AD" clId="Web-{6D163559-E493-BEF4-AD95-5B0FA004E6C9}" dt="2024-05-29T04:34:05.494" v="18" actId="20577"/>
          <ac:spMkLst>
            <pc:docMk/>
            <pc:sldMk cId="2744657230" sldId="279"/>
            <ac:spMk id="9" creationId="{FAC0EE1F-6170-8836-2429-E17EDAC6A750}"/>
          </ac:spMkLst>
        </pc:spChg>
        <pc:spChg chg="mod">
          <ac:chgData name="Kelly Davis" userId="S::kelly.davis@connahsquayhs.org.uk::096ba659-84af-4938-bb69-cbee8d6cfa26" providerId="AD" clId="Web-{6D163559-E493-BEF4-AD95-5B0FA004E6C9}" dt="2024-05-29T04:34:12.494" v="20" actId="20577"/>
          <ac:spMkLst>
            <pc:docMk/>
            <pc:sldMk cId="2744657230" sldId="279"/>
            <ac:spMk id="11" creationId="{BE434E36-C7AA-5216-328F-AB4594226D84}"/>
          </ac:spMkLst>
        </pc:spChg>
      </pc:sldChg>
      <pc:sldChg chg="modSp">
        <pc:chgData name="Kelly Davis" userId="S::kelly.davis@connahsquayhs.org.uk::096ba659-84af-4938-bb69-cbee8d6cfa26" providerId="AD" clId="Web-{6D163559-E493-BEF4-AD95-5B0FA004E6C9}" dt="2024-05-29T04:32:58.586" v="2" actId="20577"/>
        <pc:sldMkLst>
          <pc:docMk/>
          <pc:sldMk cId="2458432041" sldId="280"/>
        </pc:sldMkLst>
        <pc:spChg chg="mod">
          <ac:chgData name="Kelly Davis" userId="S::kelly.davis@connahsquayhs.org.uk::096ba659-84af-4938-bb69-cbee8d6cfa26" providerId="AD" clId="Web-{6D163559-E493-BEF4-AD95-5B0FA004E6C9}" dt="2024-05-29T04:32:58.586" v="2" actId="20577"/>
          <ac:spMkLst>
            <pc:docMk/>
            <pc:sldMk cId="2458432041" sldId="280"/>
            <ac:spMk id="2" creationId="{92C753A5-51E1-7A44-E9A0-95DE87F723AA}"/>
          </ac:spMkLst>
        </pc:spChg>
      </pc:sldChg>
      <pc:sldChg chg="modSp">
        <pc:chgData name="Kelly Davis" userId="S::kelly.davis@connahsquayhs.org.uk::096ba659-84af-4938-bb69-cbee8d6cfa26" providerId="AD" clId="Web-{6D163559-E493-BEF4-AD95-5B0FA004E6C9}" dt="2024-05-29T04:34:31.729" v="24" actId="20577"/>
        <pc:sldMkLst>
          <pc:docMk/>
          <pc:sldMk cId="3785915959" sldId="282"/>
        </pc:sldMkLst>
        <pc:spChg chg="mod">
          <ac:chgData name="Kelly Davis" userId="S::kelly.davis@connahsquayhs.org.uk::096ba659-84af-4938-bb69-cbee8d6cfa26" providerId="AD" clId="Web-{6D163559-E493-BEF4-AD95-5B0FA004E6C9}" dt="2024-05-29T04:34:20.667" v="22" actId="20577"/>
          <ac:spMkLst>
            <pc:docMk/>
            <pc:sldMk cId="3785915959" sldId="282"/>
            <ac:spMk id="4" creationId="{F5F439B9-3B25-1165-7EFF-B0C4845E1093}"/>
          </ac:spMkLst>
        </pc:spChg>
        <pc:spChg chg="mod">
          <ac:chgData name="Kelly Davis" userId="S::kelly.davis@connahsquayhs.org.uk::096ba659-84af-4938-bb69-cbee8d6cfa26" providerId="AD" clId="Web-{6D163559-E493-BEF4-AD95-5B0FA004E6C9}" dt="2024-05-29T04:34:31.729" v="24" actId="20577"/>
          <ac:spMkLst>
            <pc:docMk/>
            <pc:sldMk cId="3785915959" sldId="282"/>
            <ac:spMk id="6" creationId="{D4E2F972-71C4-0D1E-4E4D-CE4124B29869}"/>
          </ac:spMkLst>
        </pc:spChg>
      </pc:sldChg>
      <pc:sldChg chg="modSp">
        <pc:chgData name="Kelly Davis" userId="S::kelly.davis@connahsquayhs.org.uk::096ba659-84af-4938-bb69-cbee8d6cfa26" providerId="AD" clId="Web-{6D163559-E493-BEF4-AD95-5B0FA004E6C9}" dt="2024-05-29T04:34:54.886" v="33" actId="20577"/>
        <pc:sldMkLst>
          <pc:docMk/>
          <pc:sldMk cId="632769890" sldId="284"/>
        </pc:sldMkLst>
        <pc:spChg chg="mod">
          <ac:chgData name="Kelly Davis" userId="S::kelly.davis@connahsquayhs.org.uk::096ba659-84af-4938-bb69-cbee8d6cfa26" providerId="AD" clId="Web-{6D163559-E493-BEF4-AD95-5B0FA004E6C9}" dt="2024-05-29T04:34:39.823" v="26" actId="20577"/>
          <ac:spMkLst>
            <pc:docMk/>
            <pc:sldMk cId="632769890" sldId="284"/>
            <ac:spMk id="2" creationId="{7E6C883F-1227-F311-38A5-B4E17D09B7AB}"/>
          </ac:spMkLst>
        </pc:spChg>
        <pc:spChg chg="mod">
          <ac:chgData name="Kelly Davis" userId="S::kelly.davis@connahsquayhs.org.uk::096ba659-84af-4938-bb69-cbee8d6cfa26" providerId="AD" clId="Web-{6D163559-E493-BEF4-AD95-5B0FA004E6C9}" dt="2024-05-29T04:34:46.433" v="28" actId="20577"/>
          <ac:spMkLst>
            <pc:docMk/>
            <pc:sldMk cId="632769890" sldId="284"/>
            <ac:spMk id="4" creationId="{235860F6-C416-1E2E-120E-314D539F4A7E}"/>
          </ac:spMkLst>
        </pc:spChg>
        <pc:spChg chg="mod">
          <ac:chgData name="Kelly Davis" userId="S::kelly.davis@connahsquayhs.org.uk::096ba659-84af-4938-bb69-cbee8d6cfa26" providerId="AD" clId="Web-{6D163559-E493-BEF4-AD95-5B0FA004E6C9}" dt="2024-05-29T04:34:52.449" v="31" actId="20577"/>
          <ac:spMkLst>
            <pc:docMk/>
            <pc:sldMk cId="632769890" sldId="284"/>
            <ac:spMk id="9" creationId="{E5C5155A-67AA-9F8F-5734-B567AC294D97}"/>
          </ac:spMkLst>
        </pc:spChg>
        <pc:spChg chg="mod">
          <ac:chgData name="Kelly Davis" userId="S::kelly.davis@connahsquayhs.org.uk::096ba659-84af-4938-bb69-cbee8d6cfa26" providerId="AD" clId="Web-{6D163559-E493-BEF4-AD95-5B0FA004E6C9}" dt="2024-05-29T04:34:54.886" v="33" actId="20577"/>
          <ac:spMkLst>
            <pc:docMk/>
            <pc:sldMk cId="632769890" sldId="284"/>
            <ac:spMk id="10" creationId="{59B49D29-3501-5F1D-BF03-49B083B72B1A}"/>
          </ac:spMkLst>
        </pc:spChg>
        <pc:spChg chg="mod">
          <ac:chgData name="Kelly Davis" userId="S::kelly.davis@connahsquayhs.org.uk::096ba659-84af-4938-bb69-cbee8d6cfa26" providerId="AD" clId="Web-{6D163559-E493-BEF4-AD95-5B0FA004E6C9}" dt="2024-05-29T04:33:14.977" v="6" actId="20577"/>
          <ac:spMkLst>
            <pc:docMk/>
            <pc:sldMk cId="632769890" sldId="284"/>
            <ac:spMk id="11" creationId="{73CA8E55-50A9-4198-412B-A239F349004B}"/>
          </ac:spMkLst>
        </pc:spChg>
      </pc:sldChg>
      <pc:sldChg chg="modSp">
        <pc:chgData name="Kelly Davis" userId="S::kelly.davis@connahsquayhs.org.uk::096ba659-84af-4938-bb69-cbee8d6cfa26" providerId="AD" clId="Web-{6D163559-E493-BEF4-AD95-5B0FA004E6C9}" dt="2024-05-29T04:32:48.382" v="0" actId="20577"/>
        <pc:sldMkLst>
          <pc:docMk/>
          <pc:sldMk cId="3948252949" sldId="286"/>
        </pc:sldMkLst>
        <pc:spChg chg="mod">
          <ac:chgData name="Kelly Davis" userId="S::kelly.davis@connahsquayhs.org.uk::096ba659-84af-4938-bb69-cbee8d6cfa26" providerId="AD" clId="Web-{6D163559-E493-BEF4-AD95-5B0FA004E6C9}" dt="2024-05-29T04:32:48.382" v="0" actId="20577"/>
          <ac:spMkLst>
            <pc:docMk/>
            <pc:sldMk cId="3948252949" sldId="286"/>
            <ac:spMk id="4" creationId="{00000000-0000-0000-0000-000000000000}"/>
          </ac:spMkLst>
        </pc:spChg>
      </pc:sldChg>
    </pc:docChg>
  </pc:docChgLst>
  <pc:docChgLst>
    <pc:chgData name="Hayley Wentel" userId="S::hayley.wentel@connahsquayhs.org.uk::88a8e3f5-b939-4634-a361-b74f35b5778d" providerId="AD" clId="Web-{C4084A95-9E94-CD90-529F-11F53CC02649}"/>
    <pc:docChg chg="modSld">
      <pc:chgData name="Hayley Wentel" userId="S::hayley.wentel@connahsquayhs.org.uk::88a8e3f5-b939-4634-a361-b74f35b5778d" providerId="AD" clId="Web-{C4084A95-9E94-CD90-529F-11F53CC02649}" dt="2024-06-28T10:54:18.402" v="27" actId="20577"/>
      <pc:docMkLst>
        <pc:docMk/>
      </pc:docMkLst>
      <pc:sldChg chg="modSp">
        <pc:chgData name="Hayley Wentel" userId="S::hayley.wentel@connahsquayhs.org.uk::88a8e3f5-b939-4634-a361-b74f35b5778d" providerId="AD" clId="Web-{C4084A95-9E94-CD90-529F-11F53CC02649}" dt="2024-06-28T10:51:43.553" v="20" actId="20577"/>
        <pc:sldMkLst>
          <pc:docMk/>
          <pc:sldMk cId="1981651252" sldId="278"/>
        </pc:sldMkLst>
        <pc:spChg chg="mod">
          <ac:chgData name="Hayley Wentel" userId="S::hayley.wentel@connahsquayhs.org.uk::88a8e3f5-b939-4634-a361-b74f35b5778d" providerId="AD" clId="Web-{C4084A95-9E94-CD90-529F-11F53CC02649}" dt="2024-06-28T10:51:43.553" v="20" actId="20577"/>
          <ac:spMkLst>
            <pc:docMk/>
            <pc:sldMk cId="1981651252" sldId="278"/>
            <ac:spMk id="7" creationId="{2E5624FB-155B-4395-46B6-A4D8F5D58C9A}"/>
          </ac:spMkLst>
        </pc:spChg>
      </pc:sldChg>
      <pc:sldChg chg="modSp">
        <pc:chgData name="Hayley Wentel" userId="S::hayley.wentel@connahsquayhs.org.uk::88a8e3f5-b939-4634-a361-b74f35b5778d" providerId="AD" clId="Web-{C4084A95-9E94-CD90-529F-11F53CC02649}" dt="2024-06-28T10:54:18.402" v="27" actId="20577"/>
        <pc:sldMkLst>
          <pc:docMk/>
          <pc:sldMk cId="2744657230" sldId="279"/>
        </pc:sldMkLst>
        <pc:spChg chg="mod">
          <ac:chgData name="Hayley Wentel" userId="S::hayley.wentel@connahsquayhs.org.uk::88a8e3f5-b939-4634-a361-b74f35b5778d" providerId="AD" clId="Web-{C4084A95-9E94-CD90-529F-11F53CC02649}" dt="2024-06-28T10:51:51.616" v="21" actId="20577"/>
          <ac:spMkLst>
            <pc:docMk/>
            <pc:sldMk cId="2744657230" sldId="279"/>
            <ac:spMk id="4" creationId="{74C831F6-864D-BABA-AF92-E2DAAB3A976C}"/>
          </ac:spMkLst>
        </pc:spChg>
        <pc:spChg chg="mod">
          <ac:chgData name="Hayley Wentel" userId="S::hayley.wentel@connahsquayhs.org.uk::88a8e3f5-b939-4634-a361-b74f35b5778d" providerId="AD" clId="Web-{C4084A95-9E94-CD90-529F-11F53CC02649}" dt="2024-06-28T10:51:56.678" v="22" actId="20577"/>
          <ac:spMkLst>
            <pc:docMk/>
            <pc:sldMk cId="2744657230" sldId="279"/>
            <ac:spMk id="6" creationId="{BBFAC2B0-088A-A742-E984-08816EB2A534}"/>
          </ac:spMkLst>
        </pc:spChg>
        <pc:spChg chg="mod">
          <ac:chgData name="Hayley Wentel" userId="S::hayley.wentel@connahsquayhs.org.uk::88a8e3f5-b939-4634-a361-b74f35b5778d" providerId="AD" clId="Web-{C4084A95-9E94-CD90-529F-11F53CC02649}" dt="2024-06-28T10:52:34.992" v="25" actId="20577"/>
          <ac:spMkLst>
            <pc:docMk/>
            <pc:sldMk cId="2744657230" sldId="279"/>
            <ac:spMk id="9" creationId="{FAC0EE1F-6170-8836-2429-E17EDAC6A750}"/>
          </ac:spMkLst>
        </pc:spChg>
        <pc:spChg chg="mod">
          <ac:chgData name="Hayley Wentel" userId="S::hayley.wentel@connahsquayhs.org.uk::88a8e3f5-b939-4634-a361-b74f35b5778d" providerId="AD" clId="Web-{C4084A95-9E94-CD90-529F-11F53CC02649}" dt="2024-06-28T10:54:18.402" v="27" actId="20577"/>
          <ac:spMkLst>
            <pc:docMk/>
            <pc:sldMk cId="2744657230" sldId="279"/>
            <ac:spMk id="11" creationId="{BE434E36-C7AA-5216-328F-AB4594226D84}"/>
          </ac:spMkLst>
        </pc:spChg>
      </pc:sldChg>
      <pc:sldChg chg="modSp">
        <pc:chgData name="Hayley Wentel" userId="S::hayley.wentel@connahsquayhs.org.uk::88a8e3f5-b939-4634-a361-b74f35b5778d" providerId="AD" clId="Web-{C4084A95-9E94-CD90-529F-11F53CC02649}" dt="2024-06-28T10:41:30.130" v="18" actId="20577"/>
        <pc:sldMkLst>
          <pc:docMk/>
          <pc:sldMk cId="632769890" sldId="284"/>
        </pc:sldMkLst>
        <pc:spChg chg="mod">
          <ac:chgData name="Hayley Wentel" userId="S::hayley.wentel@connahsquayhs.org.uk::88a8e3f5-b939-4634-a361-b74f35b5778d" providerId="AD" clId="Web-{C4084A95-9E94-CD90-529F-11F53CC02649}" dt="2024-06-28T10:41:30.130" v="18" actId="20577"/>
          <ac:spMkLst>
            <pc:docMk/>
            <pc:sldMk cId="632769890" sldId="284"/>
            <ac:spMk id="9" creationId="{E5C5155A-67AA-9F8F-5734-B567AC294D97}"/>
          </ac:spMkLst>
        </pc:spChg>
        <pc:spChg chg="mod">
          <ac:chgData name="Hayley Wentel" userId="S::hayley.wentel@connahsquayhs.org.uk::88a8e3f5-b939-4634-a361-b74f35b5778d" providerId="AD" clId="Web-{C4084A95-9E94-CD90-529F-11F53CC02649}" dt="2024-06-28T10:41:24.458" v="15" actId="20577"/>
          <ac:spMkLst>
            <pc:docMk/>
            <pc:sldMk cId="632769890" sldId="284"/>
            <ac:spMk id="11" creationId="{73CA8E55-50A9-4198-412B-A239F349004B}"/>
          </ac:spMkLst>
        </pc:spChg>
      </pc:sldChg>
    </pc:docChg>
  </pc:docChgLst>
  <pc:docChgLst>
    <pc:chgData name="Sian Davies" userId="S::sian.davies@connahsquayhs.org.uk::5e1bb527-8a04-4f10-b1b9-a8041d4d7767" providerId="AD" clId="Web-{9C9B3422-D419-06CE-8795-0779CBC01BE0}"/>
    <pc:docChg chg="modSld">
      <pc:chgData name="Sian Davies" userId="S::sian.davies@connahsquayhs.org.uk::5e1bb527-8a04-4f10-b1b9-a8041d4d7767" providerId="AD" clId="Web-{9C9B3422-D419-06CE-8795-0779CBC01BE0}" dt="2024-06-28T08:33:08.814" v="2" actId="20577"/>
      <pc:docMkLst>
        <pc:docMk/>
      </pc:docMkLst>
      <pc:sldChg chg="modSp">
        <pc:chgData name="Sian Davies" userId="S::sian.davies@connahsquayhs.org.uk::5e1bb527-8a04-4f10-b1b9-a8041d4d7767" providerId="AD" clId="Web-{9C9B3422-D419-06CE-8795-0779CBC01BE0}" dt="2024-06-28T08:33:08.814" v="2" actId="20577"/>
        <pc:sldMkLst>
          <pc:docMk/>
          <pc:sldMk cId="3122446814" sldId="281"/>
        </pc:sldMkLst>
        <pc:spChg chg="mod">
          <ac:chgData name="Sian Davies" userId="S::sian.davies@connahsquayhs.org.uk::5e1bb527-8a04-4f10-b1b9-a8041d4d7767" providerId="AD" clId="Web-{9C9B3422-D419-06CE-8795-0779CBC01BE0}" dt="2024-06-28T08:33:08.814" v="2" actId="20577"/>
          <ac:spMkLst>
            <pc:docMk/>
            <pc:sldMk cId="3122446814" sldId="281"/>
            <ac:spMk id="2" creationId="{C8A5A3AB-29F2-8D94-41F2-D482551BC57C}"/>
          </ac:spMkLst>
        </pc:spChg>
      </pc:sldChg>
    </pc:docChg>
  </pc:docChgLst>
  <pc:docChgLst>
    <pc:chgData clId="Web-{81917BDE-99A1-FD23-C5A0-16BED0CECB30}"/>
    <pc:docChg chg="modSld">
      <pc:chgData name="" userId="" providerId="" clId="Web-{81917BDE-99A1-FD23-C5A0-16BED0CECB30}" dt="2024-07-01T11:55:24.806" v="1" actId="20577"/>
      <pc:docMkLst>
        <pc:docMk/>
      </pc:docMkLst>
      <pc:sldChg chg="modSp">
        <pc:chgData name="" userId="" providerId="" clId="Web-{81917BDE-99A1-FD23-C5A0-16BED0CECB30}" dt="2024-07-01T11:55:24.806" v="1" actId="20577"/>
        <pc:sldMkLst>
          <pc:docMk/>
          <pc:sldMk cId="3948252949" sldId="286"/>
        </pc:sldMkLst>
        <pc:spChg chg="mod">
          <ac:chgData name="" userId="" providerId="" clId="Web-{81917BDE-99A1-FD23-C5A0-16BED0CECB30}" dt="2024-07-01T11:55:24.806" v="1" actId="20577"/>
          <ac:spMkLst>
            <pc:docMk/>
            <pc:sldMk cId="3948252949" sldId="286"/>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latin typeface="MASSILIA VF"/>
              </a:rPr>
              <a:t>9</a:t>
            </a:r>
            <a:endParaRPr lang="en-GB" dirty="0">
              <a:latin typeface="MASSILIA VF"/>
            </a:endParaRP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Citizenship</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a:xfrm>
            <a:off x="325821" y="816002"/>
            <a:ext cx="9948321" cy="6399452"/>
          </a:xfrm>
        </p:spPr>
        <p:txBody>
          <a:bodyPr lIns="180000" tIns="180000" rIns="180000" bIns="180000" anchor="t">
            <a:normAutofit/>
          </a:bodyPr>
          <a:lstStyle/>
          <a:p>
            <a:pPr algn="ctr"/>
            <a:r>
              <a:rPr lang="en-GB" sz="1100" u="sng">
                <a:latin typeface="Arial"/>
                <a:cs typeface="Arial"/>
              </a:rPr>
              <a:t>Technology Vision at CQHS. </a:t>
            </a:r>
            <a:endParaRPr lang="en-US" sz="1100">
              <a:latin typeface="Arial"/>
              <a:cs typeface="Arial"/>
            </a:endParaRPr>
          </a:p>
          <a:p>
            <a:endParaRPr lang="en-US" sz="1100" dirty="0">
              <a:latin typeface="Arial"/>
              <a:cs typeface="Arial"/>
            </a:endParaRPr>
          </a:p>
          <a:p>
            <a:r>
              <a:rPr lang="en-US" sz="1100" dirty="0" err="1">
                <a:solidFill>
                  <a:srgbClr val="202124"/>
                </a:solidFill>
                <a:latin typeface="Arial"/>
                <a:cs typeface="Arial"/>
              </a:rPr>
              <a:t>Technoleg</a:t>
            </a:r>
            <a:r>
              <a:rPr lang="en-US" sz="11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a:t>
            </a:r>
            <a:r>
              <a:rPr lang="en-US" sz="1100" dirty="0">
                <a:solidFill>
                  <a:srgbClr val="000000"/>
                </a:solidFill>
                <a:latin typeface="Arial"/>
                <a:cs typeface="Arial"/>
              </a:rPr>
              <a:t> Our aim is to teach learners to understand and consider the wider impacts on local areas and wider environments around Wales.</a:t>
            </a:r>
          </a:p>
          <a:p>
            <a:r>
              <a:rPr lang="en-GB" sz="1100" dirty="0">
                <a:latin typeface="Arial"/>
                <a:cs typeface="Arial"/>
              </a:rPr>
              <a:t>We envision a transformative learning environment that inspires students to embark on a journey of discovery and innovation. We integrate ICT skills, business acumen, engineering and construction principles with a hands on approach. Through this, we aim to empower our students to become ambitious, capable learners, healthy, confident individuals, enterprising, creative contributors, and ethical, informed citizens.</a:t>
            </a:r>
            <a:endParaRPr lang="en-US" sz="1100" dirty="0">
              <a:latin typeface="Arial"/>
              <a:cs typeface="Arial"/>
            </a:endParaRPr>
          </a:p>
          <a:p>
            <a:r>
              <a:rPr lang="en-GB" sz="1100" dirty="0">
                <a:latin typeface="Arial"/>
                <a:cs typeface="Arial"/>
              </a:rPr>
              <a:t>Our commitment to excellence is evident in our Key Stage 3 schemes of work, where learners engage in a variety of design and creative tasks. These activities serve as dynamic platforms for cultivating creativity and exploration, enabling students to develop not only technical proficiency but also essential life skills. As they progress into Key Stage 4, our comprehensive curriculum expands to include specialised subjects that caters to the diverse interests and aspirations of our students, preparing students for the challenges and opportunities of the future. Whether navigating the complexities of coding and programming or understanding the principles of entrepreneurship and engineering, our students are equipped with the skills necessary to excel in their chosen fields.</a:t>
            </a:r>
            <a:endParaRPr lang="en-US" sz="1100" dirty="0">
              <a:latin typeface="Arial"/>
              <a:cs typeface="Arial"/>
            </a:endParaRPr>
          </a:p>
          <a:p>
            <a:r>
              <a:rPr lang="en-GB" sz="1100" dirty="0">
                <a:latin typeface="Arial"/>
                <a:cs typeface="Arial"/>
              </a:rPr>
              <a:t>The carefully crafted Scheme of Learning in KS3 reflects our implementation of curriculum for Wales, ensuring that each SOL aligns with one or more of the four purposes. By focusing on practical, hands-on projects, we aim </a:t>
            </a:r>
            <a:r>
              <a:rPr lang="en-GB" sz="1100" dirty="0">
                <a:solidFill>
                  <a:srgbClr val="0D0D0D"/>
                </a:solidFill>
                <a:latin typeface="Arial"/>
                <a:cs typeface="Arial"/>
              </a:rPr>
              <a:t>to propel their skills forward, nurturing a comprehensive understanding of how technology interconnects and is applied in real-world scenarios.</a:t>
            </a:r>
            <a:endParaRPr lang="en-US" sz="1100" dirty="0">
              <a:solidFill>
                <a:srgbClr val="0D0D0D"/>
              </a:solidFill>
              <a:latin typeface="Arial"/>
              <a:cs typeface="Arial"/>
            </a:endParaRPr>
          </a:p>
          <a:p>
            <a:r>
              <a:rPr lang="en-GB" sz="1100" dirty="0">
                <a:latin typeface="Arial"/>
                <a:cs typeface="Arial"/>
              </a:rPr>
              <a:t>Our Technology Department is dedicated to nurturing well-rounded individuals who not only excel academically but also embody the qualities of resilience, creativity, and ethical responsibility. We prepare our students to navigate the challenges of the future, equipping them with the skills and knowledge to make meaningful contributions to society and thrive in an ever-evolving technological landscape.</a:t>
            </a:r>
            <a:endParaRPr lang="en-US" sz="1100" dirty="0">
              <a:latin typeface="Arial"/>
              <a:cs typeface="Arial"/>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xfrm>
            <a:off x="325821" y="405483"/>
            <a:ext cx="9948321" cy="410400"/>
          </a:xfrm>
          <a:solidFill>
            <a:srgbClr val="ED5A3E"/>
          </a:solidFill>
        </p:spPr>
        <p:txBody>
          <a:bodyPr/>
          <a:lstStyle/>
          <a:p>
            <a:r>
              <a:rPr lang="en-US" sz="1200" dirty="0"/>
              <a:t>Department Vision</a:t>
            </a: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A0DCDB6C-1C66-8A65-DDEF-2800BCE839BE}"/>
              </a:ext>
            </a:extLst>
          </p:cNvPr>
          <p:cNvSpPr>
            <a:spLocks noGrp="1"/>
          </p:cNvSpPr>
          <p:nvPr/>
        </p:nvSpPr>
        <p:spPr>
          <a:xfrm>
            <a:off x="-1362" y="324"/>
            <a:ext cx="10690758" cy="381436"/>
          </a:xfrm>
          <a:prstGeom prst="rect">
            <a:avLst/>
          </a:prstGeom>
          <a:solidFill>
            <a:srgbClr val="ED5A3E"/>
          </a:solidFill>
          <a:ln w="0">
            <a:noFill/>
          </a:ln>
        </p:spPr>
        <p:txBody>
          <a:bodyPr lIns="144000" anchor="ctr" anchorCtr="0">
            <a:noAutofit/>
          </a:bodyPr>
          <a:lstStyle>
            <a:lvl1pPr marL="0" indent="0" algn="l" defTabSz="1007943" rtl="0" eaLnBrk="1" latinLnBrk="0" hangingPunct="1">
              <a:lnSpc>
                <a:spcPct val="90000"/>
              </a:lnSpc>
              <a:spcBef>
                <a:spcPts val="1102"/>
              </a:spcBef>
              <a:buFont typeface="Arial" panose="020B0604020202020204" pitchFamily="34" charset="0"/>
              <a:buNone/>
              <a:defRPr sz="1800" b="1" kern="1200">
                <a:solidFill>
                  <a:schemeClr val="bg1"/>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sz="1200" dirty="0"/>
              <a:t>Overall Learning Journey 7-11 Overtime</a:t>
            </a:r>
          </a:p>
        </p:txBody>
      </p:sp>
      <p:graphicFrame>
        <p:nvGraphicFramePr>
          <p:cNvPr id="8" name="Table 7">
            <a:extLst>
              <a:ext uri="{FF2B5EF4-FFF2-40B4-BE49-F238E27FC236}">
                <a16:creationId xmlns:a16="http://schemas.microsoft.com/office/drawing/2014/main" id="{C8CE6F00-2718-2AE2-ACF7-3DF6468D3D0B}"/>
              </a:ext>
            </a:extLst>
          </p:cNvPr>
          <p:cNvGraphicFramePr>
            <a:graphicFrameLocks noGrp="1"/>
          </p:cNvGraphicFramePr>
          <p:nvPr/>
        </p:nvGraphicFramePr>
        <p:xfrm>
          <a:off x="4832" y="376217"/>
          <a:ext cx="10689257" cy="7580119"/>
        </p:xfrm>
        <a:graphic>
          <a:graphicData uri="http://schemas.openxmlformats.org/drawingml/2006/table">
            <a:tbl>
              <a:tblPr bandRow="1">
                <a:tableStyleId>{5C22544A-7EE6-4342-B048-85BDC9FD1C3A}</a:tableStyleId>
              </a:tblPr>
              <a:tblGrid>
                <a:gridCol w="396063">
                  <a:extLst>
                    <a:ext uri="{9D8B030D-6E8A-4147-A177-3AD203B41FA5}">
                      <a16:colId xmlns:a16="http://schemas.microsoft.com/office/drawing/2014/main" val="1774538917"/>
                    </a:ext>
                  </a:extLst>
                </a:gridCol>
                <a:gridCol w="3053163">
                  <a:extLst>
                    <a:ext uri="{9D8B030D-6E8A-4147-A177-3AD203B41FA5}">
                      <a16:colId xmlns:a16="http://schemas.microsoft.com/office/drawing/2014/main" val="1782434435"/>
                    </a:ext>
                  </a:extLst>
                </a:gridCol>
                <a:gridCol w="3820072">
                  <a:extLst>
                    <a:ext uri="{9D8B030D-6E8A-4147-A177-3AD203B41FA5}">
                      <a16:colId xmlns:a16="http://schemas.microsoft.com/office/drawing/2014/main" val="4061245347"/>
                    </a:ext>
                  </a:extLst>
                </a:gridCol>
                <a:gridCol w="3419959">
                  <a:extLst>
                    <a:ext uri="{9D8B030D-6E8A-4147-A177-3AD203B41FA5}">
                      <a16:colId xmlns:a16="http://schemas.microsoft.com/office/drawing/2014/main" val="598652960"/>
                    </a:ext>
                  </a:extLst>
                </a:gridCol>
              </a:tblGrid>
              <a:tr h="190500">
                <a:tc rowSpan="6">
                  <a:txBody>
                    <a:bodyPr/>
                    <a:lstStyle/>
                    <a:p>
                      <a:pPr lvl="0">
                        <a:buNone/>
                      </a:pPr>
                      <a:r>
                        <a:rPr lang="en-US" sz="3200" dirty="0">
                          <a:effectLst/>
                          <a:latin typeface="Calibri"/>
                        </a:rPr>
                        <a:t>7</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Understand different types of animation </a:t>
                      </a: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Introduction to 2D, 3D, stop motion, and flip book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Differences between 2D, 3D, stop motion, and flip book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293392174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Explore the principles of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Discuss and demonstrate basic principles such as squash and stretch, timing.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Fundamental principles of animation like timing, squash and stretch, and anticipation.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420707578"/>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Learn to design a storyboard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Teach how to layout a storyboard, </a:t>
                      </a:r>
                      <a:r>
                        <a:rPr lang="en-US" sz="900" err="1">
                          <a:effectLst/>
                          <a:latin typeface="Calibri"/>
                        </a:rPr>
                        <a:t>emphasising</a:t>
                      </a:r>
                      <a:r>
                        <a:rPr lang="en-US" sz="900" dirty="0">
                          <a:effectLst/>
                          <a:latin typeface="Calibri"/>
                        </a:rPr>
                        <a:t> the importance of story flow.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Techniques in designing effective storyboards, importance of narrative structure in storyboards.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1254883161"/>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Collaboratively plan a short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Groups plan their stop motion animation using their storyboards as a guide.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Collaboration techniques and project planning for multimedia projects.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110443253"/>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Produce a stop motion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Hands-on session where learners create a stop motion animation using the app.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Skills in using the Stop Motion app and practical experience in creating stop motion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244952387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Reflect and upload personal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Review of created animations and tutorial on uploading to their E-portfolio.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Reflective techniques on own work, experience in using digital platforms for showcasing work.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432312560"/>
                  </a:ext>
                </a:extLst>
              </a:tr>
              <a:tr h="190500">
                <a:tc rowSpan="6">
                  <a:txBody>
                    <a:bodyPr/>
                    <a:lstStyle/>
                    <a:p>
                      <a:pPr lvl="0">
                        <a:buNone/>
                      </a:pPr>
                      <a:r>
                        <a:rPr lang="en-US" sz="3200" dirty="0">
                          <a:effectLst/>
                          <a:latin typeface="Calibri"/>
                        </a:rPr>
                        <a:t>8</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Introduction to Adobe Animate and Basic Concepts </a:t>
                      </a: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Introduction to the Adobe Animate interface and tools. Basic principles of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Understanding of the Adobe Animate interface and basic animation terminology.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2162152153"/>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Understanding Key framing and </a:t>
                      </a:r>
                      <a:r>
                        <a:rPr lang="en-US" sz="900" err="1">
                          <a:effectLst/>
                          <a:latin typeface="Calibri"/>
                        </a:rPr>
                        <a:t>Tweening</a:t>
                      </a:r>
                      <a:r>
                        <a:rPr lang="en-US" sz="900" dirty="0">
                          <a:effectLst/>
                          <a:latin typeface="Calibri"/>
                        </a:rPr>
                        <a: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Explore key framing and motion </a:t>
                      </a:r>
                      <a:r>
                        <a:rPr lang="en-US" sz="900" err="1">
                          <a:effectLst/>
                          <a:latin typeface="Calibri"/>
                        </a:rPr>
                        <a:t>tweening</a:t>
                      </a:r>
                      <a:r>
                        <a:rPr lang="en-US" sz="900" dirty="0">
                          <a:effectLst/>
                          <a:latin typeface="Calibri"/>
                        </a:rPr>
                        <a:t> in Adobe Animate. Create simple shapes and animate them using key framing and </a:t>
                      </a:r>
                      <a:r>
                        <a:rPr lang="en-US" sz="900" err="1">
                          <a:effectLst/>
                          <a:latin typeface="Calibri"/>
                        </a:rPr>
                        <a:t>tweening</a:t>
                      </a:r>
                      <a:r>
                        <a:rPr lang="en-US" sz="900" dirty="0">
                          <a:effectLst/>
                          <a:latin typeface="Calibri"/>
                        </a:rPr>
                        <a: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Ability to create and manipulate key frames and tweens in Adobe Animate.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2646639667"/>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Designing Characters and Storyboards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Introduction to character design and storyboard creation for their Alton Towers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Skills in designing characters and developing storyboards appropriate to a specified brief.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3466741456"/>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Creating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Using skills learned, students create a short animation sequence of an Alton Towers ride.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Understanding of how to construct a scene and timeline within Adobe Animate to produce an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398800264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Introduction to Adobe Premiere Pro and Editing Basics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Introduction to Adobe Premiere Pro. Basics of video and audio editing.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Knowledge on importing animation into Premier Pro and basic editing techniques.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118605468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err="1">
                          <a:effectLst/>
                          <a:latin typeface="Calibri"/>
                        </a:rPr>
                        <a:t>Finalising</a:t>
                      </a:r>
                      <a:r>
                        <a:rPr lang="en-US" sz="900" dirty="0">
                          <a:effectLst/>
                          <a:latin typeface="Calibri"/>
                        </a:rPr>
                        <a:t> the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Students integrate audio, apply final edits, and export their finished animation promoting an Alton Towers ride.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Ability to </a:t>
                      </a:r>
                      <a:r>
                        <a:rPr lang="en-US" sz="900" err="1">
                          <a:effectLst/>
                          <a:latin typeface="Calibri"/>
                        </a:rPr>
                        <a:t>finalise</a:t>
                      </a:r>
                      <a:r>
                        <a:rPr lang="en-US" sz="900" dirty="0">
                          <a:effectLst/>
                          <a:latin typeface="Calibri"/>
                        </a:rPr>
                        <a:t> an animation project with sound integration and prepare it for presentation or sharing.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3514001940"/>
                  </a:ext>
                </a:extLst>
              </a:tr>
              <a:tr h="190500">
                <a:tc rowSpan="6">
                  <a:txBody>
                    <a:bodyPr/>
                    <a:lstStyle/>
                    <a:p>
                      <a:pPr lvl="0">
                        <a:buNone/>
                      </a:pPr>
                      <a:r>
                        <a:rPr lang="en-US" sz="3200" dirty="0">
                          <a:effectLst/>
                          <a:latin typeface="Calibri"/>
                        </a:rPr>
                        <a:t>9</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Introduction to Adobe Animate and basic animation principles </a:t>
                      </a: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Students will learn about the interface of Adobe Animate.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Basics of Adobe Animate, including layout, tools, and fundamental animation principles.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227241639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Using the Bone Tool in Adobe Animate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Practical lesson on using the Bone Tool to create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How to use the Bone Tool to rig characters or objects for skeletal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2538633032"/>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Advanced Animation Techniques - Warp Tool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Learn to use the Warp Tool to manipulate and animate objects.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Techniques to effectively use the Warp Tool in Adobe Animate for refining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83737585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Creating Multiple Scenes in Adobe Animate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Students create multiple scenes and learn to transition between them.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How to add and manage multiple scenes in an animation project for a seamless flow.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363456823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Introduction to Adobe Premiere Pro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Introduction to editing software and basic editing skills.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Basic skills in Adobe Premiere Pro, including importing clips, basic cuts and transitions.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572779862"/>
                  </a:ext>
                </a:extLst>
              </a:tr>
              <a:tr h="46303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Adding Sound and Credits in Adobe Premiere Pro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err="1">
                          <a:effectLst/>
                          <a:latin typeface="Calibri"/>
                        </a:rPr>
                        <a:t>Finalising</a:t>
                      </a:r>
                      <a:r>
                        <a:rPr lang="en-US" sz="900" dirty="0">
                          <a:effectLst/>
                          <a:latin typeface="Calibri"/>
                        </a:rPr>
                        <a:t> the animation with sound effects and credits.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How to add sound effects, music, and credits in Adobe Premiere Pro to enhance the final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4025783407"/>
                  </a:ext>
                </a:extLst>
              </a:tr>
            </a:tbl>
          </a:graphicData>
        </a:graphic>
      </p:graphicFrame>
    </p:spTree>
    <p:extLst>
      <p:ext uri="{BB962C8B-B14F-4D97-AF65-F5344CB8AC3E}">
        <p14:creationId xmlns:p14="http://schemas.microsoft.com/office/powerpoint/2010/main" val="2615830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92500" lnSpcReduction="20000"/>
          </a:bodyPr>
          <a:lstStyle/>
          <a:p>
            <a:endParaRPr lang="en-US" sz="900" dirty="0"/>
          </a:p>
          <a:p>
            <a:pPr>
              <a:lnSpc>
                <a:spcPct val="100000"/>
              </a:lnSpc>
              <a:spcBef>
                <a:spcPts val="0"/>
              </a:spcBef>
            </a:pPr>
            <a:r>
              <a:rPr lang="en-GB" sz="2000" b="1" dirty="0">
                <a:solidFill>
                  <a:srgbClr val="1F1F1F"/>
                </a:solidFill>
                <a:latin typeface="Arial"/>
                <a:ea typeface="Calibri"/>
                <a:cs typeface="Arial"/>
              </a:rPr>
              <a:t>Digital Competency Framework: Citizenship </a:t>
            </a:r>
            <a:r>
              <a:rPr lang="en-GB" sz="2000" b="1" dirty="0" err="1">
                <a:solidFill>
                  <a:srgbClr val="1F1F1F"/>
                </a:solidFill>
                <a:latin typeface="Arial"/>
                <a:ea typeface="Calibri"/>
                <a:cs typeface="Arial"/>
              </a:rPr>
              <a:t>Strand:</a:t>
            </a:r>
            <a:r>
              <a:rPr lang="en-GB" sz="2000" dirty="0" err="1">
                <a:solidFill>
                  <a:srgbClr val="1F1F1F"/>
                </a:solidFill>
                <a:latin typeface="Arial"/>
                <a:ea typeface="Calibri"/>
                <a:cs typeface="Arial"/>
              </a:rPr>
              <a:t>Through</a:t>
            </a:r>
            <a:r>
              <a:rPr lang="en-GB" sz="2000" dirty="0">
                <a:solidFill>
                  <a:srgbClr val="1F1F1F"/>
                </a:solidFill>
                <a:latin typeface="Arial"/>
                <a:ea typeface="Calibri"/>
                <a:cs typeface="Arial"/>
              </a:rPr>
              <a:t> these elements learners will engage with what it means to be a conscientious digital citizen who contributes positively to the digital world around them and who critically evaluates their place within this digital world.</a:t>
            </a:r>
            <a:r>
              <a:rPr lang="en-US" sz="2000" dirty="0">
                <a:solidFill>
                  <a:srgbClr val="1F1F1F"/>
                </a:solidFill>
                <a:latin typeface="Arial"/>
                <a:ea typeface="Calibri"/>
                <a:cs typeface="Arial"/>
              </a:rPr>
              <a:t>.</a:t>
            </a:r>
            <a:endParaRPr lang="en-US"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endParaRPr lang="en-US" sz="2000">
              <a:solidFill>
                <a:srgbClr val="1F1F1F"/>
              </a:solidFill>
              <a:latin typeface="Arial"/>
              <a:ea typeface="Calibri"/>
              <a:cs typeface="Arial"/>
            </a:endParaRP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buFont typeface="Arial"/>
              <a:buChar char="•"/>
            </a:pPr>
            <a:r>
              <a:rPr lang="en-GB" sz="1100" b="1" dirty="0">
                <a:solidFill>
                  <a:srgbClr val="1F1F1F"/>
                </a:solidFill>
                <a:latin typeface="Calibri"/>
                <a:ea typeface="Calibri"/>
                <a:cs typeface="Calibri"/>
              </a:rPr>
              <a:t>Ethical, informed citizens</a:t>
            </a:r>
            <a:r>
              <a:rPr lang="en-GB" sz="1100" dirty="0">
                <a:solidFill>
                  <a:srgbClr val="1F1F1F"/>
                </a:solidFill>
                <a:latin typeface="Calibri"/>
                <a:ea typeface="Calibri"/>
                <a:cs typeface="Calibri"/>
              </a:rPr>
              <a:t> who understand and consider the impact of their actions when making choices and acting, and are ready to be citizens of Wales and the world.</a:t>
            </a:r>
          </a:p>
          <a:p>
            <a:pPr>
              <a:buFont typeface="Arial"/>
              <a:buChar char="•"/>
            </a:pPr>
            <a:r>
              <a:rPr lang="en-GB" sz="1100" b="1" dirty="0">
                <a:solidFill>
                  <a:srgbClr val="1F1F1F"/>
                </a:solidFill>
                <a:latin typeface="Calibri"/>
                <a:ea typeface="Calibri"/>
                <a:cs typeface="Calibri"/>
              </a:rPr>
              <a:t>Healthy, confident individuals</a:t>
            </a:r>
            <a:r>
              <a:rPr lang="en-GB" sz="1100" dirty="0">
                <a:solidFill>
                  <a:srgbClr val="1F1F1F"/>
                </a:solidFill>
                <a:latin typeface="Calibri"/>
                <a:ea typeface="Calibri"/>
                <a:cs typeface="Calibri"/>
              </a:rPr>
              <a:t> who are building their mental and emotional well-being by developing confidence, resilience empathy, and are ready to lead fulfilling lives as valued members of society.</a:t>
            </a:r>
          </a:p>
          <a:p>
            <a:pPr>
              <a:lnSpc>
                <a:spcPct val="100000"/>
              </a:lnSpc>
              <a:spcBef>
                <a:spcPts val="0"/>
              </a:spcBef>
            </a:pPr>
            <a:endParaRPr lang="en-GB" dirty="0">
              <a:solidFill>
                <a:srgbClr val="1F1F1F"/>
              </a:solidFill>
              <a:latin typeface="Arial"/>
              <a:ea typeface="Calibri"/>
              <a:cs typeface="Arial"/>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92500" lnSpcReduction="20000"/>
          </a:bodyPr>
          <a:lstStyle/>
          <a:p>
            <a:pPr>
              <a:lnSpc>
                <a:spcPct val="120000"/>
              </a:lnSpc>
              <a:spcBef>
                <a:spcPts val="0"/>
              </a:spcBef>
            </a:pPr>
            <a:r>
              <a:rPr lang="en-GB" sz="1100">
                <a:latin typeface="Calibri"/>
                <a:ea typeface="Calibri"/>
                <a:cs typeface="Calibri"/>
              </a:rPr>
              <a:t>Writing - 5.4</a:t>
            </a:r>
            <a:endParaRPr lang="en-US" sz="1100">
              <a:latin typeface="Calibri"/>
              <a:ea typeface="Calibri"/>
              <a:cs typeface="Calibri"/>
            </a:endParaRPr>
          </a:p>
          <a:p>
            <a:pPr marL="285750">
              <a:lnSpc>
                <a:spcPct val="120000"/>
              </a:lnSpc>
              <a:spcBef>
                <a:spcPts val="0"/>
              </a:spcBef>
              <a:buFont typeface="Symbol"/>
              <a:buChar char="•"/>
            </a:pPr>
            <a:r>
              <a:rPr lang="en-GB" sz="1100">
                <a:latin typeface="Calibri"/>
                <a:ea typeface="Calibri"/>
                <a:cs typeface="Calibri"/>
              </a:rPr>
              <a:t>I can write for different purposes and authentic audiences, real or imagined.</a:t>
            </a:r>
            <a:endParaRPr lang="en-US" sz="1100">
              <a:latin typeface="Calibri"/>
              <a:ea typeface="Calibri"/>
              <a:cs typeface="Calibri"/>
            </a:endParaRPr>
          </a:p>
          <a:p>
            <a:pPr>
              <a:lnSpc>
                <a:spcPct val="120000"/>
              </a:lnSpc>
              <a:spcBef>
                <a:spcPts val="0"/>
              </a:spcBef>
            </a:pPr>
            <a:r>
              <a:rPr lang="en-GB" sz="1100">
                <a:latin typeface="Calibri"/>
                <a:ea typeface="Calibri"/>
                <a:cs typeface="Calibri"/>
              </a:rPr>
              <a:t>DCF 1.1 Citizenship –Identity, image and reputation</a:t>
            </a:r>
            <a:endParaRPr lang="en-US" sz="1100">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understand that I have a digital footprint and that this information can be searched, copied and passed on.</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discuss the benefits and risks of presenting myself in different ways online.</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use strategies for guarding myself against identity theft and online scams that try to access my personal information.</a:t>
            </a:r>
            <a:endParaRPr lang="en-US" sz="1100">
              <a:solidFill>
                <a:srgbClr val="444444"/>
              </a:solidFill>
              <a:latin typeface="Calibri"/>
              <a:ea typeface="Calibri"/>
              <a:cs typeface="Calibri"/>
            </a:endParaRPr>
          </a:p>
          <a:p>
            <a:pPr>
              <a:lnSpc>
                <a:spcPct val="120000"/>
              </a:lnSpc>
              <a:spcBef>
                <a:spcPts val="0"/>
              </a:spcBef>
            </a:pPr>
            <a:r>
              <a:rPr lang="en-GB" sz="1100">
                <a:solidFill>
                  <a:srgbClr val="444444"/>
                </a:solidFill>
                <a:latin typeface="Calibri"/>
                <a:ea typeface="Calibri"/>
                <a:cs typeface="Calibri"/>
              </a:rPr>
              <a:t>DCF 1.2 Citizenship – Health and well-being</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reflect on the role of digital media in my life and habits.</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demonstrate healthy online behaviours and identify unacceptable behaviour.</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identify ways of reporting unacceptable online behaviour.</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identify stereotypes and their impact in a range of media.</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make informed choices while making online choices, including making in-app purchases and clicking on adverts.</a:t>
            </a:r>
            <a:endParaRPr lang="en-US" sz="1100">
              <a:solidFill>
                <a:srgbClr val="444444"/>
              </a:solidFill>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marL="285750" indent="-285750">
              <a:lnSpc>
                <a:spcPct val="100000"/>
              </a:lnSpc>
              <a:spcBef>
                <a:spcPts val="0"/>
              </a:spcBef>
              <a:buFont typeface="Symbol,Sans-Serif" panose="020B0604020202020204" pitchFamily="34" charset="0"/>
              <a:buChar char="•"/>
            </a:pPr>
            <a:r>
              <a:rPr lang="en-GB" sz="900" dirty="0">
                <a:latin typeface="MASSILIA VF"/>
              </a:rPr>
              <a:t>.</a:t>
            </a:r>
            <a:r>
              <a:rPr lang="en-GB" sz="1200" dirty="0">
                <a:solidFill>
                  <a:srgbClr val="000000"/>
                </a:solidFill>
                <a:latin typeface="Calibri"/>
                <a:ea typeface="Calibri"/>
                <a:cs typeface="Calibri"/>
              </a:rPr>
              <a:t>Learners will be given a brief which they will have to create a </a:t>
            </a:r>
            <a:r>
              <a:rPr lang="en-GB" sz="1200" b="1" dirty="0">
                <a:solidFill>
                  <a:srgbClr val="000000"/>
                </a:solidFill>
                <a:latin typeface="Calibri"/>
                <a:ea typeface="Calibri"/>
                <a:cs typeface="Calibri"/>
              </a:rPr>
              <a:t>plan </a:t>
            </a:r>
            <a:r>
              <a:rPr lang="en-GB" sz="1200" dirty="0">
                <a:solidFill>
                  <a:srgbClr val="000000"/>
                </a:solidFill>
                <a:latin typeface="Calibri"/>
                <a:ea typeface="Calibri"/>
                <a:cs typeface="Calibri"/>
              </a:rPr>
              <a:t>to effectively deliver on the brief. </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create a source log to </a:t>
            </a:r>
            <a:r>
              <a:rPr lang="en-GB" sz="1200" b="1" dirty="0">
                <a:solidFill>
                  <a:srgbClr val="000000"/>
                </a:solidFill>
                <a:latin typeface="Calibri"/>
                <a:ea typeface="Calibri"/>
                <a:cs typeface="Calibri"/>
              </a:rPr>
              <a:t>organise  </a:t>
            </a:r>
            <a:r>
              <a:rPr lang="en-GB" sz="1200" dirty="0">
                <a:solidFill>
                  <a:srgbClr val="000000"/>
                </a:solidFill>
                <a:latin typeface="Calibri"/>
                <a:ea typeface="Calibri"/>
                <a:cs typeface="Calibri"/>
              </a:rPr>
              <a:t>their assets.</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be </a:t>
            </a:r>
            <a:r>
              <a:rPr lang="en-GB" sz="1200" b="1" dirty="0">
                <a:solidFill>
                  <a:srgbClr val="000000"/>
                </a:solidFill>
                <a:latin typeface="Calibri"/>
                <a:ea typeface="Calibri"/>
                <a:cs typeface="Calibri"/>
              </a:rPr>
              <a:t>creative and innovative</a:t>
            </a:r>
            <a:r>
              <a:rPr lang="en-GB" sz="1200" dirty="0">
                <a:solidFill>
                  <a:srgbClr val="000000"/>
                </a:solidFill>
                <a:latin typeface="Calibri"/>
                <a:ea typeface="Calibri"/>
                <a:cs typeface="Calibri"/>
              </a:rPr>
              <a:t> in creating their asset.</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have to</a:t>
            </a:r>
            <a:r>
              <a:rPr lang="en-GB" sz="1200" b="1" dirty="0">
                <a:solidFill>
                  <a:srgbClr val="000000"/>
                </a:solidFill>
                <a:latin typeface="Calibri"/>
                <a:ea typeface="Calibri"/>
                <a:cs typeface="Calibri"/>
              </a:rPr>
              <a:t> problem solve</a:t>
            </a:r>
            <a:r>
              <a:rPr lang="en-GB" sz="1200">
                <a:solidFill>
                  <a:srgbClr val="000000"/>
                </a:solidFill>
                <a:latin typeface="Calibri"/>
                <a:ea typeface="Calibri"/>
                <a:cs typeface="Calibri"/>
              </a:rPr>
              <a:t> to create a suitable digital asset that meets the need of the brief and uses the correct digital asset </a:t>
            </a:r>
            <a:r>
              <a:rPr lang="en-GB" sz="1200" dirty="0">
                <a:solidFill>
                  <a:srgbClr val="000000"/>
                </a:solidFill>
                <a:latin typeface="Calibri"/>
                <a:ea typeface="Calibri"/>
                <a:cs typeface="Calibri"/>
              </a:rPr>
              <a:t>techniques such as motion tween and bone tool</a:t>
            </a:r>
            <a:endParaRPr lang="en-GB"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62500" lnSpcReduction="20000"/>
          </a:bodyPr>
          <a:lstStyle/>
          <a:p>
            <a:pPr>
              <a:lnSpc>
                <a:spcPct val="120000"/>
              </a:lnSpc>
              <a:spcBef>
                <a:spcPts val="0"/>
              </a:spcBef>
            </a:pPr>
            <a:r>
              <a:rPr lang="en-GB" sz="1100">
                <a:solidFill>
                  <a:srgbClr val="000000"/>
                </a:solidFill>
                <a:latin typeface="Calibri"/>
                <a:ea typeface="Calibri"/>
                <a:cs typeface="Calibri"/>
              </a:rPr>
              <a:t>Learners will demonstrate each of the pedagogical principles outlined below:</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means employing a blend of approaches including those that promote problem-solving, creative and critical thinking - </a:t>
            </a:r>
            <a:r>
              <a:rPr lang="en-GB" sz="1100" b="1">
                <a:solidFill>
                  <a:srgbClr val="000000"/>
                </a:solidFill>
                <a:latin typeface="Calibri"/>
                <a:ea typeface="Calibri"/>
                <a:cs typeface="Calibri"/>
              </a:rPr>
              <a:t>Research will be carried out online which will promote critical thinking.  Learners will be asked to use their research skills to develop their prior knowledge and understanding.</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sets tasks and selects resources that build on previous knowledge and experience and engage interest -</a:t>
            </a:r>
            <a:r>
              <a:rPr lang="en-GB" sz="1100" b="1">
                <a:solidFill>
                  <a:srgbClr val="000000"/>
                </a:solidFill>
                <a:latin typeface="Calibri"/>
                <a:ea typeface="Calibri"/>
                <a:cs typeface="Calibri"/>
              </a:rPr>
              <a:t>Learners will be set a number of different tasks, including creating presentations, posters, leaflets etc that will raise the awareness of particular issues that may occur when not being a responsible digital citizen.  They will build on their prior knowledge from year 7, where they will have studied the Citizenship strand of the curriculum.</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creates authentic contexts for learning - </a:t>
            </a:r>
            <a:r>
              <a:rPr lang="en-GB" sz="1100" b="1">
                <a:solidFill>
                  <a:srgbClr val="000000"/>
                </a:solidFill>
                <a:latin typeface="Calibri"/>
                <a:ea typeface="Calibri"/>
                <a:cs typeface="Calibri"/>
              </a:rPr>
              <a:t>Learners are using lots of different digital platforms in their everyday lives, this unit of learning allows us to use real life examples to show how real these situations are.</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regularly reinforces the cross-curricular skills of digital competence, and provides opportunities to practise it - </a:t>
            </a:r>
            <a:r>
              <a:rPr lang="en-GB" sz="1100" b="1">
                <a:solidFill>
                  <a:srgbClr val="000000"/>
                </a:solidFill>
                <a:latin typeface="Calibri"/>
                <a:ea typeface="Calibri"/>
                <a:cs typeface="Calibri"/>
              </a:rPr>
              <a:t>Throughout this unit of learning, learning will be accessing the citizenship strand of the digital competency framework.</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encourages learners to take increasing responsibility for their own learning - </a:t>
            </a:r>
            <a:r>
              <a:rPr lang="en-GB" sz="1100" b="1">
                <a:solidFill>
                  <a:srgbClr val="000000"/>
                </a:solidFill>
                <a:latin typeface="Calibri"/>
                <a:ea typeface="Calibri"/>
                <a:cs typeface="Calibri"/>
              </a:rPr>
              <a:t>Learners are encouraged to take pride in their work, include all of the relevant facts and ensure that their work is of the best standard.  Steps to success are displayed in every lesson and learners are encouraged to include all steps in their final product.</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supports social and emotional development and positive relationships </a:t>
            </a:r>
            <a:r>
              <a:rPr lang="en-GB" sz="1100" b="1">
                <a:solidFill>
                  <a:srgbClr val="000000"/>
                </a:solidFill>
                <a:latin typeface="Calibri"/>
                <a:ea typeface="Calibri"/>
                <a:cs typeface="Calibri"/>
              </a:rPr>
              <a:t>-</a:t>
            </a:r>
            <a:r>
              <a:rPr lang="en-GB" sz="1100" dirty="0">
                <a:solidFill>
                  <a:srgbClr val="000000"/>
                </a:solidFill>
                <a:latin typeface="Calibri"/>
                <a:ea typeface="Calibri"/>
                <a:cs typeface="Calibri"/>
              </a:rPr>
              <a:t> </a:t>
            </a:r>
            <a:r>
              <a:rPr lang="en-GB" sz="1100" b="1">
                <a:solidFill>
                  <a:srgbClr val="000000"/>
                </a:solidFill>
                <a:latin typeface="Calibri"/>
                <a:ea typeface="Calibri"/>
                <a:cs typeface="Calibri"/>
              </a:rPr>
              <a:t>This unit of learning will support social and emotional development and help build positive relationships.</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encourages collaboration. - </a:t>
            </a:r>
            <a:r>
              <a:rPr lang="en-GB" sz="1100" b="1">
                <a:solidFill>
                  <a:srgbClr val="000000"/>
                </a:solidFill>
                <a:latin typeface="Calibri"/>
                <a:ea typeface="Calibri"/>
                <a:cs typeface="Calibri"/>
              </a:rPr>
              <a:t>Learners will complete group work and paired work when completing some tasks.</a:t>
            </a:r>
            <a:endParaRPr lang="en-US" sz="1100">
              <a:solidFill>
                <a:srgbClr val="000000"/>
              </a:solidFill>
              <a:latin typeface="Calibri"/>
              <a:ea typeface="Calibri"/>
              <a:cs typeface="Calibri"/>
            </a:endParaRPr>
          </a:p>
          <a:p>
            <a:pPr>
              <a:lnSpc>
                <a:spcPct val="120000"/>
              </a:lnSpc>
              <a:spcBef>
                <a:spcPts val="0"/>
              </a:spcBef>
            </a:pPr>
            <a:r>
              <a:rPr lang="en-US" sz="1200">
                <a:solidFill>
                  <a:srgbClr val="000000"/>
                </a:solidFill>
                <a:latin typeface="Calibri"/>
                <a:ea typeface="Calibri"/>
                <a:cs typeface="Calibri"/>
              </a:rPr>
              <a:t>.</a:t>
            </a:r>
            <a:endParaRPr lang="en-US"/>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a:xfrm>
            <a:off x="325706" y="1572688"/>
            <a:ext cx="3229200" cy="2513057"/>
          </a:xfrm>
        </p:spPr>
        <p:txBody>
          <a:bodyPr lIns="180000" tIns="180000" rIns="180000" bIns="180000" anchor="t">
            <a:noAutofit/>
          </a:bodyPr>
          <a:lstStyle/>
          <a:p>
            <a:pPr algn="ctr">
              <a:lnSpc>
                <a:spcPct val="100000"/>
              </a:lnSpc>
              <a:spcBef>
                <a:spcPts val="0"/>
              </a:spcBef>
            </a:pPr>
            <a:endParaRPr lang="en-GB" sz="10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GB" sz="1100" dirty="0">
                <a:solidFill>
                  <a:srgbClr val="1F1F1F"/>
                </a:solidFill>
                <a:latin typeface="Arial"/>
                <a:cs typeface="Arial"/>
              </a:rPr>
              <a:t>Progression is likely to grow out of gradual use and re-use of known photoshop skills.</a:t>
            </a:r>
            <a:endParaRPr lang="en-US" sz="1100">
              <a:solidFill>
                <a:srgbClr val="000000"/>
              </a:solidFill>
              <a:latin typeface="Arial"/>
              <a:cs typeface="Arial"/>
            </a:endParaRPr>
          </a:p>
          <a:p>
            <a:pPr marL="285750" indent="-285750">
              <a:lnSpc>
                <a:spcPct val="100000"/>
              </a:lnSpc>
              <a:spcBef>
                <a:spcPts val="0"/>
              </a:spcBef>
              <a:buFont typeface="Arial,Sans-Serif"/>
              <a:buChar char="•"/>
            </a:pPr>
            <a:r>
              <a:rPr lang="en-GB" sz="1100" dirty="0">
                <a:solidFill>
                  <a:srgbClr val="1F1F1F"/>
                </a:solidFill>
                <a:latin typeface="Arial"/>
                <a:cs typeface="Arial"/>
              </a:rPr>
              <a:t>As learners make progress they increasingly evaluate and create more and more sophisticated creative work independently. </a:t>
            </a:r>
            <a:endParaRPr lang="en-GB" sz="1100">
              <a:solidFill>
                <a:srgbClr val="000000"/>
              </a:solidFill>
              <a:latin typeface="Arial"/>
              <a:cs typeface="Arial"/>
            </a:endParaRPr>
          </a:p>
          <a:p>
            <a:pPr marL="285750" indent="-285750">
              <a:lnSpc>
                <a:spcPct val="100000"/>
              </a:lnSpc>
              <a:spcBef>
                <a:spcPts val="0"/>
              </a:spcBef>
              <a:buFont typeface="Arial,Sans-Serif"/>
              <a:buChar char="•"/>
            </a:pPr>
            <a:r>
              <a:rPr lang="en-GB" sz="1100" dirty="0">
                <a:solidFill>
                  <a:srgbClr val="1F1F1F"/>
                </a:solidFill>
                <a:latin typeface="Arial"/>
                <a:cs typeface="Arial"/>
              </a:rPr>
              <a:t>Their evaluation of their own and others' work reflects a developing understanding of the process as well as the final product, and resilience in receiving, and persistence in acting upon feedback.</a:t>
            </a:r>
            <a:endParaRPr lang="en-US" sz="11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Linking new learning to existing knowledge develops an increased depth of knowledge.</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Moreover, learners learn and refine their knowledge and skills including the techniques, processes and skills required to </a:t>
            </a:r>
            <a:r>
              <a:rPr lang="en-US">
                <a:solidFill>
                  <a:srgbClr val="1F1F1F"/>
                </a:solidFill>
                <a:latin typeface="Arial"/>
                <a:cs typeface="Arial"/>
              </a:rPr>
              <a:t>create an digital asset.</a:t>
            </a:r>
            <a:endParaRPr lang="en-US"/>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dirty="0">
                <a:solidFill>
                  <a:srgbClr val="1F1F1F"/>
                </a:solidFill>
                <a:latin typeface="Arial"/>
                <a:cs typeface="Arial"/>
              </a:rPr>
              <a:t>Progression is demonstrated through the continuing development of the knowledge, skills and capacities required to create, respond and </a:t>
            </a:r>
            <a:r>
              <a:rPr lang="en-GB">
                <a:solidFill>
                  <a:srgbClr val="1F1F1F"/>
                </a:solidFill>
                <a:latin typeface="Arial"/>
                <a:cs typeface="Arial"/>
              </a:rPr>
              <a:t>reflect within their digital asset.</a:t>
            </a:r>
            <a:endParaRPr lang="en-US"/>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solidFill>
                  <a:srgbClr val="1F1F1F"/>
                </a:solidFill>
                <a:latin typeface="Arial"/>
                <a:cs typeface="Arial"/>
              </a:rPr>
              <a:t>Levels of control, accuracy and fluency in using a range of skills will grow as learners progress.</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Links with expressive arts in terms of design and creativity. </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Copyright links to technology.</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Sourcing information and taking note of bias with Humanities. </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Lots of focus on 'design' and working in industry creating appropriate digital assets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pPr marL="171450" indent="-171450">
              <a:buChar char="•"/>
            </a:pPr>
            <a:r>
              <a:rPr lang="en-GB" sz="1100" dirty="0">
                <a:solidFill>
                  <a:srgbClr val="000000"/>
                </a:solidFill>
                <a:latin typeface="Calibri"/>
                <a:ea typeface="Calibri"/>
                <a:cs typeface="Calibri"/>
              </a:rPr>
              <a:t>I can identify the differences between private and personal information and know when to disclose it.</a:t>
            </a:r>
            <a:endParaRPr lang="en-US" dirty="0"/>
          </a:p>
          <a:p>
            <a:pPr marL="171450" indent="-171450">
              <a:buChar char="•"/>
            </a:pPr>
            <a:r>
              <a:rPr lang="en-GB" sz="1100" dirty="0">
                <a:solidFill>
                  <a:srgbClr val="000000"/>
                </a:solidFill>
                <a:latin typeface="Calibri"/>
                <a:ea typeface="Calibri"/>
                <a:cs typeface="Calibri"/>
              </a:rPr>
              <a:t>I can understand that providing information </a:t>
            </a:r>
            <a:r>
              <a:rPr lang="en-GB" sz="1100">
                <a:solidFill>
                  <a:srgbClr val="000000"/>
                </a:solidFill>
                <a:latin typeface="Calibri"/>
                <a:ea typeface="Calibri"/>
                <a:cs typeface="Calibri"/>
              </a:rPr>
              <a:t>leaves a digital footprint.</a:t>
            </a:r>
          </a:p>
          <a:p>
            <a:pPr marL="171450" indent="-171450">
              <a:buChar char="•"/>
            </a:pPr>
            <a:r>
              <a:rPr lang="en-GB" sz="1100" dirty="0">
                <a:solidFill>
                  <a:srgbClr val="000000"/>
                </a:solidFill>
                <a:latin typeface="Calibri"/>
                <a:ea typeface="Calibri"/>
                <a:cs typeface="Calibri"/>
              </a:rPr>
              <a:t>I am aware of simple rules for sharing images and data.</a:t>
            </a:r>
          </a:p>
          <a:p>
            <a:pPr marL="171450" indent="-171450">
              <a:buChar char="•"/>
            </a:pPr>
            <a:r>
              <a:rPr lang="en-GB" sz="1100" dirty="0">
                <a:solidFill>
                  <a:srgbClr val="000000"/>
                </a:solidFill>
                <a:latin typeface="Calibri"/>
                <a:ea typeface="Calibri"/>
                <a:cs typeface="Calibri"/>
              </a:rPr>
              <a:t>I can use digital technology to communicate and connect with others locally and globally.</a:t>
            </a:r>
          </a:p>
          <a:p>
            <a:pPr marL="171450" indent="-171450">
              <a:buChar char="•"/>
            </a:pPr>
            <a:r>
              <a:rPr lang="en-GB" sz="1100" dirty="0">
                <a:solidFill>
                  <a:srgbClr val="000000"/>
                </a:solidFill>
                <a:latin typeface="Calibri"/>
                <a:ea typeface="Calibri"/>
                <a:cs typeface="Calibri"/>
              </a:rPr>
              <a:t>I can identify and explain the advantages and disadvantages of digital media and devices, e.g. </a:t>
            </a:r>
            <a:r>
              <a:rPr lang="en-GB" sz="1100">
                <a:solidFill>
                  <a:srgbClr val="000000"/>
                </a:solidFill>
                <a:latin typeface="Calibri"/>
                <a:ea typeface="Calibri"/>
                <a:cs typeface="Calibri"/>
              </a:rPr>
              <a:t>well-being effects of screen time.</a:t>
            </a:r>
          </a:p>
          <a:p>
            <a:pPr marL="171450" indent="-171450">
              <a:buChar char="•"/>
            </a:pPr>
            <a:r>
              <a:rPr lang="en-GB" sz="1100" dirty="0">
                <a:solidFill>
                  <a:srgbClr val="000000"/>
                </a:solidFill>
                <a:latin typeface="Calibri"/>
                <a:ea typeface="Calibri"/>
                <a:cs typeface="Calibri"/>
              </a:rPr>
              <a:t>I can explain when and how it is acceptable to use the work of others and why giving credit is a sign of respect.</a:t>
            </a:r>
          </a:p>
          <a:p>
            <a:endParaRPr lang="en-GB" sz="1100" dirty="0">
              <a:solidFill>
                <a:srgbClr val="000000"/>
              </a:solidFill>
              <a:latin typeface="Calibri"/>
              <a:ea typeface="Calibri"/>
              <a:cs typeface="Calibri"/>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lnSpc>
                <a:spcPct val="100000"/>
              </a:lnSpc>
              <a:spcBef>
                <a:spcPts val="0"/>
              </a:spcBef>
              <a:buChar char="•"/>
            </a:pPr>
            <a:r>
              <a:rPr lang="en-GB" sz="1100">
                <a:solidFill>
                  <a:srgbClr val="000000"/>
                </a:solidFill>
                <a:latin typeface="Calibri"/>
                <a:ea typeface="Calibri"/>
                <a:cs typeface="Calibri"/>
              </a:rPr>
              <a:t>I can understand how to protect myself from </a:t>
            </a:r>
            <a:r>
              <a:rPr lang="en-GB" sz="1100" dirty="0">
                <a:solidFill>
                  <a:srgbClr val="000000"/>
                </a:solidFill>
                <a:latin typeface="Calibri"/>
                <a:ea typeface="Calibri"/>
                <a:cs typeface="Calibri"/>
              </a:rPr>
              <a:t>online identity theft, e.g. identifying secure sites, phishing, scam websites.</a:t>
            </a:r>
            <a:endParaRPr lang="en-US" sz="900" dirty="0">
              <a:ea typeface="Calibri"/>
              <a:cs typeface="Calibri"/>
            </a:endParaRP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identify the benefits and risks of mobile devices broadcasting the location of the user/device.</a:t>
            </a: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think critically about information shared online, e.g. the impact of sharing images and videos, metadata of images and videos.</a:t>
            </a: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demonstrate appropriate online behaviour and apply a range of strategies to protect myself and others from possible online dangers, bullying and inappropriate behaviour, e.g. turn off comments on digital media, reporting, block users.</a:t>
            </a: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identify the wider positive and negative influences of technology, e.g. on my life, on society, on the environment.</a:t>
            </a: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understand that copying the work of others and presenting it as my own is plagiarism.</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lnSpc>
                <a:spcPct val="100000"/>
              </a:lnSpc>
              <a:spcBef>
                <a:spcPts val="0"/>
              </a:spcBef>
              <a:buChar char="•"/>
            </a:pPr>
            <a:r>
              <a:rPr lang="en-GB" sz="1100" dirty="0">
                <a:solidFill>
                  <a:srgbClr val="000000"/>
                </a:solidFill>
                <a:latin typeface="Calibri"/>
                <a:ea typeface="Calibri"/>
                <a:cs typeface="Calibri"/>
              </a:rPr>
              <a:t>I can understand that I have a digital footprint and that this information can be searched, </a:t>
            </a:r>
            <a:r>
              <a:rPr lang="en-GB" sz="1100">
                <a:solidFill>
                  <a:srgbClr val="000000"/>
                </a:solidFill>
                <a:latin typeface="Calibri"/>
                <a:ea typeface="Calibri"/>
                <a:cs typeface="Calibri"/>
              </a:rPr>
              <a:t>copied and passed on.</a:t>
            </a:r>
            <a:endParaRPr lang="en-US" sz="1100">
              <a:solidFill>
                <a:srgbClr val="000000"/>
              </a:solidFill>
              <a:latin typeface="Calibri"/>
              <a:ea typeface="Calibri"/>
              <a:cs typeface="Calibri"/>
            </a:endParaRPr>
          </a:p>
          <a:p>
            <a:pPr marL="171450" indent="-171450">
              <a:lnSpc>
                <a:spcPct val="100000"/>
              </a:lnSpc>
              <a:spcBef>
                <a:spcPts val="0"/>
              </a:spcBef>
              <a:buChar char="•"/>
            </a:pPr>
            <a:r>
              <a:rPr lang="en-GB" sz="1100" dirty="0">
                <a:solidFill>
                  <a:srgbClr val="000000"/>
                </a:solidFill>
                <a:latin typeface="Calibri"/>
                <a:ea typeface="Calibri"/>
                <a:cs typeface="Calibri"/>
              </a:rPr>
              <a:t>I can discuss the benefits and risks of </a:t>
            </a:r>
            <a:r>
              <a:rPr lang="en-GB" sz="1100">
                <a:solidFill>
                  <a:srgbClr val="000000"/>
                </a:solidFill>
                <a:latin typeface="Calibri"/>
                <a:ea typeface="Calibri"/>
                <a:cs typeface="Calibri"/>
              </a:rPr>
              <a:t>presenting myself in different ways online.</a:t>
            </a:r>
            <a:endParaRPr lang="en-GB" sz="11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act appropriately online, keeping myself </a:t>
            </a:r>
            <a:r>
              <a:rPr lang="en-GB" sz="1100">
                <a:solidFill>
                  <a:srgbClr val="000000"/>
                </a:solidFill>
                <a:latin typeface="Calibri"/>
                <a:ea typeface="Calibri"/>
                <a:cs typeface="Calibri"/>
              </a:rPr>
              <a:t>safe and behaving in a responsible manner.</a:t>
            </a:r>
            <a:endParaRPr lang="en-GB" sz="11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demonstrate healthy online behaviours </a:t>
            </a:r>
            <a:r>
              <a:rPr lang="en-GB" sz="1100">
                <a:solidFill>
                  <a:srgbClr val="000000"/>
                </a:solidFill>
                <a:latin typeface="Calibri"/>
                <a:ea typeface="Calibri"/>
                <a:cs typeface="Calibri"/>
              </a:rPr>
              <a:t>and identify unacceptable behaviour.</a:t>
            </a:r>
            <a:endParaRPr lang="en-GB" sz="11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understand copyright and can explain the legal and ethical dimensions of respecting creative work</a:t>
            </a:r>
          </a:p>
          <a:p>
            <a:pPr marL="171450" indent="-171450">
              <a:buFont typeface="Arial" panose="020B0604020202020204" pitchFamily="34" charset="0"/>
              <a:buChar char="•"/>
            </a:pPr>
            <a:endParaRPr lang="en-US" sz="900" dirty="0">
              <a:cs typeface="Arial"/>
            </a:endParaRP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marL="285750" indent="-285750">
              <a:lnSpc>
                <a:spcPct val="100000"/>
              </a:lnSpc>
              <a:spcBef>
                <a:spcPts val="0"/>
              </a:spcBef>
              <a:buFont typeface="Arial,Sans-Serif"/>
              <a:buChar char="•"/>
            </a:pPr>
            <a:r>
              <a:rPr lang="en-US" sz="1200" dirty="0">
                <a:solidFill>
                  <a:srgbClr val="1F1F1F"/>
                </a:solidFill>
                <a:latin typeface="Arial"/>
                <a:cs typeface="Arial"/>
              </a:rPr>
              <a:t>I can plan a digital task, identifying success criteria to support the process.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develop strategies for finding specific information/media using different techniques and keywords.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a:xfrm>
            <a:off x="325821" y="4326133"/>
            <a:ext cx="4190383" cy="2819199"/>
          </a:xfrm>
        </p:spPr>
        <p:txBody>
          <a:bodyPr lIns="180000" tIns="180000" rIns="180000" bIns="180000" anchor="t">
            <a:normAutofit/>
          </a:bodyPr>
          <a:lstStyle/>
          <a:p>
            <a:pPr marL="171450" indent="-171450">
              <a:lnSpc>
                <a:spcPct val="100000"/>
              </a:lnSpc>
              <a:spcBef>
                <a:spcPts val="0"/>
              </a:spcBef>
              <a:buChar char="•"/>
            </a:pPr>
            <a:r>
              <a:rPr lang="en-US" sz="1200" dirty="0">
                <a:solidFill>
                  <a:srgbClr val="000000"/>
                </a:solidFill>
                <a:latin typeface="Calibri"/>
                <a:ea typeface="Calibri"/>
                <a:cs typeface="Calibri"/>
              </a:rPr>
              <a:t>Learners should be able to assess how much time you spend with media activities </a:t>
            </a:r>
            <a:endParaRPr lang="en-US"/>
          </a:p>
          <a:p>
            <a:pPr marL="171450" indent="-171450">
              <a:buChar char="•"/>
            </a:pPr>
            <a:r>
              <a:rPr lang="en-US" sz="1200" dirty="0">
                <a:solidFill>
                  <a:srgbClr val="000000"/>
                </a:solidFill>
                <a:latin typeface="Calibri"/>
                <a:ea typeface="Calibri"/>
                <a:cs typeface="Calibri"/>
              </a:rPr>
              <a:t>Learners should be able to identify what copyright is and how it applies to different situations</a:t>
            </a:r>
          </a:p>
          <a:p>
            <a:pPr marL="171450" indent="-171450">
              <a:buChar char="•"/>
            </a:pPr>
            <a:r>
              <a:rPr lang="en-US" sz="1200">
                <a:solidFill>
                  <a:srgbClr val="000000"/>
                </a:solidFill>
                <a:latin typeface="Calibri"/>
                <a:ea typeface="Calibri"/>
                <a:cs typeface="Calibri"/>
              </a:rPr>
              <a:t>Learners should be able to investigate the effect of illegal </a:t>
            </a:r>
            <a:r>
              <a:rPr lang="en-US" sz="1200" dirty="0">
                <a:solidFill>
                  <a:srgbClr val="000000"/>
                </a:solidFill>
                <a:latin typeface="Calibri"/>
                <a:ea typeface="Calibri"/>
                <a:cs typeface="Calibri"/>
              </a:rPr>
              <a:t>downloads and the damage it can cause</a:t>
            </a:r>
          </a:p>
          <a:p>
            <a:pPr marL="171450" indent="-171450">
              <a:buChar char="•"/>
            </a:pPr>
            <a:r>
              <a:rPr lang="en-US" sz="1200">
                <a:solidFill>
                  <a:srgbClr val="000000"/>
                </a:solidFill>
                <a:latin typeface="Calibri"/>
                <a:ea typeface="Calibri"/>
                <a:cs typeface="Calibri"/>
              </a:rPr>
              <a:t>Learners should understand what is meant by </a:t>
            </a:r>
            <a:r>
              <a:rPr lang="en-US" sz="1200" dirty="0">
                <a:solidFill>
                  <a:srgbClr val="000000"/>
                </a:solidFill>
                <a:latin typeface="Calibri"/>
                <a:ea typeface="Calibri"/>
                <a:cs typeface="Calibri"/>
              </a:rPr>
              <a:t>malware and the problems that it creates.</a:t>
            </a:r>
            <a:endParaRPr lang="en-US" sz="1200">
              <a:solidFill>
                <a:srgbClr val="000000"/>
              </a:solidFill>
              <a:latin typeface="Calibri"/>
              <a:ea typeface="Calibri"/>
              <a:cs typeface="Calibri"/>
            </a:endParaRPr>
          </a:p>
          <a:p>
            <a:endParaRPr lang="en-US" sz="1200" dirty="0">
              <a:solidFill>
                <a:srgbClr val="000000"/>
              </a:solidFill>
              <a:latin typeface="Calibri"/>
              <a:ea typeface="Calibri"/>
              <a:cs typeface="Calibri"/>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lnSpc>
                <a:spcPct val="100000"/>
              </a:lnSpc>
              <a:spcBef>
                <a:spcPts val="0"/>
              </a:spcBef>
              <a:buChar char="•"/>
            </a:pPr>
            <a:r>
              <a:rPr lang="en-US" sz="1200" dirty="0">
                <a:solidFill>
                  <a:srgbClr val="000000"/>
                </a:solidFill>
                <a:latin typeface="Calibri"/>
                <a:ea typeface="Calibri"/>
                <a:cs typeface="Calibri"/>
              </a:rPr>
              <a:t>Sourcing information </a:t>
            </a:r>
            <a:endParaRPr lang="en-US" dirty="0"/>
          </a:p>
          <a:p>
            <a:pPr marL="171450" indent="-171450">
              <a:lnSpc>
                <a:spcPct val="100000"/>
              </a:lnSpc>
              <a:spcBef>
                <a:spcPts val="0"/>
              </a:spcBef>
              <a:buFont typeface="Arial" panose="020B0604020202020204" pitchFamily="34" charset="0"/>
              <a:buChar char="•"/>
            </a:pPr>
            <a:r>
              <a:rPr lang="en-US" sz="1200" dirty="0">
                <a:solidFill>
                  <a:srgbClr val="1F1F1F"/>
                </a:solidFill>
                <a:latin typeface="Calibri"/>
                <a:ea typeface="Calibri"/>
                <a:cs typeface="Calibri"/>
              </a:rPr>
              <a:t>Use digital skills to select and effectively use a variety of planning techniques.</a:t>
            </a:r>
            <a:endParaRPr lang="en-US" sz="12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r>
              <a:rPr lang="en-US" sz="1200" dirty="0">
                <a:solidFill>
                  <a:srgbClr val="1F1F1F"/>
                </a:solidFill>
                <a:latin typeface="Calibri"/>
                <a:ea typeface="Calibri"/>
                <a:cs typeface="Calibri"/>
              </a:rPr>
              <a:t>Use of appropriate digital skills to use a range of complex searches, </a:t>
            </a:r>
            <a:r>
              <a:rPr lang="en-US" sz="1200" i="1" dirty="0">
                <a:solidFill>
                  <a:srgbClr val="1F1F1F"/>
                </a:solidFill>
                <a:latin typeface="Calibri"/>
                <a:ea typeface="Calibri"/>
                <a:cs typeface="Calibri"/>
              </a:rPr>
              <a:t>e.g. and/or/+/-/not</a:t>
            </a:r>
            <a:r>
              <a:rPr lang="en-US" sz="1200" dirty="0">
                <a:solidFill>
                  <a:srgbClr val="1F1F1F"/>
                </a:solidFill>
                <a:latin typeface="Calibri"/>
                <a:ea typeface="Calibri"/>
                <a:cs typeface="Calibri"/>
              </a:rPr>
              <a:t>.</a:t>
            </a:r>
            <a:endParaRPr lang="en-US" sz="12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r>
              <a:rPr lang="en-US" sz="1200" dirty="0">
                <a:solidFill>
                  <a:srgbClr val="1F1F1F"/>
                </a:solidFill>
                <a:latin typeface="Calibri"/>
                <a:ea typeface="Calibri"/>
                <a:cs typeface="Calibri"/>
              </a:rPr>
              <a:t>Use digital skills to evaluate the reliability of sources of information</a:t>
            </a:r>
            <a:endParaRPr lang="en-US" sz="12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r>
              <a:rPr lang="en-US" sz="1200" dirty="0">
                <a:solidFill>
                  <a:srgbClr val="1F1F1F"/>
                </a:solidFill>
                <a:latin typeface="Calibri"/>
                <a:ea typeface="Calibri"/>
                <a:cs typeface="Calibri"/>
              </a:rPr>
              <a:t>Use appropriate digital skills to reference sources and consider if content is reliable.</a:t>
            </a:r>
            <a:endParaRPr lang="en-US" sz="12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endParaRPr lang="en-US" sz="1200" dirty="0">
              <a:solidFill>
                <a:srgbClr val="1F1F1F"/>
              </a:solidFill>
              <a:latin typeface="Calibri"/>
              <a:ea typeface="Calibri"/>
              <a:cs typeface="Calibri"/>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6" y="5446673"/>
            <a:ext cx="5688660" cy="1717200"/>
          </a:xfrm>
        </p:spPr>
        <p:txBody>
          <a:bodyPr lIns="180000" tIns="180000" rIns="180000" bIns="180000" anchor="t">
            <a:noAutofit/>
          </a:bodyPr>
          <a:lstStyle/>
          <a:p>
            <a:pPr>
              <a:lnSpc>
                <a:spcPct val="120000"/>
              </a:lnSpc>
              <a:spcBef>
                <a:spcPts val="0"/>
              </a:spcBef>
            </a:pPr>
            <a:r>
              <a:rPr lang="en-US" sz="800" dirty="0">
                <a:solidFill>
                  <a:srgbClr val="000000"/>
                </a:solidFill>
                <a:latin typeface="Calibri"/>
                <a:ea typeface="Calibri"/>
                <a:cs typeface="Calibri"/>
              </a:rPr>
              <a:t>Save</a:t>
            </a:r>
          </a:p>
          <a:p>
            <a:pPr>
              <a:lnSpc>
                <a:spcPct val="120000"/>
              </a:lnSpc>
              <a:spcBef>
                <a:spcPts val="0"/>
              </a:spcBef>
            </a:pPr>
            <a:r>
              <a:rPr lang="en-US" sz="800" dirty="0">
                <a:solidFill>
                  <a:srgbClr val="000000"/>
                </a:solidFill>
                <a:latin typeface="Calibri"/>
                <a:ea typeface="Calibri"/>
                <a:cs typeface="Calibri"/>
              </a:rPr>
              <a:t>File Type</a:t>
            </a:r>
          </a:p>
          <a:p>
            <a:pPr>
              <a:lnSpc>
                <a:spcPct val="120000"/>
              </a:lnSpc>
              <a:spcBef>
                <a:spcPts val="0"/>
              </a:spcBef>
            </a:pPr>
            <a:r>
              <a:rPr lang="en-US" sz="800" dirty="0">
                <a:solidFill>
                  <a:srgbClr val="000000"/>
                </a:solidFill>
                <a:latin typeface="Calibri"/>
                <a:ea typeface="Calibri"/>
                <a:cs typeface="Calibri"/>
              </a:rPr>
              <a:t>Transparency</a:t>
            </a:r>
          </a:p>
          <a:p>
            <a:pPr>
              <a:lnSpc>
                <a:spcPct val="120000"/>
              </a:lnSpc>
              <a:spcBef>
                <a:spcPts val="0"/>
              </a:spcBef>
            </a:pPr>
            <a:r>
              <a:rPr lang="en-US" sz="800" dirty="0">
                <a:solidFill>
                  <a:srgbClr val="000000"/>
                </a:solidFill>
                <a:latin typeface="Calibri"/>
                <a:ea typeface="Calibri"/>
                <a:cs typeface="Calibri"/>
              </a:rPr>
              <a:t>Editing software</a:t>
            </a:r>
          </a:p>
          <a:p>
            <a:pPr>
              <a:lnSpc>
                <a:spcPct val="120000"/>
              </a:lnSpc>
              <a:spcBef>
                <a:spcPts val="0"/>
              </a:spcBef>
            </a:pPr>
            <a:r>
              <a:rPr lang="en-US" sz="800" dirty="0">
                <a:solidFill>
                  <a:srgbClr val="000000"/>
                </a:solidFill>
                <a:latin typeface="Calibri"/>
                <a:ea typeface="Calibri"/>
                <a:cs typeface="Calibri"/>
              </a:rPr>
              <a:t>Target audience</a:t>
            </a:r>
          </a:p>
          <a:p>
            <a:pPr>
              <a:lnSpc>
                <a:spcPct val="120000"/>
              </a:lnSpc>
              <a:spcBef>
                <a:spcPts val="0"/>
              </a:spcBef>
            </a:pPr>
            <a:r>
              <a:rPr lang="en-US" sz="800" dirty="0">
                <a:solidFill>
                  <a:srgbClr val="000000"/>
                </a:solidFill>
                <a:latin typeface="Calibri"/>
                <a:ea typeface="Calibri"/>
                <a:cs typeface="Calibri"/>
              </a:rPr>
              <a:t>Copyright</a:t>
            </a:r>
          </a:p>
          <a:p>
            <a:pPr>
              <a:lnSpc>
                <a:spcPct val="120000"/>
              </a:lnSpc>
              <a:spcBef>
                <a:spcPts val="0"/>
              </a:spcBef>
            </a:pPr>
            <a:r>
              <a:rPr lang="en-US" sz="800" dirty="0">
                <a:solidFill>
                  <a:srgbClr val="000000"/>
                </a:solidFill>
                <a:latin typeface="Calibri"/>
                <a:ea typeface="Calibri"/>
                <a:cs typeface="Calibri"/>
              </a:rPr>
              <a:t>Bias</a:t>
            </a:r>
          </a:p>
          <a:p>
            <a:pPr>
              <a:lnSpc>
                <a:spcPct val="120000"/>
              </a:lnSpc>
              <a:spcBef>
                <a:spcPts val="0"/>
              </a:spcBef>
            </a:pPr>
            <a:r>
              <a:rPr lang="en-US" sz="800">
                <a:solidFill>
                  <a:srgbClr val="000000"/>
                </a:solidFill>
                <a:latin typeface="Calibri"/>
                <a:ea typeface="Calibri"/>
                <a:cs typeface="Calibri"/>
              </a:rPr>
              <a:t>Online Safety</a:t>
            </a:r>
          </a:p>
          <a:p>
            <a:pPr>
              <a:lnSpc>
                <a:spcPct val="120000"/>
              </a:lnSpc>
              <a:spcBef>
                <a:spcPts val="0"/>
              </a:spcBef>
            </a:pPr>
            <a:r>
              <a:rPr lang="en-GB" sz="800" dirty="0">
                <a:solidFill>
                  <a:srgbClr val="000000"/>
                </a:solidFill>
                <a:latin typeface="Calibri"/>
                <a:ea typeface="Calibri"/>
                <a:cs typeface="Calibri"/>
              </a:rPr>
              <a:t>Creative work </a:t>
            </a:r>
            <a:endParaRPr lang="en-US" sz="800" dirty="0">
              <a:solidFill>
                <a:srgbClr val="000000"/>
              </a:solidFill>
              <a:latin typeface="Calibri"/>
              <a:ea typeface="Calibri"/>
              <a:cs typeface="Calibri"/>
            </a:endParaRPr>
          </a:p>
          <a:p>
            <a:pPr>
              <a:lnSpc>
                <a:spcPct val="120000"/>
              </a:lnSpc>
              <a:spcBef>
                <a:spcPts val="0"/>
              </a:spcBef>
            </a:pPr>
            <a:r>
              <a:rPr lang="en-GB" sz="800" dirty="0">
                <a:solidFill>
                  <a:srgbClr val="000000"/>
                </a:solidFill>
                <a:latin typeface="Calibri"/>
                <a:ea typeface="Calibri"/>
                <a:cs typeface="Calibri"/>
              </a:rPr>
              <a:t>Copyright  Creative Commons License </a:t>
            </a:r>
            <a:endParaRPr lang="en-US" sz="800" dirty="0">
              <a:solidFill>
                <a:srgbClr val="000000"/>
              </a:solidFill>
              <a:latin typeface="Calibri"/>
              <a:ea typeface="Calibri"/>
              <a:cs typeface="Calibri"/>
            </a:endParaRPr>
          </a:p>
          <a:p>
            <a:pPr>
              <a:lnSpc>
                <a:spcPct val="100000"/>
              </a:lnSpc>
              <a:spcBef>
                <a:spcPts val="0"/>
              </a:spcBef>
            </a:pPr>
            <a:endParaRPr lang="en-US" sz="800" dirty="0">
              <a:solidFill>
                <a:srgbClr val="000000"/>
              </a:solidFill>
              <a:latin typeface="Calibri"/>
              <a:ea typeface="Calibri"/>
              <a:cs typeface="Calibri"/>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dirty="0">
                <a:solidFill>
                  <a:srgbClr val="000000"/>
                </a:solidFill>
                <a:latin typeface="Calibri"/>
                <a:ea typeface="Calibri"/>
                <a:cs typeface="Calibri"/>
              </a:rPr>
              <a:t>Links with </a:t>
            </a:r>
            <a:r>
              <a:rPr lang="en-GB" sz="1100" b="1" dirty="0">
                <a:solidFill>
                  <a:srgbClr val="000000"/>
                </a:solidFill>
                <a:latin typeface="Calibri"/>
                <a:ea typeface="Calibri"/>
                <a:cs typeface="Calibri"/>
              </a:rPr>
              <a:t>Health &amp; Well-Bein</a:t>
            </a:r>
            <a:r>
              <a:rPr lang="en-GB" sz="1100" dirty="0">
                <a:solidFill>
                  <a:srgbClr val="000000"/>
                </a:solidFill>
                <a:latin typeface="Calibri"/>
                <a:ea typeface="Calibri"/>
                <a:cs typeface="Calibri"/>
              </a:rPr>
              <a:t>g</a:t>
            </a:r>
            <a:r>
              <a:rPr lang="en-GB" sz="1200" dirty="0">
                <a:solidFill>
                  <a:srgbClr val="000000"/>
                </a:solidFill>
                <a:latin typeface="Calibri"/>
                <a:ea typeface="Calibri"/>
                <a:cs typeface="Calibri"/>
              </a:rPr>
              <a:t> f</a:t>
            </a:r>
            <a:r>
              <a:rPr lang="en-GB" sz="1100" dirty="0">
                <a:solidFill>
                  <a:srgbClr val="000000"/>
                </a:solidFill>
                <a:latin typeface="Calibri"/>
                <a:ea typeface="Calibri"/>
                <a:cs typeface="Calibri"/>
              </a:rPr>
              <a:t>actors affecting mental health</a:t>
            </a:r>
            <a:endParaRPr lang="en-US"/>
          </a:p>
          <a:p>
            <a:pPr>
              <a:lnSpc>
                <a:spcPct val="100000"/>
              </a:lnSpc>
              <a:spcBef>
                <a:spcPts val="0"/>
              </a:spcBef>
            </a:pPr>
            <a:endParaRPr lang="en-GB" sz="1100" dirty="0">
              <a:solidFill>
                <a:srgbClr val="000000"/>
              </a:solidFill>
              <a:latin typeface="Calibri"/>
              <a:ea typeface="Calibri"/>
              <a:cs typeface="Calibri"/>
            </a:endParaRPr>
          </a:p>
          <a:p>
            <a:pPr>
              <a:lnSpc>
                <a:spcPct val="100000"/>
              </a:lnSpc>
              <a:spcBef>
                <a:spcPts val="0"/>
              </a:spcBef>
            </a:pPr>
            <a:r>
              <a:rPr lang="en-GB" sz="1100" dirty="0">
                <a:solidFill>
                  <a:srgbClr val="000000"/>
                </a:solidFill>
                <a:latin typeface="Calibri"/>
                <a:ea typeface="Calibri"/>
                <a:cs typeface="Calibri"/>
              </a:rPr>
              <a:t>Community Links. - Famous local people</a:t>
            </a:r>
            <a:r>
              <a:rPr lang="en-GB" sz="1200" dirty="0">
                <a:solidFill>
                  <a:srgbClr val="000000"/>
                </a:solidFill>
                <a:latin typeface="Calibri"/>
                <a:ea typeface="Calibri"/>
                <a:cs typeface="Calibri"/>
              </a:rPr>
              <a:t> creates an </a:t>
            </a:r>
            <a:r>
              <a:rPr lang="en-GB" sz="1200" b="1" dirty="0">
                <a:solidFill>
                  <a:srgbClr val="000000"/>
                </a:solidFill>
                <a:latin typeface="Calibri"/>
                <a:ea typeface="Calibri"/>
                <a:cs typeface="Calibri"/>
              </a:rPr>
              <a:t>authentic context</a:t>
            </a:r>
            <a:r>
              <a:rPr lang="en-GB" sz="1200" dirty="0">
                <a:solidFill>
                  <a:srgbClr val="000000"/>
                </a:solidFill>
                <a:latin typeface="Calibri"/>
                <a:ea typeface="Calibri"/>
                <a:cs typeface="Calibri"/>
              </a:rPr>
              <a:t> and links to the real world.</a:t>
            </a:r>
            <a:endParaRPr lang="en-US"/>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201</cp:revision>
  <dcterms:created xsi:type="dcterms:W3CDTF">2024-02-26T09:08:58Z</dcterms:created>
  <dcterms:modified xsi:type="dcterms:W3CDTF">2024-07-01T13:51:11Z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