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724537-509B-0EF7-AA7D-99ECA6DD8412}" v="244" dt="2024-07-01T12:16:39.569"/>
    <p1510:client id="{6475CBEB-6C63-F6BE-21B0-29D91D98BB21}" v="187" dt="2024-07-01T11:07:43.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48724537-509B-0EF7-AA7D-99ECA6DD8412}"/>
    <pc:docChg chg="addSld modSld">
      <pc:chgData name="Sian Davies" userId="S::sian.davies@connahsquayhs.org.uk::5e1bb527-8a04-4f10-b1b9-a8041d4d7767" providerId="AD" clId="Web-{48724537-509B-0EF7-AA7D-99ECA6DD8412}" dt="2024-07-01T12:16:39.569" v="127"/>
      <pc:docMkLst>
        <pc:docMk/>
      </pc:docMkLst>
      <pc:sldChg chg="addSp delSp modSp">
        <pc:chgData name="Sian Davies" userId="S::sian.davies@connahsquayhs.org.uk::5e1bb527-8a04-4f10-b1b9-a8041d4d7767" providerId="AD" clId="Web-{48724537-509B-0EF7-AA7D-99ECA6DD8412}" dt="2024-07-01T12:15:04.360" v="14" actId="14100"/>
        <pc:sldMkLst>
          <pc:docMk/>
          <pc:sldMk cId="3122446814" sldId="281"/>
        </pc:sldMkLst>
        <pc:spChg chg="mod">
          <ac:chgData name="Sian Davies" userId="S::sian.davies@connahsquayhs.org.uk::5e1bb527-8a04-4f10-b1b9-a8041d4d7767" providerId="AD" clId="Web-{48724537-509B-0EF7-AA7D-99ECA6DD8412}" dt="2024-07-01T12:15:01.532" v="13" actId="14100"/>
          <ac:spMkLst>
            <pc:docMk/>
            <pc:sldMk cId="3122446814" sldId="281"/>
            <ac:spMk id="2" creationId="{C8A5A3AB-29F2-8D94-41F2-D482551BC57C}"/>
          </ac:spMkLst>
        </pc:spChg>
        <pc:spChg chg="mod">
          <ac:chgData name="Sian Davies" userId="S::sian.davies@connahsquayhs.org.uk::5e1bb527-8a04-4f10-b1b9-a8041d4d7767" providerId="AD" clId="Web-{48724537-509B-0EF7-AA7D-99ECA6DD8412}" dt="2024-07-01T12:15:04.360" v="14" actId="14100"/>
          <ac:spMkLst>
            <pc:docMk/>
            <pc:sldMk cId="3122446814" sldId="281"/>
            <ac:spMk id="3" creationId="{CE6D4E93-F28E-CF6E-949C-A1757BDC9633}"/>
          </ac:spMkLst>
        </pc:spChg>
        <pc:spChg chg="del">
          <ac:chgData name="Sian Davies" userId="S::sian.davies@connahsquayhs.org.uk::5e1bb527-8a04-4f10-b1b9-a8041d4d7767" providerId="AD" clId="Web-{48724537-509B-0EF7-AA7D-99ECA6DD8412}" dt="2024-07-01T12:14:20.404" v="1"/>
          <ac:spMkLst>
            <pc:docMk/>
            <pc:sldMk cId="3122446814" sldId="281"/>
            <ac:spMk id="4" creationId="{A0DCDB6C-1C66-8A65-DDEF-2800BCE839BE}"/>
          </ac:spMkLst>
        </pc:spChg>
        <pc:spChg chg="del">
          <ac:chgData name="Sian Davies" userId="S::sian.davies@connahsquayhs.org.uk::5e1bb527-8a04-4f10-b1b9-a8041d4d7767" providerId="AD" clId="Web-{48724537-509B-0EF7-AA7D-99ECA6DD8412}" dt="2024-07-01T12:14:55.828" v="11"/>
          <ac:spMkLst>
            <pc:docMk/>
            <pc:sldMk cId="3122446814" sldId="281"/>
            <ac:spMk id="5" creationId="{FE4E8A25-88BA-AB67-6310-45508AB4D528}"/>
          </ac:spMkLst>
        </pc:spChg>
        <pc:spChg chg="add del mod">
          <ac:chgData name="Sian Davies" userId="S::sian.davies@connahsquayhs.org.uk::5e1bb527-8a04-4f10-b1b9-a8041d4d7767" providerId="AD" clId="Web-{48724537-509B-0EF7-AA7D-99ECA6DD8412}" dt="2024-07-01T12:14:52.125" v="10"/>
          <ac:spMkLst>
            <pc:docMk/>
            <pc:sldMk cId="3122446814" sldId="281"/>
            <ac:spMk id="8" creationId="{05CD1D49-287E-B1CA-0427-83829795220C}"/>
          </ac:spMkLst>
        </pc:spChg>
        <pc:graphicFrameChg chg="del mod modGraphic">
          <ac:chgData name="Sian Davies" userId="S::sian.davies@connahsquayhs.org.uk::5e1bb527-8a04-4f10-b1b9-a8041d4d7767" providerId="AD" clId="Web-{48724537-509B-0EF7-AA7D-99ECA6DD8412}" dt="2024-07-01T12:14:58.032" v="12"/>
          <ac:graphicFrameMkLst>
            <pc:docMk/>
            <pc:sldMk cId="3122446814" sldId="281"/>
            <ac:graphicFrameMk id="7" creationId="{31F01BD2-8F11-46A6-C9AE-C94EDE90AB99}"/>
          </ac:graphicFrameMkLst>
        </pc:graphicFrameChg>
      </pc:sldChg>
      <pc:sldChg chg="addSp delSp modSp new">
        <pc:chgData name="Sian Davies" userId="S::sian.davies@connahsquayhs.org.uk::5e1bb527-8a04-4f10-b1b9-a8041d4d7767" providerId="AD" clId="Web-{48724537-509B-0EF7-AA7D-99ECA6DD8412}" dt="2024-07-01T12:16:39.569" v="127"/>
        <pc:sldMkLst>
          <pc:docMk/>
          <pc:sldMk cId="1336269633" sldId="287"/>
        </pc:sldMkLst>
        <pc:spChg chg="del">
          <ac:chgData name="Sian Davies" userId="S::sian.davies@connahsquayhs.org.uk::5e1bb527-8a04-4f10-b1b9-a8041d4d7767" providerId="AD" clId="Web-{48724537-509B-0EF7-AA7D-99ECA6DD8412}" dt="2024-07-01T12:14:26.905" v="5"/>
          <ac:spMkLst>
            <pc:docMk/>
            <pc:sldMk cId="1336269633" sldId="287"/>
            <ac:spMk id="2" creationId="{ECE582AD-59ED-04CD-ED9B-15B4AAA1ACFD}"/>
          </ac:spMkLst>
        </pc:spChg>
        <pc:spChg chg="del">
          <ac:chgData name="Sian Davies" userId="S::sian.davies@connahsquayhs.org.uk::5e1bb527-8a04-4f10-b1b9-a8041d4d7767" providerId="AD" clId="Web-{48724537-509B-0EF7-AA7D-99ECA6DD8412}" dt="2024-07-01T12:14:26.076" v="4"/>
          <ac:spMkLst>
            <pc:docMk/>
            <pc:sldMk cId="1336269633" sldId="287"/>
            <ac:spMk id="3" creationId="{F15961B1-9D6A-AAC8-44F8-D901A12FA285}"/>
          </ac:spMkLst>
        </pc:spChg>
        <pc:spChg chg="del">
          <ac:chgData name="Sian Davies" userId="S::sian.davies@connahsquayhs.org.uk::5e1bb527-8a04-4f10-b1b9-a8041d4d7767" providerId="AD" clId="Web-{48724537-509B-0EF7-AA7D-99ECA6DD8412}" dt="2024-07-01T12:14:24.248" v="3"/>
          <ac:spMkLst>
            <pc:docMk/>
            <pc:sldMk cId="1336269633" sldId="287"/>
            <ac:spMk id="4" creationId="{AF3DCD8E-7C85-9534-70E9-A1FEF6B65A93}"/>
          </ac:spMkLst>
        </pc:spChg>
        <pc:spChg chg="add mod">
          <ac:chgData name="Sian Davies" userId="S::sian.davies@connahsquayhs.org.uk::5e1bb527-8a04-4f10-b1b9-a8041d4d7767" providerId="AD" clId="Web-{48724537-509B-0EF7-AA7D-99ECA6DD8412}" dt="2024-07-01T12:14:31.249" v="7" actId="14100"/>
          <ac:spMkLst>
            <pc:docMk/>
            <pc:sldMk cId="1336269633" sldId="287"/>
            <ac:spMk id="5" creationId="{A0DCDB6C-1C66-8A65-DDEF-2800BCE839BE}"/>
          </ac:spMkLst>
        </pc:spChg>
        <pc:graphicFrameChg chg="add mod modGraphic">
          <ac:chgData name="Sian Davies" userId="S::sian.davies@connahsquayhs.org.uk::5e1bb527-8a04-4f10-b1b9-a8041d4d7767" providerId="AD" clId="Web-{48724537-509B-0EF7-AA7D-99ECA6DD8412}" dt="2024-07-01T12:16:39.569" v="127"/>
          <ac:graphicFrameMkLst>
            <pc:docMk/>
            <pc:sldMk cId="1336269633" sldId="287"/>
            <ac:graphicFrameMk id="7" creationId="{C50E1584-4288-DB27-B709-72C177B8383E}"/>
          </ac:graphicFrameMkLst>
        </pc:graphicFrame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Hayley Wentel" userId="S::hayley.wentel@connahsquayhs.org.uk::88a8e3f5-b939-4634-a361-b74f35b5778d" providerId="AD" clId="Web-{6475CBEB-6C63-F6BE-21B0-29D91D98BB21}"/>
    <pc:docChg chg="modSld">
      <pc:chgData name="Hayley Wentel" userId="S::hayley.wentel@connahsquayhs.org.uk::88a8e3f5-b939-4634-a361-b74f35b5778d" providerId="AD" clId="Web-{6475CBEB-6C63-F6BE-21B0-29D91D98BB21}" dt="2024-07-01T11:07:43.375" v="182" actId="20577"/>
      <pc:docMkLst>
        <pc:docMk/>
      </pc:docMkLst>
      <pc:sldChg chg="modSp">
        <pc:chgData name="Hayley Wentel" userId="S::hayley.wentel@connahsquayhs.org.uk::88a8e3f5-b939-4634-a361-b74f35b5778d" providerId="AD" clId="Web-{6475CBEB-6C63-F6BE-21B0-29D91D98BB21}" dt="2024-07-01T10:56:05.843" v="34" actId="20577"/>
        <pc:sldMkLst>
          <pc:docMk/>
          <pc:sldMk cId="1981651252" sldId="278"/>
        </pc:sldMkLst>
        <pc:spChg chg="mod">
          <ac:chgData name="Hayley Wentel" userId="S::hayley.wentel@connahsquayhs.org.uk::88a8e3f5-b939-4634-a361-b74f35b5778d" providerId="AD" clId="Web-{6475CBEB-6C63-F6BE-21B0-29D91D98BB21}" dt="2024-07-01T10:54:34.372" v="28" actId="20577"/>
          <ac:spMkLst>
            <pc:docMk/>
            <pc:sldMk cId="1981651252" sldId="278"/>
            <ac:spMk id="2" creationId="{B77F1C2E-7359-4E67-E2F1-060331D23AB7}"/>
          </ac:spMkLst>
        </pc:spChg>
        <pc:spChg chg="mod">
          <ac:chgData name="Hayley Wentel" userId="S::hayley.wentel@connahsquayhs.org.uk::88a8e3f5-b939-4634-a361-b74f35b5778d" providerId="AD" clId="Web-{6475CBEB-6C63-F6BE-21B0-29D91D98BB21}" dt="2024-07-01T10:55:56.186" v="31" actId="20577"/>
          <ac:spMkLst>
            <pc:docMk/>
            <pc:sldMk cId="1981651252" sldId="278"/>
            <ac:spMk id="4" creationId="{DF4B6647-26ED-AE4F-C7C6-F118FCC94D72}"/>
          </ac:spMkLst>
        </pc:spChg>
        <pc:spChg chg="mod">
          <ac:chgData name="Hayley Wentel" userId="S::hayley.wentel@connahsquayhs.org.uk::88a8e3f5-b939-4634-a361-b74f35b5778d" providerId="AD" clId="Web-{6475CBEB-6C63-F6BE-21B0-29D91D98BB21}" dt="2024-07-01T10:54:01.418" v="24" actId="20577"/>
          <ac:spMkLst>
            <pc:docMk/>
            <pc:sldMk cId="1981651252" sldId="278"/>
            <ac:spMk id="7" creationId="{2E5624FB-155B-4395-46B6-A4D8F5D58C9A}"/>
          </ac:spMkLst>
        </pc:spChg>
        <pc:spChg chg="mod">
          <ac:chgData name="Hayley Wentel" userId="S::hayley.wentel@connahsquayhs.org.uk::88a8e3f5-b939-4634-a361-b74f35b5778d" providerId="AD" clId="Web-{6475CBEB-6C63-F6BE-21B0-29D91D98BB21}" dt="2024-07-01T10:56:05.843" v="34" actId="20577"/>
          <ac:spMkLst>
            <pc:docMk/>
            <pc:sldMk cId="1981651252" sldId="278"/>
            <ac:spMk id="8" creationId="{D9F63377-DD1C-4BBD-5D28-6BF14622536D}"/>
          </ac:spMkLst>
        </pc:spChg>
      </pc:sldChg>
      <pc:sldChg chg="modSp">
        <pc:chgData name="Hayley Wentel" userId="S::hayley.wentel@connahsquayhs.org.uk::88a8e3f5-b939-4634-a361-b74f35b5778d" providerId="AD" clId="Web-{6475CBEB-6C63-F6BE-21B0-29D91D98BB21}" dt="2024-07-01T10:56:19.046" v="35" actId="1076"/>
        <pc:sldMkLst>
          <pc:docMk/>
          <pc:sldMk cId="2744657230" sldId="279"/>
        </pc:sldMkLst>
        <pc:spChg chg="mod">
          <ac:chgData name="Hayley Wentel" userId="S::hayley.wentel@connahsquayhs.org.uk::88a8e3f5-b939-4634-a361-b74f35b5778d" providerId="AD" clId="Web-{6475CBEB-6C63-F6BE-21B0-29D91D98BB21}" dt="2024-07-01T10:56:19.046" v="35" actId="1076"/>
          <ac:spMkLst>
            <pc:docMk/>
            <pc:sldMk cId="2744657230" sldId="279"/>
            <ac:spMk id="6" creationId="{BBFAC2B0-088A-A742-E984-08816EB2A534}"/>
          </ac:spMkLst>
        </pc:spChg>
      </pc:sldChg>
      <pc:sldChg chg="modSp">
        <pc:chgData name="Hayley Wentel" userId="S::hayley.wentel@connahsquayhs.org.uk::88a8e3f5-b939-4634-a361-b74f35b5778d" providerId="AD" clId="Web-{6475CBEB-6C63-F6BE-21B0-29D91D98BB21}" dt="2024-07-01T10:53:50.558" v="22" actId="20577"/>
        <pc:sldMkLst>
          <pc:docMk/>
          <pc:sldMk cId="2458432041" sldId="280"/>
        </pc:sldMkLst>
        <pc:spChg chg="mod">
          <ac:chgData name="Hayley Wentel" userId="S::hayley.wentel@connahsquayhs.org.uk::88a8e3f5-b939-4634-a361-b74f35b5778d" providerId="AD" clId="Web-{6475CBEB-6C63-F6BE-21B0-29D91D98BB21}" dt="2024-07-01T10:53:50.558" v="22" actId="20577"/>
          <ac:spMkLst>
            <pc:docMk/>
            <pc:sldMk cId="2458432041" sldId="280"/>
            <ac:spMk id="2" creationId="{92C753A5-51E1-7A44-E9A0-95DE87F723AA}"/>
          </ac:spMkLst>
        </pc:spChg>
        <pc:spChg chg="mod">
          <ac:chgData name="Hayley Wentel" userId="S::hayley.wentel@connahsquayhs.org.uk::88a8e3f5-b939-4634-a361-b74f35b5778d" providerId="AD" clId="Web-{6475CBEB-6C63-F6BE-21B0-29D91D98BB21}" dt="2024-07-01T10:52:14.337" v="6" actId="20577"/>
          <ac:spMkLst>
            <pc:docMk/>
            <pc:sldMk cId="2458432041" sldId="280"/>
            <ac:spMk id="6" creationId="{25C07CEA-84F6-8C26-6F95-D4919D0C9E00}"/>
          </ac:spMkLst>
        </pc:spChg>
      </pc:sldChg>
      <pc:sldChg chg="modSp">
        <pc:chgData name="Hayley Wentel" userId="S::hayley.wentel@connahsquayhs.org.uk::88a8e3f5-b939-4634-a361-b74f35b5778d" providerId="AD" clId="Web-{6475CBEB-6C63-F6BE-21B0-29D91D98BB21}" dt="2024-07-01T11:02:50.399" v="78" actId="20577"/>
        <pc:sldMkLst>
          <pc:docMk/>
          <pc:sldMk cId="3785915959" sldId="282"/>
        </pc:sldMkLst>
        <pc:spChg chg="mod">
          <ac:chgData name="Hayley Wentel" userId="S::hayley.wentel@connahsquayhs.org.uk::88a8e3f5-b939-4634-a361-b74f35b5778d" providerId="AD" clId="Web-{6475CBEB-6C63-F6BE-21B0-29D91D98BB21}" dt="2024-07-01T11:02:50.399" v="78" actId="20577"/>
          <ac:spMkLst>
            <pc:docMk/>
            <pc:sldMk cId="3785915959" sldId="282"/>
            <ac:spMk id="2" creationId="{FF1F1BCE-76F1-3B00-C414-643188F0671E}"/>
          </ac:spMkLst>
        </pc:spChg>
        <pc:spChg chg="mod">
          <ac:chgData name="Hayley Wentel" userId="S::hayley.wentel@connahsquayhs.org.uk::88a8e3f5-b939-4634-a361-b74f35b5778d" providerId="AD" clId="Web-{6475CBEB-6C63-F6BE-21B0-29D91D98BB21}" dt="2024-07-01T10:59:57.458" v="49" actId="20577"/>
          <ac:spMkLst>
            <pc:docMk/>
            <pc:sldMk cId="3785915959" sldId="282"/>
            <ac:spMk id="4" creationId="{F5F439B9-3B25-1165-7EFF-B0C4845E1093}"/>
          </ac:spMkLst>
        </pc:spChg>
        <pc:spChg chg="mod">
          <ac:chgData name="Hayley Wentel" userId="S::hayley.wentel@connahsquayhs.org.uk::88a8e3f5-b939-4634-a361-b74f35b5778d" providerId="AD" clId="Web-{6475CBEB-6C63-F6BE-21B0-29D91D98BB21}" dt="2024-07-01T11:01:32.429" v="63" actId="20577"/>
          <ac:spMkLst>
            <pc:docMk/>
            <pc:sldMk cId="3785915959" sldId="282"/>
            <ac:spMk id="6" creationId="{D4E2F972-71C4-0D1E-4E4D-CE4124B29869}"/>
          </ac:spMkLst>
        </pc:spChg>
      </pc:sldChg>
      <pc:sldChg chg="modSp">
        <pc:chgData name="Hayley Wentel" userId="S::hayley.wentel@connahsquayhs.org.uk::88a8e3f5-b939-4634-a361-b74f35b5778d" providerId="AD" clId="Web-{6475CBEB-6C63-F6BE-21B0-29D91D98BB21}" dt="2024-07-01T11:07:43.375" v="182" actId="20577"/>
        <pc:sldMkLst>
          <pc:docMk/>
          <pc:sldMk cId="632769890" sldId="284"/>
        </pc:sldMkLst>
        <pc:spChg chg="mod">
          <ac:chgData name="Hayley Wentel" userId="S::hayley.wentel@connahsquayhs.org.uk::88a8e3f5-b939-4634-a361-b74f35b5778d" providerId="AD" clId="Web-{6475CBEB-6C63-F6BE-21B0-29D91D98BB21}" dt="2024-07-01T11:07:43.375" v="182" actId="20577"/>
          <ac:spMkLst>
            <pc:docMk/>
            <pc:sldMk cId="632769890" sldId="284"/>
            <ac:spMk id="9" creationId="{E5C5155A-67AA-9F8F-5734-B567AC294D97}"/>
          </ac:spMkLst>
        </pc:spChg>
        <pc:spChg chg="mod">
          <ac:chgData name="Hayley Wentel" userId="S::hayley.wentel@connahsquayhs.org.uk::88a8e3f5-b939-4634-a361-b74f35b5778d" providerId="AD" clId="Web-{6475CBEB-6C63-F6BE-21B0-29D91D98BB21}" dt="2024-07-01T11:05:06.731" v="135" actId="20577"/>
          <ac:spMkLst>
            <pc:docMk/>
            <pc:sldMk cId="632769890" sldId="284"/>
            <ac:spMk id="10" creationId="{59B49D29-3501-5F1D-BF03-49B083B72B1A}"/>
          </ac:spMkLst>
        </pc:spChg>
        <pc:spChg chg="mod">
          <ac:chgData name="Hayley Wentel" userId="S::hayley.wentel@connahsquayhs.org.uk::88a8e3f5-b939-4634-a361-b74f35b5778d" providerId="AD" clId="Web-{6475CBEB-6C63-F6BE-21B0-29D91D98BB21}" dt="2024-07-01T11:06:49.921" v="172" actId="20577"/>
          <ac:spMkLst>
            <pc:docMk/>
            <pc:sldMk cId="632769890" sldId="284"/>
            <ac:spMk id="11" creationId="{73CA8E55-50A9-4198-412B-A239F349004B}"/>
          </ac:spMkLst>
        </pc:spChg>
      </pc:sldChg>
    </pc:docChg>
  </pc:docChgLst>
  <pc:docChgLst>
    <pc:chgData name="Hayley Wentel" userId="S::hayley.wentel@connahsquayhs.org.uk::88a8e3f5-b939-4634-a361-b74f35b5778d" providerId="AD" clId="Web-{4820F24B-82F9-3B88-04A1-E14927F05F21}"/>
    <pc:docChg chg="modSld">
      <pc:chgData name="Hayley Wentel" userId="S::hayley.wentel@connahsquayhs.org.uk::88a8e3f5-b939-4634-a361-b74f35b5778d" providerId="AD" clId="Web-{4820F24B-82F9-3B88-04A1-E14927F05F21}" dt="2024-06-28T12:47:54.965" v="107" actId="20577"/>
      <pc:docMkLst>
        <pc:docMk/>
      </pc:docMkLst>
      <pc:sldChg chg="modSp">
        <pc:chgData name="Hayley Wentel" userId="S::hayley.wentel@connahsquayhs.org.uk::88a8e3f5-b939-4634-a361-b74f35b5778d" providerId="AD" clId="Web-{4820F24B-82F9-3B88-04A1-E14927F05F21}" dt="2024-06-28T12:32:28.634" v="41" actId="20577"/>
        <pc:sldMkLst>
          <pc:docMk/>
          <pc:sldMk cId="1981651252" sldId="278"/>
        </pc:sldMkLst>
        <pc:spChg chg="mod">
          <ac:chgData name="Hayley Wentel" userId="S::hayley.wentel@connahsquayhs.org.uk::88a8e3f5-b939-4634-a361-b74f35b5778d" providerId="AD" clId="Web-{4820F24B-82F9-3B88-04A1-E14927F05F21}" dt="2024-06-28T12:32:28.634" v="41" actId="20577"/>
          <ac:spMkLst>
            <pc:docMk/>
            <pc:sldMk cId="1981651252" sldId="278"/>
            <ac:spMk id="7" creationId="{2E5624FB-155B-4395-46B6-A4D8F5D58C9A}"/>
          </ac:spMkLst>
        </pc:spChg>
      </pc:sldChg>
      <pc:sldChg chg="modSp">
        <pc:chgData name="Hayley Wentel" userId="S::hayley.wentel@connahsquayhs.org.uk::88a8e3f5-b939-4634-a361-b74f35b5778d" providerId="AD" clId="Web-{4820F24B-82F9-3B88-04A1-E14927F05F21}" dt="2024-06-28T12:35:16.921" v="63" actId="20577"/>
        <pc:sldMkLst>
          <pc:docMk/>
          <pc:sldMk cId="2744657230" sldId="279"/>
        </pc:sldMkLst>
        <pc:spChg chg="mod">
          <ac:chgData name="Hayley Wentel" userId="S::hayley.wentel@connahsquayhs.org.uk::88a8e3f5-b939-4634-a361-b74f35b5778d" providerId="AD" clId="Web-{4820F24B-82F9-3B88-04A1-E14927F05F21}" dt="2024-06-28T12:32:57.291" v="44" actId="20577"/>
          <ac:spMkLst>
            <pc:docMk/>
            <pc:sldMk cId="2744657230" sldId="279"/>
            <ac:spMk id="2" creationId="{C65EE8F8-148F-B99E-40FA-43CE497387F7}"/>
          </ac:spMkLst>
        </pc:spChg>
        <pc:spChg chg="mod">
          <ac:chgData name="Hayley Wentel" userId="S::hayley.wentel@connahsquayhs.org.uk::88a8e3f5-b939-4634-a361-b74f35b5778d" providerId="AD" clId="Web-{4820F24B-82F9-3B88-04A1-E14927F05F21}" dt="2024-06-28T12:34:12.294" v="50" actId="20577"/>
          <ac:spMkLst>
            <pc:docMk/>
            <pc:sldMk cId="2744657230" sldId="279"/>
            <ac:spMk id="4" creationId="{74C831F6-864D-BABA-AF92-E2DAAB3A976C}"/>
          </ac:spMkLst>
        </pc:spChg>
        <pc:spChg chg="mod">
          <ac:chgData name="Hayley Wentel" userId="S::hayley.wentel@connahsquayhs.org.uk::88a8e3f5-b939-4634-a361-b74f35b5778d" providerId="AD" clId="Web-{4820F24B-82F9-3B88-04A1-E14927F05F21}" dt="2024-06-28T12:34:42.232" v="54" actId="14100"/>
          <ac:spMkLst>
            <pc:docMk/>
            <pc:sldMk cId="2744657230" sldId="279"/>
            <ac:spMk id="6" creationId="{BBFAC2B0-088A-A742-E984-08816EB2A534}"/>
          </ac:spMkLst>
        </pc:spChg>
        <pc:spChg chg="mod">
          <ac:chgData name="Hayley Wentel" userId="S::hayley.wentel@connahsquayhs.org.uk::88a8e3f5-b939-4634-a361-b74f35b5778d" providerId="AD" clId="Web-{4820F24B-82F9-3B88-04A1-E14927F05F21}" dt="2024-06-28T12:35:05.670" v="59" actId="20577"/>
          <ac:spMkLst>
            <pc:docMk/>
            <pc:sldMk cId="2744657230" sldId="279"/>
            <ac:spMk id="9" creationId="{FAC0EE1F-6170-8836-2429-E17EDAC6A750}"/>
          </ac:spMkLst>
        </pc:spChg>
        <pc:spChg chg="mod">
          <ac:chgData name="Hayley Wentel" userId="S::hayley.wentel@connahsquayhs.org.uk::88a8e3f5-b939-4634-a361-b74f35b5778d" providerId="AD" clId="Web-{4820F24B-82F9-3B88-04A1-E14927F05F21}" dt="2024-06-28T12:35:16.921" v="63" actId="20577"/>
          <ac:spMkLst>
            <pc:docMk/>
            <pc:sldMk cId="2744657230" sldId="279"/>
            <ac:spMk id="11" creationId="{BE434E36-C7AA-5216-328F-AB4594226D84}"/>
          </ac:spMkLst>
        </pc:spChg>
      </pc:sldChg>
      <pc:sldChg chg="addSp modSp">
        <pc:chgData name="Hayley Wentel" userId="S::hayley.wentel@connahsquayhs.org.uk::88a8e3f5-b939-4634-a361-b74f35b5778d" providerId="AD" clId="Web-{4820F24B-82F9-3B88-04A1-E14927F05F21}" dt="2024-06-28T12:29:56.800" v="12"/>
        <pc:sldMkLst>
          <pc:docMk/>
          <pc:sldMk cId="3122446814" sldId="281"/>
        </pc:sldMkLst>
        <pc:graphicFrameChg chg="add mod modGraphic">
          <ac:chgData name="Hayley Wentel" userId="S::hayley.wentel@connahsquayhs.org.uk::88a8e3f5-b939-4634-a361-b74f35b5778d" providerId="AD" clId="Web-{4820F24B-82F9-3B88-04A1-E14927F05F21}" dt="2024-06-28T12:29:56.800" v="12"/>
          <ac:graphicFrameMkLst>
            <pc:docMk/>
            <pc:sldMk cId="3122446814" sldId="281"/>
            <ac:graphicFrameMk id="7" creationId="{31F01BD2-8F11-46A6-C9AE-C94EDE90AB99}"/>
          </ac:graphicFrameMkLst>
        </pc:graphicFrameChg>
      </pc:sldChg>
      <pc:sldChg chg="modSp">
        <pc:chgData name="Hayley Wentel" userId="S::hayley.wentel@connahsquayhs.org.uk::88a8e3f5-b939-4634-a361-b74f35b5778d" providerId="AD" clId="Web-{4820F24B-82F9-3B88-04A1-E14927F05F21}" dt="2024-06-28T12:47:54.965" v="107" actId="20577"/>
        <pc:sldMkLst>
          <pc:docMk/>
          <pc:sldMk cId="632769890" sldId="284"/>
        </pc:sldMkLst>
        <pc:spChg chg="mod">
          <ac:chgData name="Hayley Wentel" userId="S::hayley.wentel@connahsquayhs.org.uk::88a8e3f5-b939-4634-a361-b74f35b5778d" providerId="AD" clId="Web-{4820F24B-82F9-3B88-04A1-E14927F05F21}" dt="2024-06-28T12:47:54.965" v="107" actId="20577"/>
          <ac:spMkLst>
            <pc:docMk/>
            <pc:sldMk cId="632769890" sldId="284"/>
            <ac:spMk id="4" creationId="{235860F6-C416-1E2E-120E-314D539F4A7E}"/>
          </ac:spMkLst>
        </pc:spChg>
      </pc:sldChg>
      <pc:sldChg chg="modSp">
        <pc:chgData name="Hayley Wentel" userId="S::hayley.wentel@connahsquayhs.org.uk::88a8e3f5-b939-4634-a361-b74f35b5778d" providerId="AD" clId="Web-{4820F24B-82F9-3B88-04A1-E14927F05F21}" dt="2024-06-28T12:26:01.104" v="6" actId="20577"/>
        <pc:sldMkLst>
          <pc:docMk/>
          <pc:sldMk cId="3948252949" sldId="286"/>
        </pc:sldMkLst>
        <pc:spChg chg="mod">
          <ac:chgData name="Hayley Wentel" userId="S::hayley.wentel@connahsquayhs.org.uk::88a8e3f5-b939-4634-a361-b74f35b5778d" providerId="AD" clId="Web-{4820F24B-82F9-3B88-04A1-E14927F05F21}" dt="2024-06-28T12:26:01.104" v="6" actId="20577"/>
          <ac:spMkLst>
            <pc:docMk/>
            <pc:sldMk cId="3948252949" sldId="286"/>
            <ac:spMk id="2" creationId="{00000000-0000-0000-0000-000000000000}"/>
          </ac:spMkLst>
        </pc:spChg>
        <pc:spChg chg="mod">
          <ac:chgData name="Hayley Wentel" userId="S::hayley.wentel@connahsquayhs.org.uk::88a8e3f5-b939-4634-a361-b74f35b5778d" providerId="AD" clId="Web-{4820F24B-82F9-3B88-04A1-E14927F05F21}" dt="2024-06-28T12:25:58.260" v="5" actId="20577"/>
          <ac:spMkLst>
            <pc:docMk/>
            <pc:sldMk cId="3948252949" sldId="28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Spreadsheets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26585"/>
            <a:ext cx="10143422" cy="6388869"/>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143422" cy="410400"/>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id="{A0DCDB6C-1C66-8A65-DDEF-2800BCE839BE}"/>
              </a:ext>
            </a:extLst>
          </p:cNvPr>
          <p:cNvSpPr>
            <a:spLocks noGrp="1"/>
          </p:cNvSpPr>
          <p:nvPr/>
        </p:nvSpPr>
        <p:spPr>
          <a:xfrm>
            <a:off x="-2074" y="1562"/>
            <a:ext cx="10696330" cy="302598"/>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graphicFrame>
        <p:nvGraphicFramePr>
          <p:cNvPr id="7" name="Table 6">
            <a:extLst>
              <a:ext uri="{FF2B5EF4-FFF2-40B4-BE49-F238E27FC236}">
                <a16:creationId xmlns:a16="http://schemas.microsoft.com/office/drawing/2014/main" id="{C50E1584-4288-DB27-B709-72C177B8383E}"/>
              </a:ext>
            </a:extLst>
          </p:cNvPr>
          <p:cNvGraphicFramePr>
            <a:graphicFrameLocks noGrp="1"/>
          </p:cNvGraphicFramePr>
          <p:nvPr>
            <p:extLst>
              <p:ext uri="{D42A27DB-BD31-4B8C-83A1-F6EECF244321}">
                <p14:modId xmlns:p14="http://schemas.microsoft.com/office/powerpoint/2010/main" val="3849656061"/>
              </p:ext>
            </p:extLst>
          </p:nvPr>
        </p:nvGraphicFramePr>
        <p:xfrm>
          <a:off x="1687" y="315318"/>
          <a:ext cx="10695829" cy="7183109"/>
        </p:xfrm>
        <a:graphic>
          <a:graphicData uri="http://schemas.openxmlformats.org/drawingml/2006/table">
            <a:tbl>
              <a:tblPr bandRow="1">
                <a:tableStyleId>{5C22544A-7EE6-4342-B048-85BDC9FD1C3A}</a:tableStyleId>
              </a:tblPr>
              <a:tblGrid>
                <a:gridCol w="595836">
                  <a:extLst>
                    <a:ext uri="{9D8B030D-6E8A-4147-A177-3AD203B41FA5}">
                      <a16:colId xmlns:a16="http://schemas.microsoft.com/office/drawing/2014/main" val="742090257"/>
                    </a:ext>
                  </a:extLst>
                </a:gridCol>
                <a:gridCol w="1938976">
                  <a:extLst>
                    <a:ext uri="{9D8B030D-6E8A-4147-A177-3AD203B41FA5}">
                      <a16:colId xmlns:a16="http://schemas.microsoft.com/office/drawing/2014/main" val="848677759"/>
                    </a:ext>
                  </a:extLst>
                </a:gridCol>
                <a:gridCol w="3863482">
                  <a:extLst>
                    <a:ext uri="{9D8B030D-6E8A-4147-A177-3AD203B41FA5}">
                      <a16:colId xmlns:a16="http://schemas.microsoft.com/office/drawing/2014/main" val="2128910430"/>
                    </a:ext>
                  </a:extLst>
                </a:gridCol>
                <a:gridCol w="4297535">
                  <a:extLst>
                    <a:ext uri="{9D8B030D-6E8A-4147-A177-3AD203B41FA5}">
                      <a16:colId xmlns:a16="http://schemas.microsoft.com/office/drawing/2014/main" val="517244936"/>
                    </a:ext>
                  </a:extLst>
                </a:gridCol>
              </a:tblGrid>
              <a:tr h="190500">
                <a:tc rowSpan="8">
                  <a:txBody>
                    <a:bodyPr/>
                    <a:lstStyle/>
                    <a:p>
                      <a:pPr lvl="0" algn="l">
                        <a:buNone/>
                      </a:pPr>
                      <a:r>
                        <a:rPr lang="en-US" sz="2800" b="0" i="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Introduction to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Introduce what a spreadsheet is and explore its interface.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Definition of a spreadsheet, basic features, and interface navigation.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840213144"/>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Uses of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Discuss various real-world applications of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Different contexts in which spreadsheets are used.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86070723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Formatting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Teach how to format cells, rows, and columns for better visualization.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Techniques for formatting cells, including changing </a:t>
                      </a:r>
                      <a:r>
                        <a:rPr lang="en-US" sz="1000" b="0" i="0" dirty="0" err="1">
                          <a:effectLst/>
                          <a:latin typeface="Calibri"/>
                        </a:rPr>
                        <a:t>colours</a:t>
                      </a:r>
                      <a:r>
                        <a:rPr lang="en-US" sz="1000" b="0" i="0" dirty="0">
                          <a:effectLst/>
                          <a:latin typeface="Calibri"/>
                        </a:rPr>
                        <a:t>, text alignment, and adding borders.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4178110342"/>
                  </a:ext>
                </a:extLst>
              </a:tr>
              <a:tr h="295275">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Inserting Images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Demonstrate how to insert and manipulate images in a spreadsheet.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Steps to insert images and adjust their position and size within a spreadsheet.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59465203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Entering Data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Practice entering different types of data into spreadsheet cells.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Data entry techniques, including entering text, numbers, and dates.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809722840"/>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Using Simple Formulas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Introduce basic formulas like addition and subtraction.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How to write and apply simple mathematical formulas in a spreadsheet.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823888848"/>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a:effectLst/>
                          <a:latin typeface="Calibri"/>
                        </a:rPr>
                        <a:t>Creating Pie and Bar Charts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Teach how to create and label pie and bar charts based on spreadsheet data.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Steps to create pie and bar charts, including selecting data and labelling chart elements.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196534149"/>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algn="l" rtl="0" fontAlgn="base"/>
                      <a:r>
                        <a:rPr lang="en-US" sz="1000" b="0" i="0" dirty="0" err="1">
                          <a:effectLst/>
                          <a:latin typeface="Calibri"/>
                        </a:rPr>
                        <a:t>Utilising</a:t>
                      </a:r>
                      <a:r>
                        <a:rPr lang="en-US" sz="1000" b="0" i="0" dirty="0">
                          <a:effectLst/>
                          <a:latin typeface="Calibri"/>
                        </a:rPr>
                        <a:t> Simple Functions: SUM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Explore the SUM function to calculate totals.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algn="l" rtl="0" fontAlgn="base"/>
                      <a:r>
                        <a:rPr lang="en-US" sz="1000" b="0" i="0" dirty="0">
                          <a:effectLst/>
                          <a:latin typeface="Calibri"/>
                        </a:rPr>
                        <a:t>The purpose and method of using the SUM function.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2047747760"/>
                  </a:ext>
                </a:extLst>
              </a:tr>
              <a:tr h="190500">
                <a:tc rowSpan="5">
                  <a:txBody>
                    <a:bodyPr/>
                    <a:lstStyle/>
                    <a:p>
                      <a:pPr lvl="0" algn="l">
                        <a:buNone/>
                      </a:pPr>
                      <a:r>
                        <a:rPr lang="en-US" sz="2800" b="0" i="0" dirty="0">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err="1">
                          <a:effectLst/>
                          <a:latin typeface="Calibri"/>
                        </a:rPr>
                        <a:t>Utilising</a:t>
                      </a:r>
                      <a:r>
                        <a:rPr lang="en-US" sz="1000" b="0" i="0" dirty="0">
                          <a:effectLst/>
                          <a:latin typeface="Calibri"/>
                        </a:rPr>
                        <a:t> More Complex Functions: IF, AVERAGE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Introduce and apply the IF and AVERAGE functions in relevant scenarios.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How to use the IF and AVERAGE functions, including syntax and practical applications.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95301833"/>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a:effectLst/>
                          <a:latin typeface="Calibri"/>
                        </a:rPr>
                        <a:t>Making More Complex Calculations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Use formulas and functions to solve more complex problems.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Techniques for combining multiple functions and formulas to perform complex calculations.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503125505"/>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a:effectLst/>
                          <a:latin typeface="Calibri"/>
                        </a:rPr>
                        <a:t>Applying Conditional Formatting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Learn how to apply conditional formatting to visualize data effectively.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How to use conditional formatting rules to automatically format cells based on their values.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067290024"/>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a:effectLst/>
                          <a:latin typeface="Calibri"/>
                        </a:rPr>
                        <a:t>Adding Spinners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Introduce how to insert and use spinners for data input.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What spinners are, and how they can be used to input data more interactively.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4055593207"/>
                  </a:ext>
                </a:extLst>
              </a:tr>
              <a:tr h="47750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algn="l" rtl="0" fontAlgn="base"/>
                      <a:r>
                        <a:rPr lang="en-US" sz="1000" b="0" i="0" dirty="0">
                          <a:effectLst/>
                          <a:latin typeface="Calibri"/>
                        </a:rPr>
                        <a:t>Inserting Line and Scatter Graphs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Teach the creation of line and scatter graphs to represent data visually.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algn="l" rtl="0" fontAlgn="base"/>
                      <a:r>
                        <a:rPr lang="en-US" sz="1000" b="0" i="0" dirty="0">
                          <a:effectLst/>
                          <a:latin typeface="Calibri"/>
                        </a:rPr>
                        <a:t>The process for creating line and scatter graphs, including data selection and formatting.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2279683935"/>
                  </a:ext>
                </a:extLst>
              </a:tr>
              <a:tr h="190500">
                <a:tc rowSpan="5">
                  <a:txBody>
                    <a:bodyPr/>
                    <a:lstStyle/>
                    <a:p>
                      <a:pPr lvl="0" algn="l">
                        <a:buNone/>
                      </a:pPr>
                      <a:r>
                        <a:rPr lang="en-US" sz="2800" b="0" i="0" dirty="0">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Introduction to Macros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Provide a basic understanding of what macros are and how they can automate tasks.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The concept of macros, their purpose, and examples of simple tasks they can automate.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553146027"/>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Adding Macros to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Demonstrate how to record simple macros to automate repetitive tasks within spreadsheets.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Steps to record and run simple macros in a spreadsheet.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568680942"/>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Using Goal Seek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Introduce the goal seek function and its applications for solving problems.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How to use the goal seek feature to find the required input to achieve a specific outcome.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959792749"/>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Data Analysis Using Excel Functions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Consolidate learning by </a:t>
                      </a:r>
                      <a:r>
                        <a:rPr lang="en-US" sz="1000" b="0" i="0" dirty="0" err="1">
                          <a:effectLst/>
                          <a:latin typeface="Calibri"/>
                        </a:rPr>
                        <a:t>analysing</a:t>
                      </a:r>
                      <a:r>
                        <a:rPr lang="en-US" sz="1000" b="0" i="0" dirty="0">
                          <a:effectLst/>
                          <a:latin typeface="Calibri"/>
                        </a:rPr>
                        <a:t> a dataset using learned Excel functions and formulas.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Reinforcement of how to apply Excel functions and formulas for data analysis.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0583296"/>
                  </a:ext>
                </a:extLst>
              </a:tr>
              <a:tr h="190500">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algn="l" rtl="0" fontAlgn="base"/>
                      <a:r>
                        <a:rPr lang="en-US" sz="1000" b="0" i="0" dirty="0">
                          <a:effectLst/>
                          <a:latin typeface="Calibri"/>
                        </a:rPr>
                        <a:t>Project: Applying Spreadsheet Skills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Apply all learned skills in a comprehensive project, incorporating feedback from the teacher.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algn="l" rtl="0" fontAlgn="base"/>
                      <a:r>
                        <a:rPr lang="en-US" sz="1000" b="0" i="0" dirty="0">
                          <a:effectLst/>
                          <a:latin typeface="Calibri"/>
                        </a:rPr>
                        <a:t>Integration and application of all spreadsheet skills learned, including data entry, formulas, functions, charts, and conditional formatting. </a:t>
                      </a:r>
                      <a:endParaRPr lang="en-US" b="0" i="0"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836100717"/>
                  </a:ext>
                </a:extLst>
              </a:tr>
            </a:tbl>
          </a:graphicData>
        </a:graphic>
      </p:graphicFrame>
    </p:spTree>
    <p:extLst>
      <p:ext uri="{BB962C8B-B14F-4D97-AF65-F5344CB8AC3E}">
        <p14:creationId xmlns:p14="http://schemas.microsoft.com/office/powerpoint/2010/main" val="133626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endParaRPr lang="en-US" sz="900" dirty="0"/>
          </a:p>
          <a:p>
            <a:pPr>
              <a:lnSpc>
                <a:spcPct val="100000"/>
              </a:lnSpc>
              <a:spcBef>
                <a:spcPts val="0"/>
              </a:spcBef>
            </a:pPr>
            <a:r>
              <a:rPr lang="en-GB" sz="1800" b="1" dirty="0">
                <a:solidFill>
                  <a:srgbClr val="000000"/>
                </a:solidFill>
                <a:latin typeface="Calibri"/>
                <a:ea typeface="Calibri"/>
                <a:cs typeface="Calibri"/>
              </a:rPr>
              <a:t>Science and Technology WMS -</a:t>
            </a:r>
            <a:r>
              <a:rPr lang="en-GB" sz="1800" dirty="0">
                <a:solidFill>
                  <a:srgbClr val="000000"/>
                </a:solidFill>
                <a:latin typeface="Calibri"/>
                <a:ea typeface="Calibri"/>
                <a:cs typeface="Calibri"/>
              </a:rPr>
              <a:t> Being curious and searching for answers is essential to understanding phenomena. Developing and testing models will also help them make sense of its complexity</a:t>
            </a:r>
            <a:endParaRPr lang="en-US" sz="1800" dirty="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pPr rtl="0"/>
            <a:r>
              <a:rPr lang="en-GB" sz="1100" dirty="0">
                <a:latin typeface="Calibri"/>
                <a:ea typeface="Segoe UI"/>
                <a:cs typeface="Segoe UI"/>
              </a:rPr>
              <a:t>.</a:t>
            </a:r>
            <a:r>
              <a:rPr lang="en-GB" sz="1100" dirty="0">
                <a:latin typeface="Calibri"/>
                <a:ea typeface="Calibri"/>
                <a:cs typeface="Calibri"/>
              </a:rPr>
              <a:t> </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200" b="1" dirty="0">
                <a:solidFill>
                  <a:srgbClr val="1F1F1F"/>
                </a:solidFill>
                <a:latin typeface="Calibri"/>
                <a:ea typeface="Calibri"/>
                <a:cs typeface="Calibri"/>
              </a:rPr>
              <a:t>Ambitious, capable learners who:</a:t>
            </a:r>
            <a:r>
              <a:rPr lang="en-GB" sz="1200" dirty="0">
                <a:solidFill>
                  <a:srgbClr val="1F1F1F"/>
                </a:solidFill>
                <a:latin typeface="Calibri"/>
                <a:ea typeface="Calibri"/>
                <a:cs typeface="Calibri"/>
              </a:rPr>
              <a:t> understand how to interpret data and apply mathematical concepts, and are ready to learn throughout their lives.</a:t>
            </a:r>
          </a:p>
          <a:p>
            <a:pPr>
              <a:buFont typeface="Arial"/>
              <a:buChar char="•"/>
            </a:pPr>
            <a:r>
              <a:rPr lang="en-GB" sz="1200" b="1" dirty="0">
                <a:solidFill>
                  <a:srgbClr val="1F1F1F"/>
                </a:solidFill>
                <a:latin typeface="Calibri"/>
                <a:ea typeface="Calibri"/>
                <a:cs typeface="Calibri"/>
              </a:rPr>
              <a:t>Enterprising, creative contributors who</a:t>
            </a:r>
            <a:r>
              <a:rPr lang="en-GB" sz="1200" dirty="0">
                <a:solidFill>
                  <a:srgbClr val="1F1F1F"/>
                </a:solidFill>
                <a:latin typeface="Calibri"/>
                <a:ea typeface="Calibri"/>
                <a:cs typeface="Calibri"/>
              </a:rPr>
              <a:t>: think creatively to reframe and solve problems, and are ready to play a full part in life and work.</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GB" sz="1100">
                <a:latin typeface="Calibri"/>
                <a:ea typeface="Calibri"/>
                <a:cs typeface="Calibri"/>
              </a:rPr>
              <a:t>Numeracy – 4.2 </a:t>
            </a:r>
            <a:endParaRPr lang="en-US" sz="1100">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I can select and construct appropriate charts, diagrams and graphs with suitable scales.</a:t>
            </a:r>
            <a:endParaRPr lang="en-US" sz="1100">
              <a:solidFill>
                <a:srgbClr val="000000"/>
              </a:solidFill>
              <a:latin typeface="Calibri"/>
              <a:ea typeface="Calibri"/>
              <a:cs typeface="Calibri"/>
            </a:endParaRPr>
          </a:p>
          <a:p>
            <a:r>
              <a:rPr lang="en-GB" sz="1100">
                <a:latin typeface="Calibri"/>
                <a:ea typeface="Calibri"/>
                <a:cs typeface="Calibri"/>
              </a:rPr>
              <a:t>Numeracy – 4.3</a:t>
            </a:r>
            <a:endParaRPr lang="en-US" sz="1100">
              <a:latin typeface="Calibri"/>
              <a:ea typeface="Calibri"/>
              <a:cs typeface="Calibri"/>
            </a:endParaRPr>
          </a:p>
          <a:p>
            <a:pPr marL="285750" indent="-285750">
              <a:buFont typeface="Symbol"/>
              <a:buChar char="•"/>
            </a:pPr>
            <a:r>
              <a:rPr lang="en-GB" sz="1100">
                <a:solidFill>
                  <a:srgbClr val="000000"/>
                </a:solidFill>
                <a:latin typeface="Calibri"/>
                <a:ea typeface="Calibri"/>
                <a:cs typeface="Calibri"/>
              </a:rPr>
              <a:t>I can interpret graphs that describe real-life situations, including those used in the media, recognising that some graphs may be misleading.</a:t>
            </a:r>
            <a:endParaRPr lang="en-US" sz="1100">
              <a:solidFill>
                <a:srgbClr val="000000"/>
              </a:solidFill>
              <a:latin typeface="Calibri"/>
              <a:ea typeface="Calibri"/>
              <a:cs typeface="Calibri"/>
            </a:endParaRPr>
          </a:p>
          <a:p>
            <a:r>
              <a:rPr lang="en-GB" sz="1100" dirty="0">
                <a:solidFill>
                  <a:srgbClr val="444444"/>
                </a:solidFill>
                <a:latin typeface="Calibri"/>
                <a:ea typeface="Calibri"/>
                <a:cs typeface="Calibri"/>
              </a:rPr>
              <a:t>4.2 Data and computational thinking – Data and information literacy</a:t>
            </a:r>
            <a:endParaRPr lang="en-US" sz="1100" dirty="0">
              <a:solidFill>
                <a:srgbClr val="444444"/>
              </a:solidFill>
              <a:latin typeface="Calibri"/>
              <a:ea typeface="Calibri"/>
              <a:cs typeface="Calibri"/>
            </a:endParaRPr>
          </a:p>
          <a:p>
            <a:pPr marL="285750" indent="-285750">
              <a:buFont typeface="Symbol"/>
              <a:buChar char="•"/>
            </a:pPr>
            <a:r>
              <a:rPr lang="en-GB" sz="1100" dirty="0">
                <a:solidFill>
                  <a:srgbClr val="444444"/>
                </a:solidFill>
                <a:latin typeface="Calibri"/>
                <a:ea typeface="Calibri"/>
                <a:cs typeface="Calibri"/>
              </a:rPr>
              <a:t>I can use appropriate programs to produce statistical evidence based on my own collected data/identified scenario and justify reasoning.</a:t>
            </a:r>
            <a:endParaRPr lang="en-US" sz="1100" dirty="0">
              <a:solidFill>
                <a:srgbClr val="444444"/>
              </a:solidFill>
              <a:latin typeface="Calibri"/>
              <a:ea typeface="Calibri"/>
              <a:cs typeface="Calibri"/>
            </a:endParaRPr>
          </a:p>
          <a:p>
            <a:pPr marL="285750" indent="-285750">
              <a:buFont typeface="Symbol"/>
              <a:buChar char="•"/>
            </a:pPr>
            <a:r>
              <a:rPr lang="en-GB" sz="1100" dirty="0">
                <a:solidFill>
                  <a:srgbClr val="444444"/>
                </a:solidFill>
                <a:latin typeface="Calibri"/>
                <a:ea typeface="Calibri"/>
                <a:cs typeface="Calibri"/>
              </a:rPr>
              <a:t>I can use my data to explain and add validity to conclusions and, where possible, modify conclusions and/or hypothesis.</a:t>
            </a:r>
            <a:endParaRPr lang="en-US" sz="1100" dirty="0">
              <a:solidFill>
                <a:srgbClr val="444444"/>
              </a:solidFill>
              <a:latin typeface="Calibri"/>
              <a:ea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spreadsheet that meets the need of the brief and uses the correct spreadsheet techniques such as sum, average, max, min, borders</a:t>
            </a:r>
            <a:endParaRPr lang="en-GB" sz="1200" dirty="0">
              <a:solidFill>
                <a:srgbClr val="000000"/>
              </a:solidFill>
              <a:latin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70000" lnSpcReduction="20000"/>
          </a:bodyPr>
          <a:lstStyle/>
          <a:p>
            <a:r>
              <a:rPr lang="en-GB" sz="1100">
                <a:solidFill>
                  <a:srgbClr val="000000"/>
                </a:solidFill>
                <a:latin typeface="Calibri"/>
                <a:ea typeface="Calibri"/>
                <a:cs typeface="Calibri"/>
              </a:rPr>
              <a:t>Learners will demonstrate each of the pedagogical principles outlined below:</a:t>
            </a:r>
            <a:endParaRPr lang="en-US" sz="110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maintains a consistent focus on the overall purposes of the curriculum</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challenges all learners by encouraging them to recognise the importance of sustained effort in meeting expectations that are high but achievable for them</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means employing a blend of approaches including those that promote problem-solving, creative and critical thinking</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sets tasks and selects resources that build on previous knowledge and experience and engage interest</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creates authentic contexts for learning</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regularly reinforces the cross-curricular skills of literacy, numeracy and digital competence, and provides opportunities to practise them</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encourages learners to take increasing responsibility for their own learning</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supports social and emotional development and positive relationships</a:t>
            </a:r>
            <a:endParaRPr lang="en-US" sz="1100" dirty="0">
              <a:solidFill>
                <a:srgbClr val="000000"/>
              </a:solidFill>
              <a:latin typeface="Calibri"/>
              <a:ea typeface="Calibri"/>
              <a:cs typeface="Calibri"/>
            </a:endParaRPr>
          </a:p>
          <a:p>
            <a:pPr marL="285750" indent="-285750">
              <a:buFont typeface="Symbol"/>
              <a:buChar char="•"/>
            </a:pPr>
            <a:r>
              <a:rPr lang="en-GB" sz="1100" dirty="0">
                <a:solidFill>
                  <a:srgbClr val="000000"/>
                </a:solidFill>
                <a:latin typeface="Calibri"/>
                <a:ea typeface="Calibri"/>
                <a:cs typeface="Calibri"/>
              </a:rPr>
              <a:t>encourages collaboration.</a:t>
            </a:r>
          </a:p>
          <a:p>
            <a:pPr>
              <a:lnSpc>
                <a:spcPct val="100000"/>
              </a:lnSpc>
              <a:spcBef>
                <a:spcPts val="0"/>
              </a:spcBef>
            </a:pPr>
            <a:endParaRPr lang="en-US" sz="1200" dirty="0">
              <a:solidFill>
                <a:srgbClr val="000000"/>
              </a:solidFill>
              <a:latin typeface="Calibri"/>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pPr algn="ctr">
              <a:lnSpc>
                <a:spcPct val="100000"/>
              </a:lnSpc>
              <a:spcBef>
                <a:spcPts val="0"/>
              </a:spcBef>
            </a:pPr>
            <a:endParaRPr lang="en-GB" sz="11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100" dirty="0">
                <a:solidFill>
                  <a:srgbClr val="1F1F1F"/>
                </a:solidFill>
                <a:latin typeface="Arial"/>
                <a:cs typeface="Arial"/>
              </a:rPr>
              <a:t>Progression is likely to grow out of gradual use and re-use of known photoshop skills.</a:t>
            </a:r>
            <a:endParaRPr lang="en-US"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As learners make progress they increasingly evaluate and create more and more sophisticated creative work independently. </a:t>
            </a:r>
            <a:endParaRPr lang="en-GB" sz="1100" dirty="0">
              <a:solidFill>
                <a:srgbClr val="000000"/>
              </a:solidFill>
              <a:latin typeface="Arial"/>
              <a:cs typeface="Arial"/>
            </a:endParaRPr>
          </a:p>
          <a:p>
            <a:pPr marL="285750" indent="-285750">
              <a:lnSpc>
                <a:spcPct val="100000"/>
              </a:lnSpc>
              <a:spcBef>
                <a:spcPts val="0"/>
              </a:spcBef>
              <a:buFont typeface="Arial,Sans-Serif"/>
              <a:buChar char="•"/>
            </a:pPr>
            <a:r>
              <a:rPr lang="en-GB" sz="1100" dirty="0">
                <a:solidFill>
                  <a:srgbClr val="1F1F1F"/>
                </a:solidFill>
                <a:latin typeface="Arial"/>
                <a:cs typeface="Arial"/>
              </a:rPr>
              <a:t>Their evaluation of their own and others' work reflects a developing understanding of the process as well as the final product, and resilience in receiving, and persistence in acting upon feedback.</a:t>
            </a:r>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 spreadsheet.</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a:xfrm>
            <a:off x="7072968" y="1533190"/>
            <a:ext cx="3374348" cy="2539922"/>
          </a:xfrm>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spreadsheet.</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spreadsheet skills will grow as learners 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Sourcing information and taking note of bias with Humanities. </a:t>
            </a:r>
            <a:endParaRPr lang="en-US">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spreadsheets.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buChar char="•"/>
            </a:pPr>
            <a:r>
              <a:rPr lang="en-US" sz="1200">
                <a:solidFill>
                  <a:srgbClr val="1F1F1F"/>
                </a:solidFill>
                <a:latin typeface="Arial"/>
                <a:cs typeface="Arial"/>
              </a:rPr>
              <a:t>I can break down a problem to predict its outcome</a:t>
            </a:r>
            <a:endParaRPr lang="en-US"/>
          </a:p>
          <a:p>
            <a:pPr marL="171450" indent="-171450">
              <a:buChar char="•"/>
            </a:pPr>
            <a:r>
              <a:rPr lang="en-US" sz="1200" dirty="0">
                <a:solidFill>
                  <a:srgbClr val="1F1F1F"/>
                </a:solidFill>
                <a:latin typeface="Arial"/>
                <a:cs typeface="Arial"/>
              </a:rPr>
              <a:t>I can detect and correct mistakes which cause instructions (a solution) to fail </a:t>
            </a:r>
            <a:r>
              <a:rPr lang="en-US" sz="1200">
                <a:solidFill>
                  <a:srgbClr val="1F1F1F"/>
                </a:solidFill>
                <a:latin typeface="Arial"/>
                <a:cs typeface="Arial"/>
              </a:rPr>
              <a:t>(debug).</a:t>
            </a:r>
            <a:endParaRPr lang="en-US" sz="1200" dirty="0">
              <a:solidFill>
                <a:srgbClr val="1F1F1F"/>
              </a:solidFill>
              <a:latin typeface="Arial"/>
              <a:cs typeface="Arial"/>
            </a:endParaRPr>
          </a:p>
          <a:p>
            <a:pPr marL="171450" indent="-171450">
              <a:buChar char="•"/>
            </a:pPr>
            <a:r>
              <a:rPr lang="en-US" sz="1200" dirty="0">
                <a:solidFill>
                  <a:srgbClr val="1F1F1F"/>
                </a:solidFill>
                <a:latin typeface="Arial"/>
                <a:cs typeface="Arial"/>
              </a:rPr>
              <a:t>I can create and record verbal, written and symbolic instructions to test ideas, </a:t>
            </a:r>
            <a:r>
              <a:rPr lang="en-US" sz="1200" i="1" dirty="0">
                <a:solidFill>
                  <a:srgbClr val="1F1F1F"/>
                </a:solidFill>
                <a:latin typeface="Arial"/>
                <a:cs typeface="Arial"/>
              </a:rPr>
              <a:t>e.g. the order of waking up through a diagram or </a:t>
            </a:r>
            <a:r>
              <a:rPr lang="en-US" sz="1200" i="1">
                <a:solidFill>
                  <a:srgbClr val="1F1F1F"/>
                </a:solidFill>
                <a:latin typeface="Arial"/>
                <a:cs typeface="Arial"/>
              </a:rPr>
              <a:t>flowchart</a:t>
            </a:r>
            <a:r>
              <a:rPr lang="en-US" sz="1200">
                <a:solidFill>
                  <a:srgbClr val="1F1F1F"/>
                </a:solidFill>
                <a:latin typeface="Arial"/>
                <a:cs typeface="Arial"/>
              </a:rPr>
              <a:t>.</a:t>
            </a:r>
            <a:endParaRPr lang="en-US" sz="1200" dirty="0">
              <a:solidFill>
                <a:srgbClr val="1F1F1F"/>
              </a:solidFill>
              <a:latin typeface="Arial"/>
              <a:cs typeface="Arial"/>
            </a:endParaRPr>
          </a:p>
          <a:p>
            <a:pPr marL="171450" indent="-171450">
              <a:buChar char="•"/>
            </a:pPr>
            <a:r>
              <a:rPr lang="en-US" sz="1200" dirty="0">
                <a:solidFill>
                  <a:srgbClr val="1F1F1F"/>
                </a:solidFill>
                <a:latin typeface="Arial"/>
                <a:cs typeface="Arial"/>
              </a:rPr>
              <a:t>I can change instructions to achieve a </a:t>
            </a:r>
            <a:r>
              <a:rPr lang="en-US" sz="1200">
                <a:solidFill>
                  <a:srgbClr val="1F1F1F"/>
                </a:solidFill>
                <a:latin typeface="Arial"/>
                <a:cs typeface="Arial"/>
              </a:rPr>
              <a:t>different outcome.</a:t>
            </a:r>
            <a:endParaRPr lang="en-US" sz="1200" dirty="0">
              <a:solidFill>
                <a:srgbClr val="1F1F1F"/>
              </a:solidFill>
              <a:latin typeface="Arial"/>
              <a:cs typeface="Arial"/>
            </a:endParaRPr>
          </a:p>
          <a:p>
            <a:pPr marL="171450" indent="-171450">
              <a:buChar char="•"/>
            </a:pPr>
            <a:r>
              <a:rPr lang="en-US" sz="1200" dirty="0">
                <a:solidFill>
                  <a:srgbClr val="1F1F1F"/>
                </a:solidFill>
                <a:latin typeface="Arial"/>
                <a:cs typeface="Arial"/>
              </a:rPr>
              <a:t>I can identify repetitions or loops in a sequence, </a:t>
            </a:r>
            <a:r>
              <a:rPr lang="en-US" sz="1200" i="1" dirty="0">
                <a:solidFill>
                  <a:srgbClr val="1F1F1F"/>
                </a:solidFill>
                <a:latin typeface="Arial"/>
                <a:cs typeface="Arial"/>
              </a:rPr>
              <a:t>e.g. identify where to shorten a set of instructions by repeating steps, for </a:t>
            </a:r>
            <a:r>
              <a:rPr lang="en-US" sz="1200" i="1">
                <a:solidFill>
                  <a:srgbClr val="1F1F1F"/>
                </a:solidFill>
                <a:latin typeface="Arial"/>
                <a:cs typeface="Arial"/>
              </a:rPr>
              <a:t>instance when learning a new song</a:t>
            </a:r>
            <a:r>
              <a:rPr lang="en-US" sz="1200">
                <a:solidFill>
                  <a:srgbClr val="1F1F1F"/>
                </a:solidFill>
                <a:latin typeface="Arial"/>
                <a:cs typeface="Arial"/>
              </a:rPr>
              <a:t>.</a:t>
            </a:r>
            <a:endParaRPr lang="en-US" sz="1200" dirty="0">
              <a:solidFill>
                <a:srgbClr val="1F1F1F"/>
              </a:solidFill>
              <a:latin typeface="Arial"/>
              <a:cs typeface="Arial"/>
            </a:endParaRPr>
          </a:p>
          <a:p>
            <a:pPr marL="171450" indent="-171450">
              <a:buChar char="•"/>
            </a:pPr>
            <a:r>
              <a:rPr lang="en-US" sz="1200" dirty="0">
                <a:solidFill>
                  <a:srgbClr val="1F1F1F"/>
                </a:solidFill>
                <a:latin typeface="Arial"/>
                <a:cs typeface="Arial"/>
              </a:rPr>
              <a:t>I can collect, enter, </a:t>
            </a:r>
            <a:r>
              <a:rPr lang="en-US" sz="1200" err="1">
                <a:solidFill>
                  <a:srgbClr val="1F1F1F"/>
                </a:solidFill>
                <a:latin typeface="Arial"/>
                <a:cs typeface="Arial"/>
              </a:rPr>
              <a:t>organise</a:t>
            </a:r>
            <a:r>
              <a:rPr lang="en-US" sz="1200" dirty="0">
                <a:solidFill>
                  <a:srgbClr val="1F1F1F"/>
                </a:solidFill>
                <a:latin typeface="Arial"/>
                <a:cs typeface="Arial"/>
              </a:rPr>
              <a:t> and </a:t>
            </a:r>
            <a:r>
              <a:rPr lang="en-US" sz="1200" err="1">
                <a:solidFill>
                  <a:srgbClr val="1F1F1F"/>
                </a:solidFill>
                <a:latin typeface="Arial"/>
                <a:cs typeface="Arial"/>
              </a:rPr>
              <a:t>analyse</a:t>
            </a:r>
            <a:r>
              <a:rPr lang="en-US" sz="1200" dirty="0">
                <a:solidFill>
                  <a:srgbClr val="1F1F1F"/>
                </a:solidFill>
                <a:latin typeface="Arial"/>
                <a:cs typeface="Arial"/>
              </a:rPr>
              <a:t> data into different groups or formats, </a:t>
            </a:r>
            <a:r>
              <a:rPr lang="en-US" sz="1200" i="1" dirty="0">
                <a:solidFill>
                  <a:srgbClr val="1F1F1F"/>
                </a:solidFill>
                <a:latin typeface="Arial"/>
                <a:cs typeface="Arial"/>
              </a:rPr>
              <a:t>e.g. tables, charts, databases and </a:t>
            </a:r>
            <a:r>
              <a:rPr lang="en-US" sz="1200" i="1">
                <a:solidFill>
                  <a:srgbClr val="1F1F1F"/>
                </a:solidFill>
                <a:latin typeface="Arial"/>
                <a:cs typeface="Arial"/>
              </a:rPr>
              <a:t>spreadsheets</a:t>
            </a:r>
            <a:r>
              <a:rPr lang="en-US" sz="1200">
                <a:solidFill>
                  <a:srgbClr val="1F1F1F"/>
                </a:solidFill>
                <a:latin typeface="Arial"/>
                <a:cs typeface="Arial"/>
              </a:rPr>
              <a:t>.</a:t>
            </a:r>
            <a:endParaRPr lang="en-US" sz="1200" dirty="0">
              <a:solidFill>
                <a:srgbClr val="1F1F1F"/>
              </a:solidFill>
              <a:latin typeface="Arial"/>
              <a:cs typeface="Arial"/>
            </a:endParaRPr>
          </a:p>
          <a:p>
            <a:pPr marL="171450" indent="-171450">
              <a:buChar char="•"/>
            </a:pPr>
            <a:r>
              <a:rPr lang="en-US" sz="1200">
                <a:solidFill>
                  <a:srgbClr val="1F1F1F"/>
                </a:solidFill>
                <a:latin typeface="Arial"/>
                <a:cs typeface="Arial"/>
              </a:rPr>
              <a:t>I can extract and evaluate information from tables and graphs to answer questions</a:t>
            </a:r>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create and refine algorithms and flowcharts to solve problems, making use of features such as loops, Boolean values and formulae.</a:t>
            </a:r>
            <a:endParaRPr lang="en-US" sz="900" dirty="0"/>
          </a:p>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understand the importance of the order of statements within </a:t>
            </a:r>
            <a:r>
              <a:rPr lang="en-US" sz="1200">
                <a:solidFill>
                  <a:srgbClr val="1F1F1F"/>
                </a:solidFill>
                <a:latin typeface="Arial"/>
                <a:cs typeface="Arial"/>
              </a:rPr>
              <a:t>algorithms.</a:t>
            </a:r>
            <a:endParaRPr lang="en-US" sz="1200" dirty="0">
              <a:solidFill>
                <a:srgbClr val="1F1F1F"/>
              </a:solidFill>
              <a:latin typeface="Arial"/>
              <a:cs typeface="Arial"/>
            </a:endParaRPr>
          </a:p>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construct, refine and interrogate data sets within tables, charts, spreadsheets and databases to test </a:t>
            </a:r>
            <a:r>
              <a:rPr lang="en-US" sz="1200">
                <a:solidFill>
                  <a:srgbClr val="1F1F1F"/>
                </a:solidFill>
                <a:latin typeface="Arial"/>
                <a:cs typeface="Arial"/>
              </a:rPr>
              <a:t>or support an investigation</a:t>
            </a:r>
            <a:endParaRPr lang="en-US" sz="1200" dirty="0">
              <a:solidFill>
                <a:srgbClr val="1F1F1F"/>
              </a:solidFill>
              <a:latin typeface="Arial"/>
              <a:cs typeface="Arial"/>
            </a:endParaRPr>
          </a:p>
          <a:p>
            <a:pPr marL="285750" indent="-285750">
              <a:lnSpc>
                <a:spcPct val="100000"/>
              </a:lnSpc>
              <a:spcBef>
                <a:spcPts val="0"/>
              </a:spcBef>
              <a:buFont typeface="Arial" panose="020B0604020202020204" pitchFamily="34" charset="0"/>
              <a:buChar char="•"/>
            </a:pPr>
            <a:r>
              <a:rPr lang="en-US" sz="1200" dirty="0">
                <a:solidFill>
                  <a:srgbClr val="1F1F1F"/>
                </a:solidFill>
                <a:latin typeface="Arial"/>
                <a:cs typeface="Arial"/>
              </a:rPr>
              <a:t>I can use a range of spreadsheet formulae, </a:t>
            </a:r>
            <a:r>
              <a:rPr lang="en-US" sz="1200" i="1" dirty="0">
                <a:solidFill>
                  <a:srgbClr val="1F1F1F"/>
                </a:solidFill>
                <a:latin typeface="Arial"/>
                <a:cs typeface="Arial"/>
              </a:rPr>
              <a:t>e.g. + - / x, sum, average, </a:t>
            </a:r>
            <a:r>
              <a:rPr lang="en-US" sz="1200" i="1">
                <a:solidFill>
                  <a:srgbClr val="1F1F1F"/>
                </a:solidFill>
                <a:latin typeface="Arial"/>
                <a:cs typeface="Arial"/>
              </a:rPr>
              <a:t>max, min</a:t>
            </a:r>
            <a:r>
              <a:rPr lang="en-US" sz="1200">
                <a:solidFill>
                  <a:srgbClr val="1F1F1F"/>
                </a:solidFill>
                <a:latin typeface="Arial"/>
                <a:cs typeface="Arial"/>
              </a:rPr>
              <a:t>.</a:t>
            </a:r>
            <a:endParaRPr lang="en-US" sz="1200" dirty="0">
              <a:solidFill>
                <a:srgbClr val="1F1F1F"/>
              </a:solidFill>
              <a:latin typeface="Arial"/>
              <a:cs typeface="Arial"/>
            </a:endParaRPr>
          </a:p>
          <a:p>
            <a:pPr marL="285750" indent="-285750">
              <a:lnSpc>
                <a:spcPct val="100000"/>
              </a:lnSpc>
              <a:spcBef>
                <a:spcPts val="0"/>
              </a:spcBef>
              <a:buFont typeface="Arial" panose="020B0604020202020204" pitchFamily="34" charset="0"/>
              <a:buChar char="•"/>
            </a:pPr>
            <a:endParaRPr lang="en-US" sz="1200" dirty="0">
              <a:solidFill>
                <a:srgbClr val="1F1F1F"/>
              </a:solidFill>
              <a:latin typeface="Arial"/>
              <a:cs typeface="Arial"/>
            </a:endParaRPr>
          </a:p>
          <a:p>
            <a:pPr marL="171450" indent="-171450">
              <a:lnSpc>
                <a:spcPct val="100000"/>
              </a:lnSpc>
              <a:spcBef>
                <a:spcPts val="0"/>
              </a:spcBef>
              <a:buFont typeface="Arial,Sans-Serif" panose="020B0604020202020204" pitchFamily="34" charset="0"/>
              <a:buChar char="•"/>
            </a:pPr>
            <a:endParaRPr lang="en-GB" sz="1200" dirty="0">
              <a:solidFill>
                <a:srgbClr val="1F1F1F"/>
              </a:solidFill>
              <a:latin typeface="Arial"/>
              <a:cs typeface="Aria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create a simple model or self-contained algorithm.</a:t>
            </a: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the different parts of an </a:t>
            </a:r>
            <a:r>
              <a:rPr lang="en-US" sz="1200">
                <a:solidFill>
                  <a:srgbClr val="1F1F1F"/>
                </a:solidFill>
                <a:latin typeface="Arial"/>
                <a:cs typeface="Arial"/>
              </a:rPr>
              <a:t>algorithm to determine their purpose.</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identify repeating patterns within an algorithm and use iteration to </a:t>
            </a:r>
            <a:r>
              <a:rPr lang="en-US" sz="1200">
                <a:solidFill>
                  <a:srgbClr val="1F1F1F"/>
                </a:solidFill>
                <a:latin typeface="Arial"/>
                <a:cs typeface="Arial"/>
              </a:rPr>
              <a:t>make the algorithm more efficient</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detect and correct errors in </a:t>
            </a:r>
            <a:r>
              <a:rPr lang="en-US" sz="1200">
                <a:solidFill>
                  <a:srgbClr val="1F1F1F"/>
                </a:solidFill>
                <a:latin typeface="Arial"/>
                <a:cs typeface="Arial"/>
              </a:rPr>
              <a:t>algorithms</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create a data capture form, capture data, search data and create a database and spreadsheet with </a:t>
            </a:r>
            <a:r>
              <a:rPr lang="en-US" sz="1200">
                <a:solidFill>
                  <a:srgbClr val="1F1F1F"/>
                </a:solidFill>
                <a:latin typeface="Arial"/>
                <a:cs typeface="Arial"/>
              </a:rPr>
              <a:t>appropriate data input method</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perform analysis on simple data sets including grouping data as </a:t>
            </a:r>
            <a:r>
              <a:rPr lang="en-US" sz="1200">
                <a:solidFill>
                  <a:srgbClr val="1F1F1F"/>
                </a:solidFill>
                <a:latin typeface="Arial"/>
                <a:cs typeface="Arial"/>
              </a:rPr>
              <a:t>appropriate</a:t>
            </a:r>
            <a:endParaRPr lang="en-US" sz="1200" dirty="0">
              <a:solidFill>
                <a:srgbClr val="1F1F1F"/>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a:t>
            </a:r>
            <a:r>
              <a:rPr lang="en-US" sz="1200" dirty="0" err="1">
                <a:solidFill>
                  <a:srgbClr val="1F1F1F"/>
                </a:solidFill>
                <a:latin typeface="Arial"/>
                <a:cs typeface="Arial"/>
              </a:rPr>
              <a:t>analyse</a:t>
            </a:r>
            <a:r>
              <a:rPr lang="en-US" sz="1200" dirty="0">
                <a:solidFill>
                  <a:srgbClr val="1F1F1F"/>
                </a:solidFill>
                <a:latin typeface="Arial"/>
                <a:cs typeface="Arial"/>
              </a:rPr>
              <a:t> large data sets and identify trends where appropriate</a:t>
            </a: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100" i="1" dirty="0">
                <a:solidFill>
                  <a:srgbClr val="242424"/>
                </a:solidFill>
                <a:latin typeface="Arial"/>
                <a:ea typeface="Calibri"/>
                <a:cs typeface="Calibri"/>
              </a:rPr>
              <a:t>Learners will demonstrate an understanding of how to format a basic spreadsheet .</a:t>
            </a:r>
            <a:endParaRPr lang="en-US" sz="1200" i="1">
              <a:solidFill>
                <a:srgbClr val="000000"/>
              </a:solidFill>
              <a:latin typeface="Arial"/>
              <a:ea typeface="Calibri"/>
              <a:cs typeface="Calibri"/>
            </a:endParaRP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understand how to insert data in to a spreadsheet.  </a:t>
            </a:r>
            <a:endParaRPr lang="en-US" sz="1100" i="1">
              <a:solidFill>
                <a:srgbClr val="242424"/>
              </a:solidFill>
              <a:latin typeface="Arial"/>
              <a:cs typeface="Arial"/>
            </a:endParaRP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understand of how to add and use simple formulae.</a:t>
            </a: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be able to create a series of charts in Excel, (Bar and Pie).</a:t>
            </a: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create a spreadsheet model for a given scenario. </a:t>
            </a:r>
          </a:p>
          <a:p>
            <a:pPr marL="285750" indent="-285750">
              <a:lnSpc>
                <a:spcPct val="100000"/>
              </a:lnSpc>
              <a:spcBef>
                <a:spcPts val="0"/>
              </a:spcBef>
              <a:buFont typeface="Arial,Sans-Serif"/>
              <a:buChar char="•"/>
            </a:pPr>
            <a:r>
              <a:rPr lang="en-US" sz="1100" i="1" dirty="0">
                <a:solidFill>
                  <a:srgbClr val="242424"/>
                </a:solidFill>
                <a:latin typeface="Arial"/>
                <a:cs typeface="Arial"/>
              </a:rPr>
              <a:t>Learners will test the functionality of a spreadsheet by using ‘what if’ statements.  </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92500" lnSpcReduction="20000"/>
          </a:bodyPr>
          <a:lstStyle/>
          <a:p>
            <a:pPr>
              <a:lnSpc>
                <a:spcPct val="100000"/>
              </a:lnSpc>
              <a:spcBef>
                <a:spcPts val="0"/>
              </a:spcBef>
            </a:pPr>
            <a:endParaRPr lang="en-US"/>
          </a:p>
          <a:p>
            <a:pPr marL="171450" indent="-171450">
              <a:lnSpc>
                <a:spcPct val="100000"/>
              </a:lnSpc>
              <a:spcBef>
                <a:spcPts val="0"/>
              </a:spcBef>
              <a:buFont typeface="Arial,Sans-Serif" panose="020B0604020202020204" pitchFamily="34" charset="0"/>
              <a:buChar char="•"/>
            </a:pPr>
            <a:r>
              <a:rPr lang="en-US" sz="1200" dirty="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47500" lnSpcReduction="20000"/>
          </a:bodyPr>
          <a:lstStyle/>
          <a:p>
            <a:pPr>
              <a:lnSpc>
                <a:spcPct val="120000"/>
              </a:lnSpc>
              <a:spcBef>
                <a:spcPts val="0"/>
              </a:spcBef>
            </a:pPr>
            <a:r>
              <a:rPr lang="en-GB" sz="1200" dirty="0">
                <a:solidFill>
                  <a:srgbClr val="000000"/>
                </a:solidFill>
                <a:latin typeface="Calibri"/>
                <a:ea typeface="Calibri"/>
                <a:cs typeface="Calibri"/>
              </a:rPr>
              <a:t>Cell</a:t>
            </a:r>
            <a:endParaRPr lang="en-US" sz="1200" dirty="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Data</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Label</a:t>
            </a:r>
            <a:endParaRPr lang="en-US" sz="1200" dirty="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Formula</a:t>
            </a:r>
          </a:p>
          <a:p>
            <a:pPr>
              <a:lnSpc>
                <a:spcPct val="120000"/>
              </a:lnSpc>
              <a:spcBef>
                <a:spcPts val="0"/>
              </a:spcBef>
            </a:pPr>
            <a:r>
              <a:rPr lang="en-GB" sz="1200" dirty="0">
                <a:solidFill>
                  <a:srgbClr val="000000"/>
                </a:solidFill>
                <a:latin typeface="Calibri"/>
                <a:ea typeface="Calibri"/>
                <a:cs typeface="Calibri"/>
              </a:rPr>
              <a:t>Function</a:t>
            </a:r>
          </a:p>
          <a:p>
            <a:pPr>
              <a:lnSpc>
                <a:spcPct val="120000"/>
              </a:lnSpc>
              <a:spcBef>
                <a:spcPts val="0"/>
              </a:spcBef>
            </a:pPr>
            <a:r>
              <a:rPr lang="en-GB" sz="1200" dirty="0">
                <a:solidFill>
                  <a:srgbClr val="000000"/>
                </a:solidFill>
                <a:latin typeface="Calibri"/>
                <a:ea typeface="Calibri"/>
                <a:cs typeface="Calibri"/>
              </a:rPr>
              <a:t>Formatting</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Merge</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Macros</a:t>
            </a:r>
            <a:endParaRPr lang="en-US" sz="1200" dirty="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Cell Reference</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Currency</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Charts</a:t>
            </a:r>
            <a:endParaRPr lang="en-US" sz="120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Model</a:t>
            </a:r>
            <a:endParaRPr lang="en-US" sz="1200" dirty="0">
              <a:solidFill>
                <a:srgbClr val="000000"/>
              </a:solidFill>
              <a:latin typeface="Calibri"/>
              <a:ea typeface="Calibri"/>
              <a:cs typeface="Calibri"/>
            </a:endParaRPr>
          </a:p>
          <a:p>
            <a:pPr>
              <a:lnSpc>
                <a:spcPct val="120000"/>
              </a:lnSpc>
              <a:spcBef>
                <a:spcPts val="0"/>
              </a:spcBef>
            </a:pPr>
            <a:r>
              <a:rPr lang="en-GB" sz="1200" dirty="0">
                <a:solidFill>
                  <a:srgbClr val="000000"/>
                </a:solidFill>
                <a:latin typeface="Calibri"/>
                <a:ea typeface="Calibri"/>
                <a:cs typeface="Calibri"/>
              </a:rPr>
              <a:t>Predict</a:t>
            </a: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a:p>
            <a:pPr>
              <a:lnSpc>
                <a:spcPct val="100000"/>
              </a:lnSpc>
              <a:spcBef>
                <a:spcPts val="0"/>
              </a:spcBef>
            </a:pPr>
            <a:endParaRPr lang="en-US" sz="1200" dirty="0">
              <a:solidFill>
                <a:srgbClr val="000000"/>
              </a:solidFill>
              <a:latin typeface="Calibri"/>
              <a:ea typeface="Calibri"/>
              <a:cs typeface="Calibri"/>
            </a:endParaRP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Maths</a:t>
            </a:r>
            <a:r>
              <a:rPr lang="en-GB" sz="1200" dirty="0">
                <a:solidFill>
                  <a:srgbClr val="000000"/>
                </a:solidFill>
                <a:latin typeface="Calibri"/>
                <a:ea typeface="Calibri"/>
                <a:cs typeface="Calibri"/>
              </a:rPr>
              <a:t> department – The use of number, predict, calculate, model</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endParaRPr lang="en-GB" sz="120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 spreadsheet that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202</cp:revision>
  <dcterms:created xsi:type="dcterms:W3CDTF">2024-02-26T09:08:58Z</dcterms:created>
  <dcterms:modified xsi:type="dcterms:W3CDTF">2024-07-01T12:16:48Z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