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slideLayouts/slideLayout25.xml" ContentType="application/vnd.openxmlformats-officedocument.presentationml.slideLayout+xml"/>
  <Override PartName="/ppt/theme/theme3.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4"/>
    <p:sldMasterId id="2147483707" r:id="rId5"/>
    <p:sldMasterId id="2147483714" r:id="rId6"/>
  </p:sldMasterIdLst>
  <p:sldIdLst>
    <p:sldId id="286" r:id="rId7"/>
    <p:sldId id="281" r:id="rId8"/>
    <p:sldId id="287" r:id="rId9"/>
    <p:sldId id="280" r:id="rId10"/>
    <p:sldId id="278" r:id="rId11"/>
    <p:sldId id="279" r:id="rId12"/>
    <p:sldId id="282" r:id="rId13"/>
    <p:sldId id="284" r:id="rId14"/>
  </p:sldIdLst>
  <p:sldSz cx="10691813" cy="7559675"/>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758"/>
    <a:srgbClr val="ECECEC"/>
    <a:srgbClr val="6EAF82"/>
    <a:srgbClr val="ED5A3E"/>
    <a:srgbClr val="3A93A9"/>
    <a:srgbClr val="FFDA68"/>
    <a:srgbClr val="FB9F5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8724537-509B-0EF7-AA7D-99ECA6DD8412}" v="244" dt="2024-07-01T12:16:39.569"/>
    <p1510:client id="{6475CBEB-6C63-F6BE-21B0-29D91D98BB21}" v="187" dt="2024-07-01T11:07:43.375"/>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632"/>
    <p:restoredTop sz="95728"/>
  </p:normalViewPr>
  <p:slideViewPr>
    <p:cSldViewPr snapToGrid="0">
      <p:cViewPr varScale="1">
        <p:scale>
          <a:sx n="88" d="100"/>
          <a:sy n="88" d="100"/>
        </p:scale>
        <p:origin x="513"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20"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5" Type="http://schemas.openxmlformats.org/officeDocument/2006/relationships/slideMaster" Target="slideMasters/slideMaster2.xml"/><Relationship Id="rId15" Type="http://schemas.openxmlformats.org/officeDocument/2006/relationships/presProps" Target="presProps.xml"/><Relationship Id="rId10" Type="http://schemas.openxmlformats.org/officeDocument/2006/relationships/slide" Target="slides/slide4.xml"/><Relationship Id="rId19" Type="http://schemas.microsoft.com/office/2016/11/relationships/changesInfo" Target="changesInfos/changesInfo1.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Kelly Davis" userId="S::kelly.davis@connahsquayhs.org.uk::096ba659-84af-4938-bb69-cbee8d6cfa26" providerId="AD" clId="Web-{26D0EE00-1008-DA00-B2BA-951ADB7D69A0}"/>
    <pc:docChg chg="modSld">
      <pc:chgData name="Kelly Davis" userId="S::kelly.davis@connahsquayhs.org.uk::096ba659-84af-4938-bb69-cbee8d6cfa26" providerId="AD" clId="Web-{26D0EE00-1008-DA00-B2BA-951ADB7D69A0}" dt="2024-04-05T19:04:11.187" v="7" actId="1076"/>
      <pc:docMkLst>
        <pc:docMk/>
      </pc:docMkLst>
      <pc:sldChg chg="addSp modSp">
        <pc:chgData name="Kelly Davis" userId="S::kelly.davis@connahsquayhs.org.uk::096ba659-84af-4938-bb69-cbee8d6cfa26" providerId="AD" clId="Web-{26D0EE00-1008-DA00-B2BA-951ADB7D69A0}" dt="2024-04-05T19:04:11.187" v="7" actId="1076"/>
        <pc:sldMkLst>
          <pc:docMk/>
          <pc:sldMk cId="3948252949" sldId="286"/>
        </pc:sldMkLst>
        <pc:picChg chg="add mod">
          <ac:chgData name="Kelly Davis" userId="S::kelly.davis@connahsquayhs.org.uk::096ba659-84af-4938-bb69-cbee8d6cfa26" providerId="AD" clId="Web-{26D0EE00-1008-DA00-B2BA-951ADB7D69A0}" dt="2024-04-05T19:04:04.015" v="4" actId="1076"/>
          <ac:picMkLst>
            <pc:docMk/>
            <pc:sldMk cId="3948252949" sldId="286"/>
            <ac:picMk id="7" creationId="{251F7B53-6FA6-585E-46E4-FFC01832A01B}"/>
          </ac:picMkLst>
        </pc:picChg>
        <pc:picChg chg="mod">
          <ac:chgData name="Kelly Davis" userId="S::kelly.davis@connahsquayhs.org.uk::096ba659-84af-4938-bb69-cbee8d6cfa26" providerId="AD" clId="Web-{26D0EE00-1008-DA00-B2BA-951ADB7D69A0}" dt="2024-04-05T19:04:07.655" v="6" actId="14100"/>
          <ac:picMkLst>
            <pc:docMk/>
            <pc:sldMk cId="3948252949" sldId="286"/>
            <ac:picMk id="9" creationId="{266EE213-DA22-5B3D-A5B0-8BA25942850B}"/>
          </ac:picMkLst>
        </pc:picChg>
        <pc:picChg chg="mod">
          <ac:chgData name="Kelly Davis" userId="S::kelly.davis@connahsquayhs.org.uk::096ba659-84af-4938-bb69-cbee8d6cfa26" providerId="AD" clId="Web-{26D0EE00-1008-DA00-B2BA-951ADB7D69A0}" dt="2024-04-05T19:04:11.187" v="7" actId="1076"/>
          <ac:picMkLst>
            <pc:docMk/>
            <pc:sldMk cId="3948252949" sldId="286"/>
            <ac:picMk id="10" creationId="{E565E5B6-5308-3AA0-64B6-59302EFD038F}"/>
          </ac:picMkLst>
        </pc:picChg>
      </pc:sldChg>
    </pc:docChg>
  </pc:docChgLst>
  <pc:docChgLst>
    <pc:chgData clId="Web-{6D163559-E493-BEF4-AD95-5B0FA004E6C9}"/>
    <pc:docChg chg="modSld">
      <pc:chgData name="" userId="" providerId="" clId="Web-{6D163559-E493-BEF4-AD95-5B0FA004E6C9}" dt="2024-05-29T04:32:40.163" v="5" actId="20577"/>
      <pc:docMkLst>
        <pc:docMk/>
      </pc:docMkLst>
      <pc:sldChg chg="modSp">
        <pc:chgData name="" userId="" providerId="" clId="Web-{6D163559-E493-BEF4-AD95-5B0FA004E6C9}" dt="2024-05-29T04:32:40.163" v="5" actId="20577"/>
        <pc:sldMkLst>
          <pc:docMk/>
          <pc:sldMk cId="3948252949" sldId="286"/>
        </pc:sldMkLst>
        <pc:spChg chg="mod">
          <ac:chgData name="" userId="" providerId="" clId="Web-{6D163559-E493-BEF4-AD95-5B0FA004E6C9}" dt="2024-05-29T04:32:37.476" v="0" actId="20577"/>
          <ac:spMkLst>
            <pc:docMk/>
            <pc:sldMk cId="3948252949" sldId="286"/>
            <ac:spMk id="2" creationId="{00000000-0000-0000-0000-000000000000}"/>
          </ac:spMkLst>
        </pc:spChg>
        <pc:spChg chg="mod">
          <ac:chgData name="" userId="" providerId="" clId="Web-{6D163559-E493-BEF4-AD95-5B0FA004E6C9}" dt="2024-05-29T04:32:40.163" v="5" actId="20577"/>
          <ac:spMkLst>
            <pc:docMk/>
            <pc:sldMk cId="3948252949" sldId="286"/>
            <ac:spMk id="4" creationId="{00000000-0000-0000-0000-000000000000}"/>
          </ac:spMkLst>
        </pc:spChg>
      </pc:sldChg>
    </pc:docChg>
  </pc:docChgLst>
  <pc:docChgLst>
    <pc:chgData name="Sian Davies" userId="S::sian.davies@connahsquayhs.org.uk::5e1bb527-8a04-4f10-b1b9-a8041d4d7767" providerId="AD" clId="Web-{48724537-509B-0EF7-AA7D-99ECA6DD8412}"/>
    <pc:docChg chg="addSld modSld">
      <pc:chgData name="Sian Davies" userId="S::sian.davies@connahsquayhs.org.uk::5e1bb527-8a04-4f10-b1b9-a8041d4d7767" providerId="AD" clId="Web-{48724537-509B-0EF7-AA7D-99ECA6DD8412}" dt="2024-07-01T12:16:39.569" v="127"/>
      <pc:docMkLst>
        <pc:docMk/>
      </pc:docMkLst>
      <pc:sldChg chg="addSp delSp modSp">
        <pc:chgData name="Sian Davies" userId="S::sian.davies@connahsquayhs.org.uk::5e1bb527-8a04-4f10-b1b9-a8041d4d7767" providerId="AD" clId="Web-{48724537-509B-0EF7-AA7D-99ECA6DD8412}" dt="2024-07-01T12:15:04.360" v="14" actId="14100"/>
        <pc:sldMkLst>
          <pc:docMk/>
          <pc:sldMk cId="3122446814" sldId="281"/>
        </pc:sldMkLst>
        <pc:spChg chg="mod">
          <ac:chgData name="Sian Davies" userId="S::sian.davies@connahsquayhs.org.uk::5e1bb527-8a04-4f10-b1b9-a8041d4d7767" providerId="AD" clId="Web-{48724537-509B-0EF7-AA7D-99ECA6DD8412}" dt="2024-07-01T12:15:01.532" v="13" actId="14100"/>
          <ac:spMkLst>
            <pc:docMk/>
            <pc:sldMk cId="3122446814" sldId="281"/>
            <ac:spMk id="2" creationId="{C8A5A3AB-29F2-8D94-41F2-D482551BC57C}"/>
          </ac:spMkLst>
        </pc:spChg>
        <pc:spChg chg="mod">
          <ac:chgData name="Sian Davies" userId="S::sian.davies@connahsquayhs.org.uk::5e1bb527-8a04-4f10-b1b9-a8041d4d7767" providerId="AD" clId="Web-{48724537-509B-0EF7-AA7D-99ECA6DD8412}" dt="2024-07-01T12:15:04.360" v="14" actId="14100"/>
          <ac:spMkLst>
            <pc:docMk/>
            <pc:sldMk cId="3122446814" sldId="281"/>
            <ac:spMk id="3" creationId="{CE6D4E93-F28E-CF6E-949C-A1757BDC9633}"/>
          </ac:spMkLst>
        </pc:spChg>
        <pc:spChg chg="del">
          <ac:chgData name="Sian Davies" userId="S::sian.davies@connahsquayhs.org.uk::5e1bb527-8a04-4f10-b1b9-a8041d4d7767" providerId="AD" clId="Web-{48724537-509B-0EF7-AA7D-99ECA6DD8412}" dt="2024-07-01T12:14:20.404" v="1"/>
          <ac:spMkLst>
            <pc:docMk/>
            <pc:sldMk cId="3122446814" sldId="281"/>
            <ac:spMk id="4" creationId="{A0DCDB6C-1C66-8A65-DDEF-2800BCE839BE}"/>
          </ac:spMkLst>
        </pc:spChg>
        <pc:spChg chg="del">
          <ac:chgData name="Sian Davies" userId="S::sian.davies@connahsquayhs.org.uk::5e1bb527-8a04-4f10-b1b9-a8041d4d7767" providerId="AD" clId="Web-{48724537-509B-0EF7-AA7D-99ECA6DD8412}" dt="2024-07-01T12:14:55.828" v="11"/>
          <ac:spMkLst>
            <pc:docMk/>
            <pc:sldMk cId="3122446814" sldId="281"/>
            <ac:spMk id="5" creationId="{FE4E8A25-88BA-AB67-6310-45508AB4D528}"/>
          </ac:spMkLst>
        </pc:spChg>
        <pc:spChg chg="add del mod">
          <ac:chgData name="Sian Davies" userId="S::sian.davies@connahsquayhs.org.uk::5e1bb527-8a04-4f10-b1b9-a8041d4d7767" providerId="AD" clId="Web-{48724537-509B-0EF7-AA7D-99ECA6DD8412}" dt="2024-07-01T12:14:52.125" v="10"/>
          <ac:spMkLst>
            <pc:docMk/>
            <pc:sldMk cId="3122446814" sldId="281"/>
            <ac:spMk id="8" creationId="{05CD1D49-287E-B1CA-0427-83829795220C}"/>
          </ac:spMkLst>
        </pc:spChg>
        <pc:graphicFrameChg chg="del mod modGraphic">
          <ac:chgData name="Sian Davies" userId="S::sian.davies@connahsquayhs.org.uk::5e1bb527-8a04-4f10-b1b9-a8041d4d7767" providerId="AD" clId="Web-{48724537-509B-0EF7-AA7D-99ECA6DD8412}" dt="2024-07-01T12:14:58.032" v="12"/>
          <ac:graphicFrameMkLst>
            <pc:docMk/>
            <pc:sldMk cId="3122446814" sldId="281"/>
            <ac:graphicFrameMk id="7" creationId="{31F01BD2-8F11-46A6-C9AE-C94EDE90AB99}"/>
          </ac:graphicFrameMkLst>
        </pc:graphicFrameChg>
      </pc:sldChg>
      <pc:sldChg chg="addSp delSp modSp new">
        <pc:chgData name="Sian Davies" userId="S::sian.davies@connahsquayhs.org.uk::5e1bb527-8a04-4f10-b1b9-a8041d4d7767" providerId="AD" clId="Web-{48724537-509B-0EF7-AA7D-99ECA6DD8412}" dt="2024-07-01T12:16:39.569" v="127"/>
        <pc:sldMkLst>
          <pc:docMk/>
          <pc:sldMk cId="1336269633" sldId="287"/>
        </pc:sldMkLst>
        <pc:spChg chg="del">
          <ac:chgData name="Sian Davies" userId="S::sian.davies@connahsquayhs.org.uk::5e1bb527-8a04-4f10-b1b9-a8041d4d7767" providerId="AD" clId="Web-{48724537-509B-0EF7-AA7D-99ECA6DD8412}" dt="2024-07-01T12:14:26.905" v="5"/>
          <ac:spMkLst>
            <pc:docMk/>
            <pc:sldMk cId="1336269633" sldId="287"/>
            <ac:spMk id="2" creationId="{ECE582AD-59ED-04CD-ED9B-15B4AAA1ACFD}"/>
          </ac:spMkLst>
        </pc:spChg>
        <pc:spChg chg="del">
          <ac:chgData name="Sian Davies" userId="S::sian.davies@connahsquayhs.org.uk::5e1bb527-8a04-4f10-b1b9-a8041d4d7767" providerId="AD" clId="Web-{48724537-509B-0EF7-AA7D-99ECA6DD8412}" dt="2024-07-01T12:14:26.076" v="4"/>
          <ac:spMkLst>
            <pc:docMk/>
            <pc:sldMk cId="1336269633" sldId="287"/>
            <ac:spMk id="3" creationId="{F15961B1-9D6A-AAC8-44F8-D901A12FA285}"/>
          </ac:spMkLst>
        </pc:spChg>
        <pc:spChg chg="del">
          <ac:chgData name="Sian Davies" userId="S::sian.davies@connahsquayhs.org.uk::5e1bb527-8a04-4f10-b1b9-a8041d4d7767" providerId="AD" clId="Web-{48724537-509B-0EF7-AA7D-99ECA6DD8412}" dt="2024-07-01T12:14:24.248" v="3"/>
          <ac:spMkLst>
            <pc:docMk/>
            <pc:sldMk cId="1336269633" sldId="287"/>
            <ac:spMk id="4" creationId="{AF3DCD8E-7C85-9534-70E9-A1FEF6B65A93}"/>
          </ac:spMkLst>
        </pc:spChg>
        <pc:spChg chg="add mod">
          <ac:chgData name="Sian Davies" userId="S::sian.davies@connahsquayhs.org.uk::5e1bb527-8a04-4f10-b1b9-a8041d4d7767" providerId="AD" clId="Web-{48724537-509B-0EF7-AA7D-99ECA6DD8412}" dt="2024-07-01T12:14:31.249" v="7" actId="14100"/>
          <ac:spMkLst>
            <pc:docMk/>
            <pc:sldMk cId="1336269633" sldId="287"/>
            <ac:spMk id="5" creationId="{A0DCDB6C-1C66-8A65-DDEF-2800BCE839BE}"/>
          </ac:spMkLst>
        </pc:spChg>
        <pc:graphicFrameChg chg="add mod modGraphic">
          <ac:chgData name="Sian Davies" userId="S::sian.davies@connahsquayhs.org.uk::5e1bb527-8a04-4f10-b1b9-a8041d4d7767" providerId="AD" clId="Web-{48724537-509B-0EF7-AA7D-99ECA6DD8412}" dt="2024-07-01T12:16:39.569" v="127"/>
          <ac:graphicFrameMkLst>
            <pc:docMk/>
            <pc:sldMk cId="1336269633" sldId="287"/>
            <ac:graphicFrameMk id="7" creationId="{C50E1584-4288-DB27-B709-72C177B8383E}"/>
          </ac:graphicFrameMkLst>
        </pc:graphicFrameChg>
      </pc:sldChg>
    </pc:docChg>
  </pc:docChgLst>
  <pc:docChgLst>
    <pc:chgData name="Kelly Davis" userId="S::kelly.davis@connahsquayhs.org.uk::096ba659-84af-4938-bb69-cbee8d6cfa26" providerId="AD" clId="Web-{6D163559-E493-BEF4-AD95-5B0FA004E6C9}"/>
    <pc:docChg chg="modSld">
      <pc:chgData name="Kelly Davis" userId="S::kelly.davis@connahsquayhs.org.uk::096ba659-84af-4938-bb69-cbee8d6cfa26" providerId="AD" clId="Web-{6D163559-E493-BEF4-AD95-5B0FA004E6C9}" dt="2024-05-29T04:34:54.886" v="33" actId="20577"/>
      <pc:docMkLst>
        <pc:docMk/>
      </pc:docMkLst>
      <pc:sldChg chg="modSp">
        <pc:chgData name="Kelly Davis" userId="S::kelly.davis@connahsquayhs.org.uk::096ba659-84af-4938-bb69-cbee8d6cfa26" providerId="AD" clId="Web-{6D163559-E493-BEF4-AD95-5B0FA004E6C9}" dt="2024-05-29T04:33:40.430" v="10" actId="20577"/>
        <pc:sldMkLst>
          <pc:docMk/>
          <pc:sldMk cId="1981651252" sldId="278"/>
        </pc:sldMkLst>
        <pc:spChg chg="mod">
          <ac:chgData name="Kelly Davis" userId="S::kelly.davis@connahsquayhs.org.uk::096ba659-84af-4938-bb69-cbee8d6cfa26" providerId="AD" clId="Web-{6D163559-E493-BEF4-AD95-5B0FA004E6C9}" dt="2024-05-29T04:33:07.258" v="4" actId="20577"/>
          <ac:spMkLst>
            <pc:docMk/>
            <pc:sldMk cId="1981651252" sldId="278"/>
            <ac:spMk id="2" creationId="{B77F1C2E-7359-4E67-E2F1-060331D23AB7}"/>
          </ac:spMkLst>
        </pc:spChg>
        <pc:spChg chg="mod">
          <ac:chgData name="Kelly Davis" userId="S::kelly.davis@connahsquayhs.org.uk::096ba659-84af-4938-bb69-cbee8d6cfa26" providerId="AD" clId="Web-{6D163559-E493-BEF4-AD95-5B0FA004E6C9}" dt="2024-05-29T04:33:33.008" v="8" actId="20577"/>
          <ac:spMkLst>
            <pc:docMk/>
            <pc:sldMk cId="1981651252" sldId="278"/>
            <ac:spMk id="7" creationId="{2E5624FB-155B-4395-46B6-A4D8F5D58C9A}"/>
          </ac:spMkLst>
        </pc:spChg>
        <pc:spChg chg="mod">
          <ac:chgData name="Kelly Davis" userId="S::kelly.davis@connahsquayhs.org.uk::096ba659-84af-4938-bb69-cbee8d6cfa26" providerId="AD" clId="Web-{6D163559-E493-BEF4-AD95-5B0FA004E6C9}" dt="2024-05-29T04:33:40.430" v="10" actId="20577"/>
          <ac:spMkLst>
            <pc:docMk/>
            <pc:sldMk cId="1981651252" sldId="278"/>
            <ac:spMk id="8" creationId="{D9F63377-DD1C-4BBD-5D28-6BF14622536D}"/>
          </ac:spMkLst>
        </pc:spChg>
      </pc:sldChg>
      <pc:sldChg chg="modSp">
        <pc:chgData name="Kelly Davis" userId="S::kelly.davis@connahsquayhs.org.uk::096ba659-84af-4938-bb69-cbee8d6cfa26" providerId="AD" clId="Web-{6D163559-E493-BEF4-AD95-5B0FA004E6C9}" dt="2024-05-29T04:34:12.494" v="20" actId="20577"/>
        <pc:sldMkLst>
          <pc:docMk/>
          <pc:sldMk cId="2744657230" sldId="279"/>
        </pc:sldMkLst>
        <pc:spChg chg="mod">
          <ac:chgData name="Kelly Davis" userId="S::kelly.davis@connahsquayhs.org.uk::096ba659-84af-4938-bb69-cbee8d6cfa26" providerId="AD" clId="Web-{6D163559-E493-BEF4-AD95-5B0FA004E6C9}" dt="2024-05-29T04:33:46.931" v="12" actId="20577"/>
          <ac:spMkLst>
            <pc:docMk/>
            <pc:sldMk cId="2744657230" sldId="279"/>
            <ac:spMk id="2" creationId="{C65EE8F8-148F-B99E-40FA-43CE497387F7}"/>
          </ac:spMkLst>
        </pc:spChg>
        <pc:spChg chg="mod">
          <ac:chgData name="Kelly Davis" userId="S::kelly.davis@connahsquayhs.org.uk::096ba659-84af-4938-bb69-cbee8d6cfa26" providerId="AD" clId="Web-{6D163559-E493-BEF4-AD95-5B0FA004E6C9}" dt="2024-05-29T04:33:53.118" v="14" actId="20577"/>
          <ac:spMkLst>
            <pc:docMk/>
            <pc:sldMk cId="2744657230" sldId="279"/>
            <ac:spMk id="4" creationId="{74C831F6-864D-BABA-AF92-E2DAAB3A976C}"/>
          </ac:spMkLst>
        </pc:spChg>
        <pc:spChg chg="mod">
          <ac:chgData name="Kelly Davis" userId="S::kelly.davis@connahsquayhs.org.uk::096ba659-84af-4938-bb69-cbee8d6cfa26" providerId="AD" clId="Web-{6D163559-E493-BEF4-AD95-5B0FA004E6C9}" dt="2024-05-29T04:33:58.993" v="16" actId="20577"/>
          <ac:spMkLst>
            <pc:docMk/>
            <pc:sldMk cId="2744657230" sldId="279"/>
            <ac:spMk id="6" creationId="{BBFAC2B0-088A-A742-E984-08816EB2A534}"/>
          </ac:spMkLst>
        </pc:spChg>
        <pc:spChg chg="mod">
          <ac:chgData name="Kelly Davis" userId="S::kelly.davis@connahsquayhs.org.uk::096ba659-84af-4938-bb69-cbee8d6cfa26" providerId="AD" clId="Web-{6D163559-E493-BEF4-AD95-5B0FA004E6C9}" dt="2024-05-29T04:34:05.494" v="18" actId="20577"/>
          <ac:spMkLst>
            <pc:docMk/>
            <pc:sldMk cId="2744657230" sldId="279"/>
            <ac:spMk id="9" creationId="{FAC0EE1F-6170-8836-2429-E17EDAC6A750}"/>
          </ac:spMkLst>
        </pc:spChg>
        <pc:spChg chg="mod">
          <ac:chgData name="Kelly Davis" userId="S::kelly.davis@connahsquayhs.org.uk::096ba659-84af-4938-bb69-cbee8d6cfa26" providerId="AD" clId="Web-{6D163559-E493-BEF4-AD95-5B0FA004E6C9}" dt="2024-05-29T04:34:12.494" v="20" actId="20577"/>
          <ac:spMkLst>
            <pc:docMk/>
            <pc:sldMk cId="2744657230" sldId="279"/>
            <ac:spMk id="11" creationId="{BE434E36-C7AA-5216-328F-AB4594226D84}"/>
          </ac:spMkLst>
        </pc:spChg>
      </pc:sldChg>
      <pc:sldChg chg="modSp">
        <pc:chgData name="Kelly Davis" userId="S::kelly.davis@connahsquayhs.org.uk::096ba659-84af-4938-bb69-cbee8d6cfa26" providerId="AD" clId="Web-{6D163559-E493-BEF4-AD95-5B0FA004E6C9}" dt="2024-05-29T04:32:58.586" v="2" actId="20577"/>
        <pc:sldMkLst>
          <pc:docMk/>
          <pc:sldMk cId="2458432041" sldId="280"/>
        </pc:sldMkLst>
        <pc:spChg chg="mod">
          <ac:chgData name="Kelly Davis" userId="S::kelly.davis@connahsquayhs.org.uk::096ba659-84af-4938-bb69-cbee8d6cfa26" providerId="AD" clId="Web-{6D163559-E493-BEF4-AD95-5B0FA004E6C9}" dt="2024-05-29T04:32:58.586" v="2" actId="20577"/>
          <ac:spMkLst>
            <pc:docMk/>
            <pc:sldMk cId="2458432041" sldId="280"/>
            <ac:spMk id="2" creationId="{92C753A5-51E1-7A44-E9A0-95DE87F723AA}"/>
          </ac:spMkLst>
        </pc:spChg>
      </pc:sldChg>
      <pc:sldChg chg="modSp">
        <pc:chgData name="Kelly Davis" userId="S::kelly.davis@connahsquayhs.org.uk::096ba659-84af-4938-bb69-cbee8d6cfa26" providerId="AD" clId="Web-{6D163559-E493-BEF4-AD95-5B0FA004E6C9}" dt="2024-05-29T04:34:31.729" v="24" actId="20577"/>
        <pc:sldMkLst>
          <pc:docMk/>
          <pc:sldMk cId="3785915959" sldId="282"/>
        </pc:sldMkLst>
        <pc:spChg chg="mod">
          <ac:chgData name="Kelly Davis" userId="S::kelly.davis@connahsquayhs.org.uk::096ba659-84af-4938-bb69-cbee8d6cfa26" providerId="AD" clId="Web-{6D163559-E493-BEF4-AD95-5B0FA004E6C9}" dt="2024-05-29T04:34:20.667" v="22" actId="20577"/>
          <ac:spMkLst>
            <pc:docMk/>
            <pc:sldMk cId="3785915959" sldId="282"/>
            <ac:spMk id="4" creationId="{F5F439B9-3B25-1165-7EFF-B0C4845E1093}"/>
          </ac:spMkLst>
        </pc:spChg>
        <pc:spChg chg="mod">
          <ac:chgData name="Kelly Davis" userId="S::kelly.davis@connahsquayhs.org.uk::096ba659-84af-4938-bb69-cbee8d6cfa26" providerId="AD" clId="Web-{6D163559-E493-BEF4-AD95-5B0FA004E6C9}" dt="2024-05-29T04:34:31.729" v="24" actId="20577"/>
          <ac:spMkLst>
            <pc:docMk/>
            <pc:sldMk cId="3785915959" sldId="282"/>
            <ac:spMk id="6" creationId="{D4E2F972-71C4-0D1E-4E4D-CE4124B29869}"/>
          </ac:spMkLst>
        </pc:spChg>
      </pc:sldChg>
      <pc:sldChg chg="modSp">
        <pc:chgData name="Kelly Davis" userId="S::kelly.davis@connahsquayhs.org.uk::096ba659-84af-4938-bb69-cbee8d6cfa26" providerId="AD" clId="Web-{6D163559-E493-BEF4-AD95-5B0FA004E6C9}" dt="2024-05-29T04:34:54.886" v="33" actId="20577"/>
        <pc:sldMkLst>
          <pc:docMk/>
          <pc:sldMk cId="632769890" sldId="284"/>
        </pc:sldMkLst>
        <pc:spChg chg="mod">
          <ac:chgData name="Kelly Davis" userId="S::kelly.davis@connahsquayhs.org.uk::096ba659-84af-4938-bb69-cbee8d6cfa26" providerId="AD" clId="Web-{6D163559-E493-BEF4-AD95-5B0FA004E6C9}" dt="2024-05-29T04:34:39.823" v="26" actId="20577"/>
          <ac:spMkLst>
            <pc:docMk/>
            <pc:sldMk cId="632769890" sldId="284"/>
            <ac:spMk id="2" creationId="{7E6C883F-1227-F311-38A5-B4E17D09B7AB}"/>
          </ac:spMkLst>
        </pc:spChg>
        <pc:spChg chg="mod">
          <ac:chgData name="Kelly Davis" userId="S::kelly.davis@connahsquayhs.org.uk::096ba659-84af-4938-bb69-cbee8d6cfa26" providerId="AD" clId="Web-{6D163559-E493-BEF4-AD95-5B0FA004E6C9}" dt="2024-05-29T04:34:46.433" v="28" actId="20577"/>
          <ac:spMkLst>
            <pc:docMk/>
            <pc:sldMk cId="632769890" sldId="284"/>
            <ac:spMk id="4" creationId="{235860F6-C416-1E2E-120E-314D539F4A7E}"/>
          </ac:spMkLst>
        </pc:spChg>
        <pc:spChg chg="mod">
          <ac:chgData name="Kelly Davis" userId="S::kelly.davis@connahsquayhs.org.uk::096ba659-84af-4938-bb69-cbee8d6cfa26" providerId="AD" clId="Web-{6D163559-E493-BEF4-AD95-5B0FA004E6C9}" dt="2024-05-29T04:34:52.449" v="31" actId="20577"/>
          <ac:spMkLst>
            <pc:docMk/>
            <pc:sldMk cId="632769890" sldId="284"/>
            <ac:spMk id="9" creationId="{E5C5155A-67AA-9F8F-5734-B567AC294D97}"/>
          </ac:spMkLst>
        </pc:spChg>
        <pc:spChg chg="mod">
          <ac:chgData name="Kelly Davis" userId="S::kelly.davis@connahsquayhs.org.uk::096ba659-84af-4938-bb69-cbee8d6cfa26" providerId="AD" clId="Web-{6D163559-E493-BEF4-AD95-5B0FA004E6C9}" dt="2024-05-29T04:34:54.886" v="33" actId="20577"/>
          <ac:spMkLst>
            <pc:docMk/>
            <pc:sldMk cId="632769890" sldId="284"/>
            <ac:spMk id="10" creationId="{59B49D29-3501-5F1D-BF03-49B083B72B1A}"/>
          </ac:spMkLst>
        </pc:spChg>
        <pc:spChg chg="mod">
          <ac:chgData name="Kelly Davis" userId="S::kelly.davis@connahsquayhs.org.uk::096ba659-84af-4938-bb69-cbee8d6cfa26" providerId="AD" clId="Web-{6D163559-E493-BEF4-AD95-5B0FA004E6C9}" dt="2024-05-29T04:33:14.977" v="6" actId="20577"/>
          <ac:spMkLst>
            <pc:docMk/>
            <pc:sldMk cId="632769890" sldId="284"/>
            <ac:spMk id="11" creationId="{73CA8E55-50A9-4198-412B-A239F349004B}"/>
          </ac:spMkLst>
        </pc:spChg>
      </pc:sldChg>
      <pc:sldChg chg="modSp">
        <pc:chgData name="Kelly Davis" userId="S::kelly.davis@connahsquayhs.org.uk::096ba659-84af-4938-bb69-cbee8d6cfa26" providerId="AD" clId="Web-{6D163559-E493-BEF4-AD95-5B0FA004E6C9}" dt="2024-05-29T04:32:48.382" v="0" actId="20577"/>
        <pc:sldMkLst>
          <pc:docMk/>
          <pc:sldMk cId="3948252949" sldId="286"/>
        </pc:sldMkLst>
        <pc:spChg chg="mod">
          <ac:chgData name="Kelly Davis" userId="S::kelly.davis@connahsquayhs.org.uk::096ba659-84af-4938-bb69-cbee8d6cfa26" providerId="AD" clId="Web-{6D163559-E493-BEF4-AD95-5B0FA004E6C9}" dt="2024-05-29T04:32:48.382" v="0" actId="20577"/>
          <ac:spMkLst>
            <pc:docMk/>
            <pc:sldMk cId="3948252949" sldId="286"/>
            <ac:spMk id="4" creationId="{00000000-0000-0000-0000-000000000000}"/>
          </ac:spMkLst>
        </pc:spChg>
      </pc:sldChg>
    </pc:docChg>
  </pc:docChgLst>
  <pc:docChgLst>
    <pc:chgData name="Sian Davies" userId="S::sian.davies@connahsquayhs.org.uk::5e1bb527-8a04-4f10-b1b9-a8041d4d7767" providerId="AD" clId="Web-{9C9B3422-D419-06CE-8795-0779CBC01BE0}"/>
    <pc:docChg chg="modSld">
      <pc:chgData name="Sian Davies" userId="S::sian.davies@connahsquayhs.org.uk::5e1bb527-8a04-4f10-b1b9-a8041d4d7767" providerId="AD" clId="Web-{9C9B3422-D419-06CE-8795-0779CBC01BE0}" dt="2024-06-28T08:33:08.814" v="2" actId="20577"/>
      <pc:docMkLst>
        <pc:docMk/>
      </pc:docMkLst>
      <pc:sldChg chg="modSp">
        <pc:chgData name="Sian Davies" userId="S::sian.davies@connahsquayhs.org.uk::5e1bb527-8a04-4f10-b1b9-a8041d4d7767" providerId="AD" clId="Web-{9C9B3422-D419-06CE-8795-0779CBC01BE0}" dt="2024-06-28T08:33:08.814" v="2" actId="20577"/>
        <pc:sldMkLst>
          <pc:docMk/>
          <pc:sldMk cId="3122446814" sldId="281"/>
        </pc:sldMkLst>
        <pc:spChg chg="mod">
          <ac:chgData name="Sian Davies" userId="S::sian.davies@connahsquayhs.org.uk::5e1bb527-8a04-4f10-b1b9-a8041d4d7767" providerId="AD" clId="Web-{9C9B3422-D419-06CE-8795-0779CBC01BE0}" dt="2024-06-28T08:33:08.814" v="2" actId="20577"/>
          <ac:spMkLst>
            <pc:docMk/>
            <pc:sldMk cId="3122446814" sldId="281"/>
            <ac:spMk id="2" creationId="{C8A5A3AB-29F2-8D94-41F2-D482551BC57C}"/>
          </ac:spMkLst>
        </pc:spChg>
      </pc:sldChg>
    </pc:docChg>
  </pc:docChgLst>
  <pc:docChgLst>
    <pc:chgData name="Hayley Wentel" userId="S::hayley.wentel@connahsquayhs.org.uk::88a8e3f5-b939-4634-a361-b74f35b5778d" providerId="AD" clId="Web-{6475CBEB-6C63-F6BE-21B0-29D91D98BB21}"/>
    <pc:docChg chg="modSld">
      <pc:chgData name="Hayley Wentel" userId="S::hayley.wentel@connahsquayhs.org.uk::88a8e3f5-b939-4634-a361-b74f35b5778d" providerId="AD" clId="Web-{6475CBEB-6C63-F6BE-21B0-29D91D98BB21}" dt="2024-07-01T11:07:43.375" v="182" actId="20577"/>
      <pc:docMkLst>
        <pc:docMk/>
      </pc:docMkLst>
      <pc:sldChg chg="modSp">
        <pc:chgData name="Hayley Wentel" userId="S::hayley.wentel@connahsquayhs.org.uk::88a8e3f5-b939-4634-a361-b74f35b5778d" providerId="AD" clId="Web-{6475CBEB-6C63-F6BE-21B0-29D91D98BB21}" dt="2024-07-01T10:56:05.843" v="34" actId="20577"/>
        <pc:sldMkLst>
          <pc:docMk/>
          <pc:sldMk cId="1981651252" sldId="278"/>
        </pc:sldMkLst>
        <pc:spChg chg="mod">
          <ac:chgData name="Hayley Wentel" userId="S::hayley.wentel@connahsquayhs.org.uk::88a8e3f5-b939-4634-a361-b74f35b5778d" providerId="AD" clId="Web-{6475CBEB-6C63-F6BE-21B0-29D91D98BB21}" dt="2024-07-01T10:54:34.372" v="28" actId="20577"/>
          <ac:spMkLst>
            <pc:docMk/>
            <pc:sldMk cId="1981651252" sldId="278"/>
            <ac:spMk id="2" creationId="{B77F1C2E-7359-4E67-E2F1-060331D23AB7}"/>
          </ac:spMkLst>
        </pc:spChg>
        <pc:spChg chg="mod">
          <ac:chgData name="Hayley Wentel" userId="S::hayley.wentel@connahsquayhs.org.uk::88a8e3f5-b939-4634-a361-b74f35b5778d" providerId="AD" clId="Web-{6475CBEB-6C63-F6BE-21B0-29D91D98BB21}" dt="2024-07-01T10:55:56.186" v="31" actId="20577"/>
          <ac:spMkLst>
            <pc:docMk/>
            <pc:sldMk cId="1981651252" sldId="278"/>
            <ac:spMk id="4" creationId="{DF4B6647-26ED-AE4F-C7C6-F118FCC94D72}"/>
          </ac:spMkLst>
        </pc:spChg>
        <pc:spChg chg="mod">
          <ac:chgData name="Hayley Wentel" userId="S::hayley.wentel@connahsquayhs.org.uk::88a8e3f5-b939-4634-a361-b74f35b5778d" providerId="AD" clId="Web-{6475CBEB-6C63-F6BE-21B0-29D91D98BB21}" dt="2024-07-01T10:54:01.418" v="24" actId="20577"/>
          <ac:spMkLst>
            <pc:docMk/>
            <pc:sldMk cId="1981651252" sldId="278"/>
            <ac:spMk id="7" creationId="{2E5624FB-155B-4395-46B6-A4D8F5D58C9A}"/>
          </ac:spMkLst>
        </pc:spChg>
        <pc:spChg chg="mod">
          <ac:chgData name="Hayley Wentel" userId="S::hayley.wentel@connahsquayhs.org.uk::88a8e3f5-b939-4634-a361-b74f35b5778d" providerId="AD" clId="Web-{6475CBEB-6C63-F6BE-21B0-29D91D98BB21}" dt="2024-07-01T10:56:05.843" v="34" actId="20577"/>
          <ac:spMkLst>
            <pc:docMk/>
            <pc:sldMk cId="1981651252" sldId="278"/>
            <ac:spMk id="8" creationId="{D9F63377-DD1C-4BBD-5D28-6BF14622536D}"/>
          </ac:spMkLst>
        </pc:spChg>
      </pc:sldChg>
      <pc:sldChg chg="modSp">
        <pc:chgData name="Hayley Wentel" userId="S::hayley.wentel@connahsquayhs.org.uk::88a8e3f5-b939-4634-a361-b74f35b5778d" providerId="AD" clId="Web-{6475CBEB-6C63-F6BE-21B0-29D91D98BB21}" dt="2024-07-01T10:56:19.046" v="35" actId="1076"/>
        <pc:sldMkLst>
          <pc:docMk/>
          <pc:sldMk cId="2744657230" sldId="279"/>
        </pc:sldMkLst>
        <pc:spChg chg="mod">
          <ac:chgData name="Hayley Wentel" userId="S::hayley.wentel@connahsquayhs.org.uk::88a8e3f5-b939-4634-a361-b74f35b5778d" providerId="AD" clId="Web-{6475CBEB-6C63-F6BE-21B0-29D91D98BB21}" dt="2024-07-01T10:56:19.046" v="35" actId="1076"/>
          <ac:spMkLst>
            <pc:docMk/>
            <pc:sldMk cId="2744657230" sldId="279"/>
            <ac:spMk id="6" creationId="{BBFAC2B0-088A-A742-E984-08816EB2A534}"/>
          </ac:spMkLst>
        </pc:spChg>
      </pc:sldChg>
      <pc:sldChg chg="modSp">
        <pc:chgData name="Hayley Wentel" userId="S::hayley.wentel@connahsquayhs.org.uk::88a8e3f5-b939-4634-a361-b74f35b5778d" providerId="AD" clId="Web-{6475CBEB-6C63-F6BE-21B0-29D91D98BB21}" dt="2024-07-01T10:53:50.558" v="22" actId="20577"/>
        <pc:sldMkLst>
          <pc:docMk/>
          <pc:sldMk cId="2458432041" sldId="280"/>
        </pc:sldMkLst>
        <pc:spChg chg="mod">
          <ac:chgData name="Hayley Wentel" userId="S::hayley.wentel@connahsquayhs.org.uk::88a8e3f5-b939-4634-a361-b74f35b5778d" providerId="AD" clId="Web-{6475CBEB-6C63-F6BE-21B0-29D91D98BB21}" dt="2024-07-01T10:53:50.558" v="22" actId="20577"/>
          <ac:spMkLst>
            <pc:docMk/>
            <pc:sldMk cId="2458432041" sldId="280"/>
            <ac:spMk id="2" creationId="{92C753A5-51E1-7A44-E9A0-95DE87F723AA}"/>
          </ac:spMkLst>
        </pc:spChg>
        <pc:spChg chg="mod">
          <ac:chgData name="Hayley Wentel" userId="S::hayley.wentel@connahsquayhs.org.uk::88a8e3f5-b939-4634-a361-b74f35b5778d" providerId="AD" clId="Web-{6475CBEB-6C63-F6BE-21B0-29D91D98BB21}" dt="2024-07-01T10:52:14.337" v="6" actId="20577"/>
          <ac:spMkLst>
            <pc:docMk/>
            <pc:sldMk cId="2458432041" sldId="280"/>
            <ac:spMk id="6" creationId="{25C07CEA-84F6-8C26-6F95-D4919D0C9E00}"/>
          </ac:spMkLst>
        </pc:spChg>
      </pc:sldChg>
      <pc:sldChg chg="modSp">
        <pc:chgData name="Hayley Wentel" userId="S::hayley.wentel@connahsquayhs.org.uk::88a8e3f5-b939-4634-a361-b74f35b5778d" providerId="AD" clId="Web-{6475CBEB-6C63-F6BE-21B0-29D91D98BB21}" dt="2024-07-01T11:02:50.399" v="78" actId="20577"/>
        <pc:sldMkLst>
          <pc:docMk/>
          <pc:sldMk cId="3785915959" sldId="282"/>
        </pc:sldMkLst>
        <pc:spChg chg="mod">
          <ac:chgData name="Hayley Wentel" userId="S::hayley.wentel@connahsquayhs.org.uk::88a8e3f5-b939-4634-a361-b74f35b5778d" providerId="AD" clId="Web-{6475CBEB-6C63-F6BE-21B0-29D91D98BB21}" dt="2024-07-01T11:02:50.399" v="78" actId="20577"/>
          <ac:spMkLst>
            <pc:docMk/>
            <pc:sldMk cId="3785915959" sldId="282"/>
            <ac:spMk id="2" creationId="{FF1F1BCE-76F1-3B00-C414-643188F0671E}"/>
          </ac:spMkLst>
        </pc:spChg>
        <pc:spChg chg="mod">
          <ac:chgData name="Hayley Wentel" userId="S::hayley.wentel@connahsquayhs.org.uk::88a8e3f5-b939-4634-a361-b74f35b5778d" providerId="AD" clId="Web-{6475CBEB-6C63-F6BE-21B0-29D91D98BB21}" dt="2024-07-01T10:59:57.458" v="49" actId="20577"/>
          <ac:spMkLst>
            <pc:docMk/>
            <pc:sldMk cId="3785915959" sldId="282"/>
            <ac:spMk id="4" creationId="{F5F439B9-3B25-1165-7EFF-B0C4845E1093}"/>
          </ac:spMkLst>
        </pc:spChg>
        <pc:spChg chg="mod">
          <ac:chgData name="Hayley Wentel" userId="S::hayley.wentel@connahsquayhs.org.uk::88a8e3f5-b939-4634-a361-b74f35b5778d" providerId="AD" clId="Web-{6475CBEB-6C63-F6BE-21B0-29D91D98BB21}" dt="2024-07-01T11:01:32.429" v="63" actId="20577"/>
          <ac:spMkLst>
            <pc:docMk/>
            <pc:sldMk cId="3785915959" sldId="282"/>
            <ac:spMk id="6" creationId="{D4E2F972-71C4-0D1E-4E4D-CE4124B29869}"/>
          </ac:spMkLst>
        </pc:spChg>
      </pc:sldChg>
      <pc:sldChg chg="modSp">
        <pc:chgData name="Hayley Wentel" userId="S::hayley.wentel@connahsquayhs.org.uk::88a8e3f5-b939-4634-a361-b74f35b5778d" providerId="AD" clId="Web-{6475CBEB-6C63-F6BE-21B0-29D91D98BB21}" dt="2024-07-01T11:07:43.375" v="182" actId="20577"/>
        <pc:sldMkLst>
          <pc:docMk/>
          <pc:sldMk cId="632769890" sldId="284"/>
        </pc:sldMkLst>
        <pc:spChg chg="mod">
          <ac:chgData name="Hayley Wentel" userId="S::hayley.wentel@connahsquayhs.org.uk::88a8e3f5-b939-4634-a361-b74f35b5778d" providerId="AD" clId="Web-{6475CBEB-6C63-F6BE-21B0-29D91D98BB21}" dt="2024-07-01T11:07:43.375" v="182" actId="20577"/>
          <ac:spMkLst>
            <pc:docMk/>
            <pc:sldMk cId="632769890" sldId="284"/>
            <ac:spMk id="9" creationId="{E5C5155A-67AA-9F8F-5734-B567AC294D97}"/>
          </ac:spMkLst>
        </pc:spChg>
        <pc:spChg chg="mod">
          <ac:chgData name="Hayley Wentel" userId="S::hayley.wentel@connahsquayhs.org.uk::88a8e3f5-b939-4634-a361-b74f35b5778d" providerId="AD" clId="Web-{6475CBEB-6C63-F6BE-21B0-29D91D98BB21}" dt="2024-07-01T11:05:06.731" v="135" actId="20577"/>
          <ac:spMkLst>
            <pc:docMk/>
            <pc:sldMk cId="632769890" sldId="284"/>
            <ac:spMk id="10" creationId="{59B49D29-3501-5F1D-BF03-49B083B72B1A}"/>
          </ac:spMkLst>
        </pc:spChg>
        <pc:spChg chg="mod">
          <ac:chgData name="Hayley Wentel" userId="S::hayley.wentel@connahsquayhs.org.uk::88a8e3f5-b939-4634-a361-b74f35b5778d" providerId="AD" clId="Web-{6475CBEB-6C63-F6BE-21B0-29D91D98BB21}" dt="2024-07-01T11:06:49.921" v="172" actId="20577"/>
          <ac:spMkLst>
            <pc:docMk/>
            <pc:sldMk cId="632769890" sldId="284"/>
            <ac:spMk id="11" creationId="{73CA8E55-50A9-4198-412B-A239F349004B}"/>
          </ac:spMkLst>
        </pc:spChg>
      </pc:sldChg>
    </pc:docChg>
  </pc:docChgLst>
  <pc:docChgLst>
    <pc:chgData name="Hayley Wentel" userId="S::hayley.wentel@connahsquayhs.org.uk::88a8e3f5-b939-4634-a361-b74f35b5778d" providerId="AD" clId="Web-{4820F24B-82F9-3B88-04A1-E14927F05F21}"/>
    <pc:docChg chg="modSld">
      <pc:chgData name="Hayley Wentel" userId="S::hayley.wentel@connahsquayhs.org.uk::88a8e3f5-b939-4634-a361-b74f35b5778d" providerId="AD" clId="Web-{4820F24B-82F9-3B88-04A1-E14927F05F21}" dt="2024-06-28T12:47:54.965" v="107" actId="20577"/>
      <pc:docMkLst>
        <pc:docMk/>
      </pc:docMkLst>
      <pc:sldChg chg="modSp">
        <pc:chgData name="Hayley Wentel" userId="S::hayley.wentel@connahsquayhs.org.uk::88a8e3f5-b939-4634-a361-b74f35b5778d" providerId="AD" clId="Web-{4820F24B-82F9-3B88-04A1-E14927F05F21}" dt="2024-06-28T12:32:28.634" v="41" actId="20577"/>
        <pc:sldMkLst>
          <pc:docMk/>
          <pc:sldMk cId="1981651252" sldId="278"/>
        </pc:sldMkLst>
        <pc:spChg chg="mod">
          <ac:chgData name="Hayley Wentel" userId="S::hayley.wentel@connahsquayhs.org.uk::88a8e3f5-b939-4634-a361-b74f35b5778d" providerId="AD" clId="Web-{4820F24B-82F9-3B88-04A1-E14927F05F21}" dt="2024-06-28T12:32:28.634" v="41" actId="20577"/>
          <ac:spMkLst>
            <pc:docMk/>
            <pc:sldMk cId="1981651252" sldId="278"/>
            <ac:spMk id="7" creationId="{2E5624FB-155B-4395-46B6-A4D8F5D58C9A}"/>
          </ac:spMkLst>
        </pc:spChg>
      </pc:sldChg>
      <pc:sldChg chg="modSp">
        <pc:chgData name="Hayley Wentel" userId="S::hayley.wentel@connahsquayhs.org.uk::88a8e3f5-b939-4634-a361-b74f35b5778d" providerId="AD" clId="Web-{4820F24B-82F9-3B88-04A1-E14927F05F21}" dt="2024-06-28T12:35:16.921" v="63" actId="20577"/>
        <pc:sldMkLst>
          <pc:docMk/>
          <pc:sldMk cId="2744657230" sldId="279"/>
        </pc:sldMkLst>
        <pc:spChg chg="mod">
          <ac:chgData name="Hayley Wentel" userId="S::hayley.wentel@connahsquayhs.org.uk::88a8e3f5-b939-4634-a361-b74f35b5778d" providerId="AD" clId="Web-{4820F24B-82F9-3B88-04A1-E14927F05F21}" dt="2024-06-28T12:32:57.291" v="44" actId="20577"/>
          <ac:spMkLst>
            <pc:docMk/>
            <pc:sldMk cId="2744657230" sldId="279"/>
            <ac:spMk id="2" creationId="{C65EE8F8-148F-B99E-40FA-43CE497387F7}"/>
          </ac:spMkLst>
        </pc:spChg>
        <pc:spChg chg="mod">
          <ac:chgData name="Hayley Wentel" userId="S::hayley.wentel@connahsquayhs.org.uk::88a8e3f5-b939-4634-a361-b74f35b5778d" providerId="AD" clId="Web-{4820F24B-82F9-3B88-04A1-E14927F05F21}" dt="2024-06-28T12:34:12.294" v="50" actId="20577"/>
          <ac:spMkLst>
            <pc:docMk/>
            <pc:sldMk cId="2744657230" sldId="279"/>
            <ac:spMk id="4" creationId="{74C831F6-864D-BABA-AF92-E2DAAB3A976C}"/>
          </ac:spMkLst>
        </pc:spChg>
        <pc:spChg chg="mod">
          <ac:chgData name="Hayley Wentel" userId="S::hayley.wentel@connahsquayhs.org.uk::88a8e3f5-b939-4634-a361-b74f35b5778d" providerId="AD" clId="Web-{4820F24B-82F9-3B88-04A1-E14927F05F21}" dt="2024-06-28T12:34:42.232" v="54" actId="14100"/>
          <ac:spMkLst>
            <pc:docMk/>
            <pc:sldMk cId="2744657230" sldId="279"/>
            <ac:spMk id="6" creationId="{BBFAC2B0-088A-A742-E984-08816EB2A534}"/>
          </ac:spMkLst>
        </pc:spChg>
        <pc:spChg chg="mod">
          <ac:chgData name="Hayley Wentel" userId="S::hayley.wentel@connahsquayhs.org.uk::88a8e3f5-b939-4634-a361-b74f35b5778d" providerId="AD" clId="Web-{4820F24B-82F9-3B88-04A1-E14927F05F21}" dt="2024-06-28T12:35:05.670" v="59" actId="20577"/>
          <ac:spMkLst>
            <pc:docMk/>
            <pc:sldMk cId="2744657230" sldId="279"/>
            <ac:spMk id="9" creationId="{FAC0EE1F-6170-8836-2429-E17EDAC6A750}"/>
          </ac:spMkLst>
        </pc:spChg>
        <pc:spChg chg="mod">
          <ac:chgData name="Hayley Wentel" userId="S::hayley.wentel@connahsquayhs.org.uk::88a8e3f5-b939-4634-a361-b74f35b5778d" providerId="AD" clId="Web-{4820F24B-82F9-3B88-04A1-E14927F05F21}" dt="2024-06-28T12:35:16.921" v="63" actId="20577"/>
          <ac:spMkLst>
            <pc:docMk/>
            <pc:sldMk cId="2744657230" sldId="279"/>
            <ac:spMk id="11" creationId="{BE434E36-C7AA-5216-328F-AB4594226D84}"/>
          </ac:spMkLst>
        </pc:spChg>
      </pc:sldChg>
      <pc:sldChg chg="addSp modSp">
        <pc:chgData name="Hayley Wentel" userId="S::hayley.wentel@connahsquayhs.org.uk::88a8e3f5-b939-4634-a361-b74f35b5778d" providerId="AD" clId="Web-{4820F24B-82F9-3B88-04A1-E14927F05F21}" dt="2024-06-28T12:29:56.800" v="12"/>
        <pc:sldMkLst>
          <pc:docMk/>
          <pc:sldMk cId="3122446814" sldId="281"/>
        </pc:sldMkLst>
        <pc:graphicFrameChg chg="add mod modGraphic">
          <ac:chgData name="Hayley Wentel" userId="S::hayley.wentel@connahsquayhs.org.uk::88a8e3f5-b939-4634-a361-b74f35b5778d" providerId="AD" clId="Web-{4820F24B-82F9-3B88-04A1-E14927F05F21}" dt="2024-06-28T12:29:56.800" v="12"/>
          <ac:graphicFrameMkLst>
            <pc:docMk/>
            <pc:sldMk cId="3122446814" sldId="281"/>
            <ac:graphicFrameMk id="7" creationId="{31F01BD2-8F11-46A6-C9AE-C94EDE90AB99}"/>
          </ac:graphicFrameMkLst>
        </pc:graphicFrameChg>
      </pc:sldChg>
      <pc:sldChg chg="modSp">
        <pc:chgData name="Hayley Wentel" userId="S::hayley.wentel@connahsquayhs.org.uk::88a8e3f5-b939-4634-a361-b74f35b5778d" providerId="AD" clId="Web-{4820F24B-82F9-3B88-04A1-E14927F05F21}" dt="2024-06-28T12:47:54.965" v="107" actId="20577"/>
        <pc:sldMkLst>
          <pc:docMk/>
          <pc:sldMk cId="632769890" sldId="284"/>
        </pc:sldMkLst>
        <pc:spChg chg="mod">
          <ac:chgData name="Hayley Wentel" userId="S::hayley.wentel@connahsquayhs.org.uk::88a8e3f5-b939-4634-a361-b74f35b5778d" providerId="AD" clId="Web-{4820F24B-82F9-3B88-04A1-E14927F05F21}" dt="2024-06-28T12:47:54.965" v="107" actId="20577"/>
          <ac:spMkLst>
            <pc:docMk/>
            <pc:sldMk cId="632769890" sldId="284"/>
            <ac:spMk id="4" creationId="{235860F6-C416-1E2E-120E-314D539F4A7E}"/>
          </ac:spMkLst>
        </pc:spChg>
      </pc:sldChg>
      <pc:sldChg chg="modSp">
        <pc:chgData name="Hayley Wentel" userId="S::hayley.wentel@connahsquayhs.org.uk::88a8e3f5-b939-4634-a361-b74f35b5778d" providerId="AD" clId="Web-{4820F24B-82F9-3B88-04A1-E14927F05F21}" dt="2024-06-28T12:26:01.104" v="6" actId="20577"/>
        <pc:sldMkLst>
          <pc:docMk/>
          <pc:sldMk cId="3948252949" sldId="286"/>
        </pc:sldMkLst>
        <pc:spChg chg="mod">
          <ac:chgData name="Hayley Wentel" userId="S::hayley.wentel@connahsquayhs.org.uk::88a8e3f5-b939-4634-a361-b74f35b5778d" providerId="AD" clId="Web-{4820F24B-82F9-3B88-04A1-E14927F05F21}" dt="2024-06-28T12:26:01.104" v="6" actId="20577"/>
          <ac:spMkLst>
            <pc:docMk/>
            <pc:sldMk cId="3948252949" sldId="286"/>
            <ac:spMk id="2" creationId="{00000000-0000-0000-0000-000000000000}"/>
          </ac:spMkLst>
        </pc:spChg>
        <pc:spChg chg="mod">
          <ac:chgData name="Hayley Wentel" userId="S::hayley.wentel@connahsquayhs.org.uk::88a8e3f5-b939-4634-a361-b74f35b5778d" providerId="AD" clId="Web-{4820F24B-82F9-3B88-04A1-E14927F05F21}" dt="2024-06-28T12:25:58.260" v="5" actId="20577"/>
          <ac:spMkLst>
            <pc:docMk/>
            <pc:sldMk cId="3948252949" sldId="286"/>
            <ac:spMk id="4" creationId="{00000000-0000-0000-0000-000000000000}"/>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Page - 1 Box">
    <p:bg>
      <p:bgPr>
        <a:solidFill>
          <a:schemeClr val="bg1">
            <a:lumMod val="95000"/>
          </a:schemeClr>
        </a:solidFill>
        <a:effectLst/>
      </p:bgPr>
    </p:bg>
    <p:spTree>
      <p:nvGrpSpPr>
        <p:cNvPr id="1" name=""/>
        <p:cNvGrpSpPr/>
        <p:nvPr/>
      </p:nvGrpSpPr>
      <p:grpSpPr>
        <a:xfrm>
          <a:off x="0" y="0"/>
          <a:ext cx="0" cy="0"/>
          <a:chOff x="0" y="0"/>
          <a:chExt cx="0" cy="0"/>
        </a:xfrm>
      </p:grpSpPr>
      <p:sp>
        <p:nvSpPr>
          <p:cNvPr id="8" name="Text Placeholder 25">
            <a:extLst>
              <a:ext uri="{FF2B5EF4-FFF2-40B4-BE49-F238E27FC236}">
                <a16:creationId xmlns:a16="http://schemas.microsoft.com/office/drawing/2014/main" id="{B5749780-917B-7507-7292-ABE78BE3C047}"/>
              </a:ext>
            </a:extLst>
          </p:cNvPr>
          <p:cNvSpPr>
            <a:spLocks noGrp="1"/>
          </p:cNvSpPr>
          <p:nvPr>
            <p:ph type="body" sz="quarter" idx="26" hasCustomPrompt="1"/>
          </p:nvPr>
        </p:nvSpPr>
        <p:spPr>
          <a:xfrm>
            <a:off x="325706" y="1572688"/>
            <a:ext cx="10040400" cy="56439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9" name="Text Placeholder 8">
            <a:extLst>
              <a:ext uri="{FF2B5EF4-FFF2-40B4-BE49-F238E27FC236}">
                <a16:creationId xmlns:a16="http://schemas.microsoft.com/office/drawing/2014/main" id="{F68D94B7-620C-2306-92EE-E2403F44A4FE}"/>
              </a:ext>
            </a:extLst>
          </p:cNvPr>
          <p:cNvSpPr>
            <a:spLocks noGrp="1"/>
          </p:cNvSpPr>
          <p:nvPr>
            <p:ph type="body" sz="quarter" idx="38" hasCustomPrompt="1"/>
          </p:nvPr>
        </p:nvSpPr>
        <p:spPr>
          <a:xfrm>
            <a:off x="325706" y="1111161"/>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7" name="Text Placeholder 2">
            <a:extLst>
              <a:ext uri="{FF2B5EF4-FFF2-40B4-BE49-F238E27FC236}">
                <a16:creationId xmlns:a16="http://schemas.microsoft.com/office/drawing/2014/main" id="{25CF6D65-BE25-43C0-2144-EFAAA583C56A}"/>
              </a:ext>
            </a:extLst>
          </p:cNvPr>
          <p:cNvSpPr>
            <a:spLocks noGrp="1"/>
          </p:cNvSpPr>
          <p:nvPr>
            <p:ph type="body" sz="quarter" idx="55"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Tree>
    <p:extLst>
      <p:ext uri="{BB962C8B-B14F-4D97-AF65-F5344CB8AC3E}">
        <p14:creationId xmlns:p14="http://schemas.microsoft.com/office/powerpoint/2010/main" val="40784935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_Page - 3 Boxes (2)">
    <p:bg>
      <p:bgPr>
        <a:solidFill>
          <a:schemeClr val="bg1">
            <a:lumMod val="95000"/>
          </a:schemeClr>
        </a:solidFill>
        <a:effectLst/>
      </p:bgPr>
    </p:bg>
    <p:spTree>
      <p:nvGrpSpPr>
        <p:cNvPr id="1" name=""/>
        <p:cNvGrpSpPr/>
        <p:nvPr/>
      </p:nvGrpSpPr>
      <p:grpSpPr>
        <a:xfrm>
          <a:off x="0" y="0"/>
          <a:ext cx="0" cy="0"/>
          <a:chOff x="0" y="0"/>
          <a:chExt cx="0" cy="0"/>
        </a:xfrm>
      </p:grpSpPr>
      <p:sp>
        <p:nvSpPr>
          <p:cNvPr id="19" name="Text Placeholder 8">
            <a:extLst>
              <a:ext uri="{FF2B5EF4-FFF2-40B4-BE49-F238E27FC236}">
                <a16:creationId xmlns:a16="http://schemas.microsoft.com/office/drawing/2014/main" id="{FFEE0F54-713B-7053-DFF8-2BAA6605EA27}"/>
              </a:ext>
            </a:extLst>
          </p:cNvPr>
          <p:cNvSpPr>
            <a:spLocks noGrp="1"/>
          </p:cNvSpPr>
          <p:nvPr>
            <p:ph type="body" sz="quarter" idx="38" hasCustomPrompt="1"/>
          </p:nvPr>
        </p:nvSpPr>
        <p:spPr>
          <a:xfrm>
            <a:off x="325706" y="412440"/>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4" name="Text Placeholder 8">
            <a:extLst>
              <a:ext uri="{FF2B5EF4-FFF2-40B4-BE49-F238E27FC236}">
                <a16:creationId xmlns:a16="http://schemas.microsoft.com/office/drawing/2014/main" id="{73F3849B-3254-2CA9-67E1-04BCC90B7B4F}"/>
              </a:ext>
            </a:extLst>
          </p:cNvPr>
          <p:cNvSpPr>
            <a:spLocks noGrp="1"/>
          </p:cNvSpPr>
          <p:nvPr>
            <p:ph type="body" sz="quarter" idx="40" hasCustomPrompt="1"/>
          </p:nvPr>
        </p:nvSpPr>
        <p:spPr>
          <a:xfrm>
            <a:off x="325706" y="2732656"/>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7" name="Text Placeholder 8">
            <a:extLst>
              <a:ext uri="{FF2B5EF4-FFF2-40B4-BE49-F238E27FC236}">
                <a16:creationId xmlns:a16="http://schemas.microsoft.com/office/drawing/2014/main" id="{1A562CE3-E597-E028-8D84-3E1F8B3BC9BF}"/>
              </a:ext>
            </a:extLst>
          </p:cNvPr>
          <p:cNvSpPr>
            <a:spLocks noGrp="1"/>
          </p:cNvSpPr>
          <p:nvPr>
            <p:ph type="body" sz="quarter" idx="42" hasCustomPrompt="1"/>
          </p:nvPr>
        </p:nvSpPr>
        <p:spPr>
          <a:xfrm>
            <a:off x="325706" y="5045302"/>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4" name="Text Placeholder 25">
            <a:extLst>
              <a:ext uri="{FF2B5EF4-FFF2-40B4-BE49-F238E27FC236}">
                <a16:creationId xmlns:a16="http://schemas.microsoft.com/office/drawing/2014/main" id="{ADB19DB0-30DD-CBFF-2A22-D0B0C4492049}"/>
              </a:ext>
            </a:extLst>
          </p:cNvPr>
          <p:cNvSpPr>
            <a:spLocks noGrp="1"/>
          </p:cNvSpPr>
          <p:nvPr>
            <p:ph type="body" sz="quarter" idx="56" hasCustomPrompt="1"/>
          </p:nvPr>
        </p:nvSpPr>
        <p:spPr>
          <a:xfrm>
            <a:off x="325706" y="873970"/>
            <a:ext cx="1004040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9" name="Text Placeholder 25">
            <a:extLst>
              <a:ext uri="{FF2B5EF4-FFF2-40B4-BE49-F238E27FC236}">
                <a16:creationId xmlns:a16="http://schemas.microsoft.com/office/drawing/2014/main" id="{25AAF64F-64D6-30A1-68CA-7D87B2A78CF6}"/>
              </a:ext>
            </a:extLst>
          </p:cNvPr>
          <p:cNvSpPr>
            <a:spLocks noGrp="1"/>
          </p:cNvSpPr>
          <p:nvPr>
            <p:ph type="body" sz="quarter" idx="57" hasCustomPrompt="1"/>
          </p:nvPr>
        </p:nvSpPr>
        <p:spPr>
          <a:xfrm>
            <a:off x="325706" y="5499310"/>
            <a:ext cx="1004040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0" name="Text Placeholder 25">
            <a:extLst>
              <a:ext uri="{FF2B5EF4-FFF2-40B4-BE49-F238E27FC236}">
                <a16:creationId xmlns:a16="http://schemas.microsoft.com/office/drawing/2014/main" id="{0CE8737E-E2A7-DE87-2E6B-257C2EACE118}"/>
              </a:ext>
            </a:extLst>
          </p:cNvPr>
          <p:cNvSpPr>
            <a:spLocks noGrp="1"/>
          </p:cNvSpPr>
          <p:nvPr>
            <p:ph type="body" sz="quarter" idx="58" hasCustomPrompt="1"/>
          </p:nvPr>
        </p:nvSpPr>
        <p:spPr>
          <a:xfrm>
            <a:off x="325706" y="3186615"/>
            <a:ext cx="1004040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Tree>
    <p:extLst>
      <p:ext uri="{BB962C8B-B14F-4D97-AF65-F5344CB8AC3E}">
        <p14:creationId xmlns:p14="http://schemas.microsoft.com/office/powerpoint/2010/main" val="29829741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Page - 3 Boxes (3)">
    <p:bg>
      <p:bgPr>
        <a:solidFill>
          <a:schemeClr val="bg1">
            <a:lumMod val="95000"/>
          </a:schemeClr>
        </a:solidFill>
        <a:effectLst/>
      </p:bgPr>
    </p:bg>
    <p:spTree>
      <p:nvGrpSpPr>
        <p:cNvPr id="1" name=""/>
        <p:cNvGrpSpPr/>
        <p:nvPr/>
      </p:nvGrpSpPr>
      <p:grpSpPr>
        <a:xfrm>
          <a:off x="0" y="0"/>
          <a:ext cx="0" cy="0"/>
          <a:chOff x="0" y="0"/>
          <a:chExt cx="0" cy="0"/>
        </a:xfrm>
      </p:grpSpPr>
      <p:sp>
        <p:nvSpPr>
          <p:cNvPr id="4" name="Text Placeholder 25">
            <a:extLst>
              <a:ext uri="{FF2B5EF4-FFF2-40B4-BE49-F238E27FC236}">
                <a16:creationId xmlns:a16="http://schemas.microsoft.com/office/drawing/2014/main" id="{B6BFA49E-1507-E146-2706-4F233F520811}"/>
              </a:ext>
            </a:extLst>
          </p:cNvPr>
          <p:cNvSpPr>
            <a:spLocks noGrp="1"/>
          </p:cNvSpPr>
          <p:nvPr>
            <p:ph type="body" sz="quarter" idx="46" hasCustomPrompt="1"/>
          </p:nvPr>
        </p:nvSpPr>
        <p:spPr>
          <a:xfrm>
            <a:off x="325706" y="1572688"/>
            <a:ext cx="4188648" cy="56439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5" name="Text Placeholder 8">
            <a:extLst>
              <a:ext uri="{FF2B5EF4-FFF2-40B4-BE49-F238E27FC236}">
                <a16:creationId xmlns:a16="http://schemas.microsoft.com/office/drawing/2014/main" id="{29CD10DE-8DB4-75EF-BF48-039243A99AB0}"/>
              </a:ext>
            </a:extLst>
          </p:cNvPr>
          <p:cNvSpPr>
            <a:spLocks noGrp="1"/>
          </p:cNvSpPr>
          <p:nvPr>
            <p:ph type="body" sz="quarter" idx="39" hasCustomPrompt="1"/>
          </p:nvPr>
        </p:nvSpPr>
        <p:spPr>
          <a:xfrm>
            <a:off x="325706" y="1111161"/>
            <a:ext cx="418864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1" name="Text Placeholder 8">
            <a:extLst>
              <a:ext uri="{FF2B5EF4-FFF2-40B4-BE49-F238E27FC236}">
                <a16:creationId xmlns:a16="http://schemas.microsoft.com/office/drawing/2014/main" id="{1984117F-12F5-DC4C-B7C4-95E97751CCE8}"/>
              </a:ext>
            </a:extLst>
          </p:cNvPr>
          <p:cNvSpPr>
            <a:spLocks noGrp="1"/>
          </p:cNvSpPr>
          <p:nvPr>
            <p:ph type="body" sz="quarter" idx="40" hasCustomPrompt="1"/>
          </p:nvPr>
        </p:nvSpPr>
        <p:spPr>
          <a:xfrm>
            <a:off x="4677448" y="1111161"/>
            <a:ext cx="5688659"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2" name="Text Placeholder 25">
            <a:extLst>
              <a:ext uri="{FF2B5EF4-FFF2-40B4-BE49-F238E27FC236}">
                <a16:creationId xmlns:a16="http://schemas.microsoft.com/office/drawing/2014/main" id="{C2FB1BE8-38F3-76A9-BE1B-265A46242747}"/>
              </a:ext>
            </a:extLst>
          </p:cNvPr>
          <p:cNvSpPr>
            <a:spLocks noGrp="1"/>
          </p:cNvSpPr>
          <p:nvPr>
            <p:ph type="body" sz="quarter" idx="47" hasCustomPrompt="1"/>
          </p:nvPr>
        </p:nvSpPr>
        <p:spPr>
          <a:xfrm>
            <a:off x="4677448" y="1572689"/>
            <a:ext cx="5688659"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3" name="Text Placeholder 8">
            <a:extLst>
              <a:ext uri="{FF2B5EF4-FFF2-40B4-BE49-F238E27FC236}">
                <a16:creationId xmlns:a16="http://schemas.microsoft.com/office/drawing/2014/main" id="{02EB8C97-456B-0BE0-EA73-C1584F3F2A9B}"/>
              </a:ext>
            </a:extLst>
          </p:cNvPr>
          <p:cNvSpPr>
            <a:spLocks noGrp="1"/>
          </p:cNvSpPr>
          <p:nvPr>
            <p:ph type="body" sz="quarter" idx="48" hasCustomPrompt="1"/>
          </p:nvPr>
        </p:nvSpPr>
        <p:spPr>
          <a:xfrm>
            <a:off x="4677448" y="4268637"/>
            <a:ext cx="5688659"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5" name="Text Placeholder 25">
            <a:extLst>
              <a:ext uri="{FF2B5EF4-FFF2-40B4-BE49-F238E27FC236}">
                <a16:creationId xmlns:a16="http://schemas.microsoft.com/office/drawing/2014/main" id="{B8ED8034-9F84-E15B-220D-DC1A7A32E238}"/>
              </a:ext>
            </a:extLst>
          </p:cNvPr>
          <p:cNvSpPr>
            <a:spLocks noGrp="1"/>
          </p:cNvSpPr>
          <p:nvPr>
            <p:ph type="body" sz="quarter" idx="55" hasCustomPrompt="1"/>
          </p:nvPr>
        </p:nvSpPr>
        <p:spPr>
          <a:xfrm>
            <a:off x="4675137" y="4720226"/>
            <a:ext cx="5688659"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6" name="Text Placeholder 2">
            <a:extLst>
              <a:ext uri="{FF2B5EF4-FFF2-40B4-BE49-F238E27FC236}">
                <a16:creationId xmlns:a16="http://schemas.microsoft.com/office/drawing/2014/main" id="{3C16BC88-F098-98A7-7888-661FC8FC72AD}"/>
              </a:ext>
            </a:extLst>
          </p:cNvPr>
          <p:cNvSpPr>
            <a:spLocks noGrp="1"/>
          </p:cNvSpPr>
          <p:nvPr>
            <p:ph type="body" sz="quarter" idx="56"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Tree>
    <p:extLst>
      <p:ext uri="{BB962C8B-B14F-4D97-AF65-F5344CB8AC3E}">
        <p14:creationId xmlns:p14="http://schemas.microsoft.com/office/powerpoint/2010/main" val="428366758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Page - 3 Boxes (3)">
    <p:bg>
      <p:bgPr>
        <a:solidFill>
          <a:schemeClr val="bg1">
            <a:lumMod val="95000"/>
          </a:schemeClr>
        </a:solidFill>
        <a:effectLst/>
      </p:bgPr>
    </p:bg>
    <p:spTree>
      <p:nvGrpSpPr>
        <p:cNvPr id="1" name=""/>
        <p:cNvGrpSpPr/>
        <p:nvPr/>
      </p:nvGrpSpPr>
      <p:grpSpPr>
        <a:xfrm>
          <a:off x="0" y="0"/>
          <a:ext cx="0" cy="0"/>
          <a:chOff x="0" y="0"/>
          <a:chExt cx="0" cy="0"/>
        </a:xfrm>
      </p:grpSpPr>
      <p:sp>
        <p:nvSpPr>
          <p:cNvPr id="4" name="Text Placeholder 25">
            <a:extLst>
              <a:ext uri="{FF2B5EF4-FFF2-40B4-BE49-F238E27FC236}">
                <a16:creationId xmlns:a16="http://schemas.microsoft.com/office/drawing/2014/main" id="{B6BFA49E-1507-E146-2706-4F233F520811}"/>
              </a:ext>
            </a:extLst>
          </p:cNvPr>
          <p:cNvSpPr>
            <a:spLocks noGrp="1"/>
          </p:cNvSpPr>
          <p:nvPr>
            <p:ph type="body" sz="quarter" idx="46" hasCustomPrompt="1"/>
          </p:nvPr>
        </p:nvSpPr>
        <p:spPr>
          <a:xfrm>
            <a:off x="325706" y="867011"/>
            <a:ext cx="4188648" cy="635734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5" name="Text Placeholder 8">
            <a:extLst>
              <a:ext uri="{FF2B5EF4-FFF2-40B4-BE49-F238E27FC236}">
                <a16:creationId xmlns:a16="http://schemas.microsoft.com/office/drawing/2014/main" id="{29CD10DE-8DB4-75EF-BF48-039243A99AB0}"/>
              </a:ext>
            </a:extLst>
          </p:cNvPr>
          <p:cNvSpPr>
            <a:spLocks noGrp="1"/>
          </p:cNvSpPr>
          <p:nvPr>
            <p:ph type="body" sz="quarter" idx="39" hasCustomPrompt="1"/>
          </p:nvPr>
        </p:nvSpPr>
        <p:spPr>
          <a:xfrm>
            <a:off x="325706" y="405483"/>
            <a:ext cx="418864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 name="Text Placeholder 8">
            <a:extLst>
              <a:ext uri="{FF2B5EF4-FFF2-40B4-BE49-F238E27FC236}">
                <a16:creationId xmlns:a16="http://schemas.microsoft.com/office/drawing/2014/main" id="{6E967266-E069-B8CB-A43A-8A97F8F7203C}"/>
              </a:ext>
            </a:extLst>
          </p:cNvPr>
          <p:cNvSpPr>
            <a:spLocks noGrp="1"/>
          </p:cNvSpPr>
          <p:nvPr>
            <p:ph type="body" sz="quarter" idx="47" hasCustomPrompt="1"/>
          </p:nvPr>
        </p:nvSpPr>
        <p:spPr>
          <a:xfrm>
            <a:off x="4677448" y="405483"/>
            <a:ext cx="5688659"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 name="Text Placeholder 25">
            <a:extLst>
              <a:ext uri="{FF2B5EF4-FFF2-40B4-BE49-F238E27FC236}">
                <a16:creationId xmlns:a16="http://schemas.microsoft.com/office/drawing/2014/main" id="{B367A154-DADD-94AE-7349-C5E753376617}"/>
              </a:ext>
            </a:extLst>
          </p:cNvPr>
          <p:cNvSpPr>
            <a:spLocks noGrp="1"/>
          </p:cNvSpPr>
          <p:nvPr>
            <p:ph type="body" sz="quarter" idx="48" hasCustomPrompt="1"/>
          </p:nvPr>
        </p:nvSpPr>
        <p:spPr>
          <a:xfrm>
            <a:off x="4677448" y="867011"/>
            <a:ext cx="5688659" cy="28696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6" name="Text Placeholder 25">
            <a:extLst>
              <a:ext uri="{FF2B5EF4-FFF2-40B4-BE49-F238E27FC236}">
                <a16:creationId xmlns:a16="http://schemas.microsoft.com/office/drawing/2014/main" id="{499E258C-3CA5-D294-031C-119A8EF5886C}"/>
              </a:ext>
            </a:extLst>
          </p:cNvPr>
          <p:cNvSpPr>
            <a:spLocks noGrp="1"/>
          </p:cNvSpPr>
          <p:nvPr>
            <p:ph type="body" sz="quarter" idx="49" hasCustomPrompt="1"/>
          </p:nvPr>
        </p:nvSpPr>
        <p:spPr>
          <a:xfrm>
            <a:off x="4677448" y="4352473"/>
            <a:ext cx="5688659" cy="28718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7" name="Text Placeholder 8">
            <a:extLst>
              <a:ext uri="{FF2B5EF4-FFF2-40B4-BE49-F238E27FC236}">
                <a16:creationId xmlns:a16="http://schemas.microsoft.com/office/drawing/2014/main" id="{C7C327D8-33C6-9352-AB55-FF7711A39CAB}"/>
              </a:ext>
            </a:extLst>
          </p:cNvPr>
          <p:cNvSpPr>
            <a:spLocks noGrp="1"/>
          </p:cNvSpPr>
          <p:nvPr>
            <p:ph type="body" sz="quarter" idx="50" hasCustomPrompt="1"/>
          </p:nvPr>
        </p:nvSpPr>
        <p:spPr>
          <a:xfrm>
            <a:off x="4677448" y="3890944"/>
            <a:ext cx="5688659"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Tree>
    <p:extLst>
      <p:ext uri="{BB962C8B-B14F-4D97-AF65-F5344CB8AC3E}">
        <p14:creationId xmlns:p14="http://schemas.microsoft.com/office/powerpoint/2010/main" val="305358006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Page - 4 Boxes">
    <p:bg>
      <p:bgPr>
        <a:solidFill>
          <a:schemeClr val="bg1">
            <a:lumMod val="95000"/>
          </a:schemeClr>
        </a:solidFill>
        <a:effectLst/>
      </p:bgPr>
    </p:bg>
    <p:spTree>
      <p:nvGrpSpPr>
        <p:cNvPr id="1" name=""/>
        <p:cNvGrpSpPr/>
        <p:nvPr/>
      </p:nvGrpSpPr>
      <p:grpSpPr>
        <a:xfrm>
          <a:off x="0" y="0"/>
          <a:ext cx="0" cy="0"/>
          <a:chOff x="0" y="0"/>
          <a:chExt cx="0" cy="0"/>
        </a:xfrm>
      </p:grpSpPr>
      <p:sp>
        <p:nvSpPr>
          <p:cNvPr id="22" name="Text Placeholder 25">
            <a:extLst>
              <a:ext uri="{FF2B5EF4-FFF2-40B4-BE49-F238E27FC236}">
                <a16:creationId xmlns:a16="http://schemas.microsoft.com/office/drawing/2014/main" id="{CC5A36B0-D19F-6DE3-4456-1D0DDDBE16EF}"/>
              </a:ext>
            </a:extLst>
          </p:cNvPr>
          <p:cNvSpPr>
            <a:spLocks noGrp="1"/>
          </p:cNvSpPr>
          <p:nvPr>
            <p:ph type="body" sz="quarter" idx="42" hasCustomPrompt="1"/>
          </p:nvPr>
        </p:nvSpPr>
        <p:spPr>
          <a:xfrm>
            <a:off x="325821" y="1572688"/>
            <a:ext cx="4939085" cy="251305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3" name="Text Placeholder 8">
            <a:extLst>
              <a:ext uri="{FF2B5EF4-FFF2-40B4-BE49-F238E27FC236}">
                <a16:creationId xmlns:a16="http://schemas.microsoft.com/office/drawing/2014/main" id="{A3C00C71-9AB4-A019-C973-DC9CD147BCD5}"/>
              </a:ext>
            </a:extLst>
          </p:cNvPr>
          <p:cNvSpPr>
            <a:spLocks noGrp="1"/>
          </p:cNvSpPr>
          <p:nvPr>
            <p:ph type="body" sz="quarter" idx="43" hasCustomPrompt="1"/>
          </p:nvPr>
        </p:nvSpPr>
        <p:spPr>
          <a:xfrm>
            <a:off x="325821" y="1111161"/>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9" name="Text Placeholder 8">
            <a:extLst>
              <a:ext uri="{FF2B5EF4-FFF2-40B4-BE49-F238E27FC236}">
                <a16:creationId xmlns:a16="http://schemas.microsoft.com/office/drawing/2014/main" id="{D3C5FAED-E1B9-437E-CA94-B44392B074C6}"/>
              </a:ext>
            </a:extLst>
          </p:cNvPr>
          <p:cNvSpPr>
            <a:spLocks noGrp="1"/>
          </p:cNvSpPr>
          <p:nvPr>
            <p:ph type="body" sz="quarter" idx="45" hasCustomPrompt="1"/>
          </p:nvPr>
        </p:nvSpPr>
        <p:spPr>
          <a:xfrm>
            <a:off x="325821" y="4258698"/>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6" name="Text Placeholder 8">
            <a:extLst>
              <a:ext uri="{FF2B5EF4-FFF2-40B4-BE49-F238E27FC236}">
                <a16:creationId xmlns:a16="http://schemas.microsoft.com/office/drawing/2014/main" id="{9A5AEAD1-8AD2-E379-8E2C-8A6673C31938}"/>
              </a:ext>
            </a:extLst>
          </p:cNvPr>
          <p:cNvSpPr>
            <a:spLocks noGrp="1"/>
          </p:cNvSpPr>
          <p:nvPr>
            <p:ph type="body" sz="quarter" idx="40" hasCustomPrompt="1"/>
          </p:nvPr>
        </p:nvSpPr>
        <p:spPr>
          <a:xfrm>
            <a:off x="5426906" y="1111161"/>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7" name="Text Placeholder 25">
            <a:extLst>
              <a:ext uri="{FF2B5EF4-FFF2-40B4-BE49-F238E27FC236}">
                <a16:creationId xmlns:a16="http://schemas.microsoft.com/office/drawing/2014/main" id="{ED709591-B84D-1C7E-60A7-4975C7FB9677}"/>
              </a:ext>
            </a:extLst>
          </p:cNvPr>
          <p:cNvSpPr>
            <a:spLocks noGrp="1"/>
          </p:cNvSpPr>
          <p:nvPr>
            <p:ph type="body" sz="quarter" idx="46" hasCustomPrompt="1"/>
          </p:nvPr>
        </p:nvSpPr>
        <p:spPr>
          <a:xfrm>
            <a:off x="5426906" y="1572689"/>
            <a:ext cx="4939201"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9" name="Text Placeholder 8">
            <a:extLst>
              <a:ext uri="{FF2B5EF4-FFF2-40B4-BE49-F238E27FC236}">
                <a16:creationId xmlns:a16="http://schemas.microsoft.com/office/drawing/2014/main" id="{23042F24-C4C5-4757-AADC-2A2CEA74E5BC}"/>
              </a:ext>
            </a:extLst>
          </p:cNvPr>
          <p:cNvSpPr>
            <a:spLocks noGrp="1"/>
          </p:cNvSpPr>
          <p:nvPr>
            <p:ph type="body" sz="quarter" idx="48" hasCustomPrompt="1"/>
          </p:nvPr>
        </p:nvSpPr>
        <p:spPr>
          <a:xfrm>
            <a:off x="5426906" y="4268637"/>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7" name="Text Placeholder 25">
            <a:extLst>
              <a:ext uri="{FF2B5EF4-FFF2-40B4-BE49-F238E27FC236}">
                <a16:creationId xmlns:a16="http://schemas.microsoft.com/office/drawing/2014/main" id="{E708DBB4-95C1-92A3-1400-BCC79A915DFC}"/>
              </a:ext>
            </a:extLst>
          </p:cNvPr>
          <p:cNvSpPr>
            <a:spLocks noGrp="1"/>
          </p:cNvSpPr>
          <p:nvPr>
            <p:ph type="body" sz="quarter" idx="54" hasCustomPrompt="1"/>
          </p:nvPr>
        </p:nvSpPr>
        <p:spPr>
          <a:xfrm>
            <a:off x="325821" y="4720226"/>
            <a:ext cx="4939201"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8" name="Text Placeholder 25">
            <a:extLst>
              <a:ext uri="{FF2B5EF4-FFF2-40B4-BE49-F238E27FC236}">
                <a16:creationId xmlns:a16="http://schemas.microsoft.com/office/drawing/2014/main" id="{0D2AFB1B-8833-DFFB-44E0-A5BE835F7809}"/>
              </a:ext>
            </a:extLst>
          </p:cNvPr>
          <p:cNvSpPr>
            <a:spLocks noGrp="1"/>
          </p:cNvSpPr>
          <p:nvPr>
            <p:ph type="body" sz="quarter" idx="55" hasCustomPrompt="1"/>
          </p:nvPr>
        </p:nvSpPr>
        <p:spPr>
          <a:xfrm>
            <a:off x="5424595" y="4720226"/>
            <a:ext cx="4939201"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9" name="Text Placeholder 2">
            <a:extLst>
              <a:ext uri="{FF2B5EF4-FFF2-40B4-BE49-F238E27FC236}">
                <a16:creationId xmlns:a16="http://schemas.microsoft.com/office/drawing/2014/main" id="{C67275BF-813E-9FA6-9F53-42F1A1F47F13}"/>
              </a:ext>
            </a:extLst>
          </p:cNvPr>
          <p:cNvSpPr>
            <a:spLocks noGrp="1"/>
          </p:cNvSpPr>
          <p:nvPr>
            <p:ph type="body" sz="quarter" idx="56"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Tree>
    <p:extLst>
      <p:ext uri="{BB962C8B-B14F-4D97-AF65-F5344CB8AC3E}">
        <p14:creationId xmlns:p14="http://schemas.microsoft.com/office/powerpoint/2010/main" val="315590086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_Page - 4 Boxes">
    <p:bg>
      <p:bgPr>
        <a:solidFill>
          <a:schemeClr val="bg1">
            <a:lumMod val="95000"/>
          </a:schemeClr>
        </a:solidFill>
        <a:effectLst/>
      </p:bgPr>
    </p:bg>
    <p:spTree>
      <p:nvGrpSpPr>
        <p:cNvPr id="1" name=""/>
        <p:cNvGrpSpPr/>
        <p:nvPr/>
      </p:nvGrpSpPr>
      <p:grpSpPr>
        <a:xfrm>
          <a:off x="0" y="0"/>
          <a:ext cx="0" cy="0"/>
          <a:chOff x="0" y="0"/>
          <a:chExt cx="0" cy="0"/>
        </a:xfrm>
      </p:grpSpPr>
      <p:sp>
        <p:nvSpPr>
          <p:cNvPr id="22" name="Text Placeholder 25">
            <a:extLst>
              <a:ext uri="{FF2B5EF4-FFF2-40B4-BE49-F238E27FC236}">
                <a16:creationId xmlns:a16="http://schemas.microsoft.com/office/drawing/2014/main" id="{CC5A36B0-D19F-6DE3-4456-1D0DDDBE16EF}"/>
              </a:ext>
            </a:extLst>
          </p:cNvPr>
          <p:cNvSpPr>
            <a:spLocks noGrp="1"/>
          </p:cNvSpPr>
          <p:nvPr>
            <p:ph type="body" sz="quarter" idx="42" hasCustomPrompt="1"/>
          </p:nvPr>
        </p:nvSpPr>
        <p:spPr>
          <a:xfrm>
            <a:off x="325821" y="867011"/>
            <a:ext cx="4939085" cy="28696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3" name="Text Placeholder 8">
            <a:extLst>
              <a:ext uri="{FF2B5EF4-FFF2-40B4-BE49-F238E27FC236}">
                <a16:creationId xmlns:a16="http://schemas.microsoft.com/office/drawing/2014/main" id="{A3C00C71-9AB4-A019-C973-DC9CD147BCD5}"/>
              </a:ext>
            </a:extLst>
          </p:cNvPr>
          <p:cNvSpPr>
            <a:spLocks noGrp="1"/>
          </p:cNvSpPr>
          <p:nvPr>
            <p:ph type="body" sz="quarter" idx="43" hasCustomPrompt="1"/>
          </p:nvPr>
        </p:nvSpPr>
        <p:spPr>
          <a:xfrm>
            <a:off x="325821" y="405483"/>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5" name="Text Placeholder 25">
            <a:extLst>
              <a:ext uri="{FF2B5EF4-FFF2-40B4-BE49-F238E27FC236}">
                <a16:creationId xmlns:a16="http://schemas.microsoft.com/office/drawing/2014/main" id="{AE402D81-EBD8-B7C7-F450-3F3D374F5092}"/>
              </a:ext>
            </a:extLst>
          </p:cNvPr>
          <p:cNvSpPr>
            <a:spLocks noGrp="1"/>
          </p:cNvSpPr>
          <p:nvPr>
            <p:ph type="body" sz="quarter" idx="44" hasCustomPrompt="1"/>
          </p:nvPr>
        </p:nvSpPr>
        <p:spPr>
          <a:xfrm>
            <a:off x="325821" y="4352473"/>
            <a:ext cx="4939085" cy="2871879"/>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9" name="Text Placeholder 8">
            <a:extLst>
              <a:ext uri="{FF2B5EF4-FFF2-40B4-BE49-F238E27FC236}">
                <a16:creationId xmlns:a16="http://schemas.microsoft.com/office/drawing/2014/main" id="{D3C5FAED-E1B9-437E-CA94-B44392B074C6}"/>
              </a:ext>
            </a:extLst>
          </p:cNvPr>
          <p:cNvSpPr>
            <a:spLocks noGrp="1"/>
          </p:cNvSpPr>
          <p:nvPr>
            <p:ph type="body" sz="quarter" idx="45" hasCustomPrompt="1"/>
          </p:nvPr>
        </p:nvSpPr>
        <p:spPr>
          <a:xfrm>
            <a:off x="325821" y="3890944"/>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6" name="Text Placeholder 8">
            <a:extLst>
              <a:ext uri="{FF2B5EF4-FFF2-40B4-BE49-F238E27FC236}">
                <a16:creationId xmlns:a16="http://schemas.microsoft.com/office/drawing/2014/main" id="{9A5AEAD1-8AD2-E379-8E2C-8A6673C31938}"/>
              </a:ext>
            </a:extLst>
          </p:cNvPr>
          <p:cNvSpPr>
            <a:spLocks noGrp="1"/>
          </p:cNvSpPr>
          <p:nvPr>
            <p:ph type="body" sz="quarter" idx="40" hasCustomPrompt="1"/>
          </p:nvPr>
        </p:nvSpPr>
        <p:spPr>
          <a:xfrm>
            <a:off x="5426906" y="405483"/>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7" name="Text Placeholder 25">
            <a:extLst>
              <a:ext uri="{FF2B5EF4-FFF2-40B4-BE49-F238E27FC236}">
                <a16:creationId xmlns:a16="http://schemas.microsoft.com/office/drawing/2014/main" id="{ED709591-B84D-1C7E-60A7-4975C7FB9677}"/>
              </a:ext>
            </a:extLst>
          </p:cNvPr>
          <p:cNvSpPr>
            <a:spLocks noGrp="1"/>
          </p:cNvSpPr>
          <p:nvPr>
            <p:ph type="body" sz="quarter" idx="46" hasCustomPrompt="1"/>
          </p:nvPr>
        </p:nvSpPr>
        <p:spPr>
          <a:xfrm>
            <a:off x="5426906" y="867011"/>
            <a:ext cx="4939201" cy="28696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8" name="Text Placeholder 25">
            <a:extLst>
              <a:ext uri="{FF2B5EF4-FFF2-40B4-BE49-F238E27FC236}">
                <a16:creationId xmlns:a16="http://schemas.microsoft.com/office/drawing/2014/main" id="{9477FAE1-D9E2-BF4B-FB6C-6D837C1C47CE}"/>
              </a:ext>
            </a:extLst>
          </p:cNvPr>
          <p:cNvSpPr>
            <a:spLocks noGrp="1"/>
          </p:cNvSpPr>
          <p:nvPr>
            <p:ph type="body" sz="quarter" idx="47" hasCustomPrompt="1"/>
          </p:nvPr>
        </p:nvSpPr>
        <p:spPr>
          <a:xfrm>
            <a:off x="5426906" y="4352473"/>
            <a:ext cx="4939201" cy="28718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9" name="Text Placeholder 8">
            <a:extLst>
              <a:ext uri="{FF2B5EF4-FFF2-40B4-BE49-F238E27FC236}">
                <a16:creationId xmlns:a16="http://schemas.microsoft.com/office/drawing/2014/main" id="{23042F24-C4C5-4757-AADC-2A2CEA74E5BC}"/>
              </a:ext>
            </a:extLst>
          </p:cNvPr>
          <p:cNvSpPr>
            <a:spLocks noGrp="1"/>
          </p:cNvSpPr>
          <p:nvPr>
            <p:ph type="body" sz="quarter" idx="48" hasCustomPrompt="1"/>
          </p:nvPr>
        </p:nvSpPr>
        <p:spPr>
          <a:xfrm>
            <a:off x="5426906" y="3890944"/>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Tree>
    <p:extLst>
      <p:ext uri="{BB962C8B-B14F-4D97-AF65-F5344CB8AC3E}">
        <p14:creationId xmlns:p14="http://schemas.microsoft.com/office/powerpoint/2010/main" val="163008509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Page - 5 Boxes">
    <p:bg>
      <p:bgPr>
        <a:solidFill>
          <a:schemeClr val="bg1">
            <a:lumMod val="95000"/>
          </a:schemeClr>
        </a:solidFill>
        <a:effectLst/>
      </p:bgPr>
    </p:bg>
    <p:spTree>
      <p:nvGrpSpPr>
        <p:cNvPr id="1" name=""/>
        <p:cNvGrpSpPr/>
        <p:nvPr/>
      </p:nvGrpSpPr>
      <p:grpSpPr>
        <a:xfrm>
          <a:off x="0" y="0"/>
          <a:ext cx="0" cy="0"/>
          <a:chOff x="0" y="0"/>
          <a:chExt cx="0" cy="0"/>
        </a:xfrm>
      </p:grpSpPr>
      <p:sp>
        <p:nvSpPr>
          <p:cNvPr id="5" name="Text Placeholder 25">
            <a:extLst>
              <a:ext uri="{FF2B5EF4-FFF2-40B4-BE49-F238E27FC236}">
                <a16:creationId xmlns:a16="http://schemas.microsoft.com/office/drawing/2014/main" id="{F983880A-2ACD-8750-9AE3-34EF28ABCD6B}"/>
              </a:ext>
            </a:extLst>
          </p:cNvPr>
          <p:cNvSpPr>
            <a:spLocks noGrp="1"/>
          </p:cNvSpPr>
          <p:nvPr>
            <p:ph type="body" sz="quarter" idx="26" hasCustomPrompt="1"/>
          </p:nvPr>
        </p:nvSpPr>
        <p:spPr>
          <a:xfrm>
            <a:off x="4677446" y="1582630"/>
            <a:ext cx="5688659"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6" name="Text Placeholder 8">
            <a:extLst>
              <a:ext uri="{FF2B5EF4-FFF2-40B4-BE49-F238E27FC236}">
                <a16:creationId xmlns:a16="http://schemas.microsoft.com/office/drawing/2014/main" id="{C5439792-58AD-97BD-AAB5-9D398D776501}"/>
              </a:ext>
            </a:extLst>
          </p:cNvPr>
          <p:cNvSpPr>
            <a:spLocks noGrp="1"/>
          </p:cNvSpPr>
          <p:nvPr>
            <p:ph type="body" sz="quarter" idx="46" hasCustomPrompt="1"/>
          </p:nvPr>
        </p:nvSpPr>
        <p:spPr>
          <a:xfrm>
            <a:off x="4677446" y="1121100"/>
            <a:ext cx="5688659"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7" name="Text Placeholder 8">
            <a:extLst>
              <a:ext uri="{FF2B5EF4-FFF2-40B4-BE49-F238E27FC236}">
                <a16:creationId xmlns:a16="http://schemas.microsoft.com/office/drawing/2014/main" id="{8BE4567E-27A9-0986-41EB-1DD6AC9D5C77}"/>
              </a:ext>
            </a:extLst>
          </p:cNvPr>
          <p:cNvSpPr>
            <a:spLocks noGrp="1"/>
          </p:cNvSpPr>
          <p:nvPr>
            <p:ph type="body" sz="quarter" idx="40" hasCustomPrompt="1"/>
          </p:nvPr>
        </p:nvSpPr>
        <p:spPr>
          <a:xfrm>
            <a:off x="4677446" y="3201311"/>
            <a:ext cx="5688659"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9" name="Text Placeholder 8">
            <a:extLst>
              <a:ext uri="{FF2B5EF4-FFF2-40B4-BE49-F238E27FC236}">
                <a16:creationId xmlns:a16="http://schemas.microsoft.com/office/drawing/2014/main" id="{9114E6EC-F1E9-C05A-649E-A6378BE23349}"/>
              </a:ext>
            </a:extLst>
          </p:cNvPr>
          <p:cNvSpPr>
            <a:spLocks noGrp="1"/>
          </p:cNvSpPr>
          <p:nvPr>
            <p:ph type="body" sz="quarter" idx="47" hasCustomPrompt="1"/>
          </p:nvPr>
        </p:nvSpPr>
        <p:spPr>
          <a:xfrm>
            <a:off x="4677446" y="5281522"/>
            <a:ext cx="5688659"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1" name="Text Placeholder 25">
            <a:extLst>
              <a:ext uri="{FF2B5EF4-FFF2-40B4-BE49-F238E27FC236}">
                <a16:creationId xmlns:a16="http://schemas.microsoft.com/office/drawing/2014/main" id="{4FED6E1A-F56A-375E-83A2-24A22F0A20AD}"/>
              </a:ext>
            </a:extLst>
          </p:cNvPr>
          <p:cNvSpPr>
            <a:spLocks noGrp="1"/>
          </p:cNvSpPr>
          <p:nvPr>
            <p:ph type="body" sz="quarter" idx="54" hasCustomPrompt="1"/>
          </p:nvPr>
        </p:nvSpPr>
        <p:spPr>
          <a:xfrm>
            <a:off x="4677446" y="5743052"/>
            <a:ext cx="5688659"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2" name="Text Placeholder 25">
            <a:extLst>
              <a:ext uri="{FF2B5EF4-FFF2-40B4-BE49-F238E27FC236}">
                <a16:creationId xmlns:a16="http://schemas.microsoft.com/office/drawing/2014/main" id="{43ADCAAD-B418-4DCF-99B0-DC52B9767040}"/>
              </a:ext>
            </a:extLst>
          </p:cNvPr>
          <p:cNvSpPr>
            <a:spLocks noGrp="1"/>
          </p:cNvSpPr>
          <p:nvPr>
            <p:ph type="body" sz="quarter" idx="55" hasCustomPrompt="1"/>
          </p:nvPr>
        </p:nvSpPr>
        <p:spPr>
          <a:xfrm>
            <a:off x="4677446" y="3662841"/>
            <a:ext cx="5688659"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7" name="Text Placeholder 25">
            <a:extLst>
              <a:ext uri="{FF2B5EF4-FFF2-40B4-BE49-F238E27FC236}">
                <a16:creationId xmlns:a16="http://schemas.microsoft.com/office/drawing/2014/main" id="{FE4218F8-BF60-ECB7-B7B0-F6DF847B29FF}"/>
              </a:ext>
            </a:extLst>
          </p:cNvPr>
          <p:cNvSpPr>
            <a:spLocks noGrp="1"/>
          </p:cNvSpPr>
          <p:nvPr>
            <p:ph type="body" sz="quarter" idx="56" hasCustomPrompt="1"/>
          </p:nvPr>
        </p:nvSpPr>
        <p:spPr>
          <a:xfrm>
            <a:off x="325821" y="1572688"/>
            <a:ext cx="4190285" cy="251305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8" name="Text Placeholder 8">
            <a:extLst>
              <a:ext uri="{FF2B5EF4-FFF2-40B4-BE49-F238E27FC236}">
                <a16:creationId xmlns:a16="http://schemas.microsoft.com/office/drawing/2014/main" id="{92631737-2923-C503-1AB6-97720A2B2BF2}"/>
              </a:ext>
            </a:extLst>
          </p:cNvPr>
          <p:cNvSpPr>
            <a:spLocks noGrp="1"/>
          </p:cNvSpPr>
          <p:nvPr>
            <p:ph type="body" sz="quarter" idx="43" hasCustomPrompt="1"/>
          </p:nvPr>
        </p:nvSpPr>
        <p:spPr>
          <a:xfrm>
            <a:off x="325821" y="1111161"/>
            <a:ext cx="419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9" name="Text Placeholder 8">
            <a:extLst>
              <a:ext uri="{FF2B5EF4-FFF2-40B4-BE49-F238E27FC236}">
                <a16:creationId xmlns:a16="http://schemas.microsoft.com/office/drawing/2014/main" id="{9EC99C87-D5FB-F399-87F2-1C547FA096D5}"/>
              </a:ext>
            </a:extLst>
          </p:cNvPr>
          <p:cNvSpPr>
            <a:spLocks noGrp="1"/>
          </p:cNvSpPr>
          <p:nvPr>
            <p:ph type="body" sz="quarter" idx="45" hasCustomPrompt="1"/>
          </p:nvPr>
        </p:nvSpPr>
        <p:spPr>
          <a:xfrm>
            <a:off x="325821" y="4258698"/>
            <a:ext cx="419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0" name="Text Placeholder 25">
            <a:extLst>
              <a:ext uri="{FF2B5EF4-FFF2-40B4-BE49-F238E27FC236}">
                <a16:creationId xmlns:a16="http://schemas.microsoft.com/office/drawing/2014/main" id="{188DDCF4-A495-DD3C-A253-31EEE8884C06}"/>
              </a:ext>
            </a:extLst>
          </p:cNvPr>
          <p:cNvSpPr>
            <a:spLocks noGrp="1"/>
          </p:cNvSpPr>
          <p:nvPr>
            <p:ph type="body" sz="quarter" idx="57" hasCustomPrompt="1"/>
          </p:nvPr>
        </p:nvSpPr>
        <p:spPr>
          <a:xfrm>
            <a:off x="325821" y="4720226"/>
            <a:ext cx="4190383"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1" name="Text Placeholder 2">
            <a:extLst>
              <a:ext uri="{FF2B5EF4-FFF2-40B4-BE49-F238E27FC236}">
                <a16:creationId xmlns:a16="http://schemas.microsoft.com/office/drawing/2014/main" id="{B4A0917E-1345-45A6-BF09-685C159E01C1}"/>
              </a:ext>
            </a:extLst>
          </p:cNvPr>
          <p:cNvSpPr>
            <a:spLocks noGrp="1"/>
          </p:cNvSpPr>
          <p:nvPr>
            <p:ph type="body" sz="quarter" idx="58"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Tree>
    <p:extLst>
      <p:ext uri="{BB962C8B-B14F-4D97-AF65-F5344CB8AC3E}">
        <p14:creationId xmlns:p14="http://schemas.microsoft.com/office/powerpoint/2010/main" val="798747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1_Page - 5 Boxes">
    <p:bg>
      <p:bgPr>
        <a:solidFill>
          <a:schemeClr val="bg1">
            <a:lumMod val="95000"/>
          </a:schemeClr>
        </a:solidFill>
        <a:effectLst/>
      </p:bgPr>
    </p:bg>
    <p:spTree>
      <p:nvGrpSpPr>
        <p:cNvPr id="1" name=""/>
        <p:cNvGrpSpPr/>
        <p:nvPr/>
      </p:nvGrpSpPr>
      <p:grpSpPr>
        <a:xfrm>
          <a:off x="0" y="0"/>
          <a:ext cx="0" cy="0"/>
          <a:chOff x="0" y="0"/>
          <a:chExt cx="0" cy="0"/>
        </a:xfrm>
      </p:grpSpPr>
      <p:sp>
        <p:nvSpPr>
          <p:cNvPr id="2" name="Text Placeholder 25">
            <a:extLst>
              <a:ext uri="{FF2B5EF4-FFF2-40B4-BE49-F238E27FC236}">
                <a16:creationId xmlns:a16="http://schemas.microsoft.com/office/drawing/2014/main" id="{480A6C89-C6C1-EA17-5DB7-691F8C379E35}"/>
              </a:ext>
            </a:extLst>
          </p:cNvPr>
          <p:cNvSpPr>
            <a:spLocks noGrp="1"/>
          </p:cNvSpPr>
          <p:nvPr>
            <p:ph type="body" sz="quarter" idx="42" hasCustomPrompt="1"/>
          </p:nvPr>
        </p:nvSpPr>
        <p:spPr>
          <a:xfrm>
            <a:off x="325821" y="867011"/>
            <a:ext cx="4190383" cy="28696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 name="Text Placeholder 8">
            <a:extLst>
              <a:ext uri="{FF2B5EF4-FFF2-40B4-BE49-F238E27FC236}">
                <a16:creationId xmlns:a16="http://schemas.microsoft.com/office/drawing/2014/main" id="{2B6B6EA5-ED08-DFF5-63E5-6F3EA0BFEF99}"/>
              </a:ext>
            </a:extLst>
          </p:cNvPr>
          <p:cNvSpPr>
            <a:spLocks noGrp="1"/>
          </p:cNvSpPr>
          <p:nvPr>
            <p:ph type="body" sz="quarter" idx="43" hasCustomPrompt="1"/>
          </p:nvPr>
        </p:nvSpPr>
        <p:spPr>
          <a:xfrm>
            <a:off x="325821" y="405483"/>
            <a:ext cx="4190383"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4" name="Text Placeholder 25">
            <a:extLst>
              <a:ext uri="{FF2B5EF4-FFF2-40B4-BE49-F238E27FC236}">
                <a16:creationId xmlns:a16="http://schemas.microsoft.com/office/drawing/2014/main" id="{E11EC842-3885-1C71-5D49-B63C24C51FE5}"/>
              </a:ext>
            </a:extLst>
          </p:cNvPr>
          <p:cNvSpPr>
            <a:spLocks noGrp="1"/>
          </p:cNvSpPr>
          <p:nvPr>
            <p:ph type="body" sz="quarter" idx="44" hasCustomPrompt="1"/>
          </p:nvPr>
        </p:nvSpPr>
        <p:spPr>
          <a:xfrm>
            <a:off x="325821" y="4352473"/>
            <a:ext cx="4190383" cy="2871879"/>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8" name="Text Placeholder 8">
            <a:extLst>
              <a:ext uri="{FF2B5EF4-FFF2-40B4-BE49-F238E27FC236}">
                <a16:creationId xmlns:a16="http://schemas.microsoft.com/office/drawing/2014/main" id="{D8C28887-97F3-B534-8C23-FF7C29C87A60}"/>
              </a:ext>
            </a:extLst>
          </p:cNvPr>
          <p:cNvSpPr>
            <a:spLocks noGrp="1"/>
          </p:cNvSpPr>
          <p:nvPr>
            <p:ph type="body" sz="quarter" idx="45" hasCustomPrompt="1"/>
          </p:nvPr>
        </p:nvSpPr>
        <p:spPr>
          <a:xfrm>
            <a:off x="325821" y="3890944"/>
            <a:ext cx="4190383"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3" name="Text Placeholder 8">
            <a:extLst>
              <a:ext uri="{FF2B5EF4-FFF2-40B4-BE49-F238E27FC236}">
                <a16:creationId xmlns:a16="http://schemas.microsoft.com/office/drawing/2014/main" id="{7D5BBEFC-8712-66D2-AA69-8D6D37C32AF7}"/>
              </a:ext>
            </a:extLst>
          </p:cNvPr>
          <p:cNvSpPr>
            <a:spLocks noGrp="1"/>
          </p:cNvSpPr>
          <p:nvPr>
            <p:ph type="body" sz="quarter" idx="38" hasCustomPrompt="1"/>
          </p:nvPr>
        </p:nvSpPr>
        <p:spPr>
          <a:xfrm>
            <a:off x="4677446" y="412440"/>
            <a:ext cx="568866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4" name="Text Placeholder 8">
            <a:extLst>
              <a:ext uri="{FF2B5EF4-FFF2-40B4-BE49-F238E27FC236}">
                <a16:creationId xmlns:a16="http://schemas.microsoft.com/office/drawing/2014/main" id="{0F23FA69-5A69-3255-3702-44F53D0C1AF2}"/>
              </a:ext>
            </a:extLst>
          </p:cNvPr>
          <p:cNvSpPr>
            <a:spLocks noGrp="1"/>
          </p:cNvSpPr>
          <p:nvPr>
            <p:ph type="body" sz="quarter" idx="40" hasCustomPrompt="1"/>
          </p:nvPr>
        </p:nvSpPr>
        <p:spPr>
          <a:xfrm>
            <a:off x="4677446" y="2732656"/>
            <a:ext cx="568866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5" name="Text Placeholder 8">
            <a:extLst>
              <a:ext uri="{FF2B5EF4-FFF2-40B4-BE49-F238E27FC236}">
                <a16:creationId xmlns:a16="http://schemas.microsoft.com/office/drawing/2014/main" id="{A70A5F1B-770F-CC56-D7FF-95B6570A58FC}"/>
              </a:ext>
            </a:extLst>
          </p:cNvPr>
          <p:cNvSpPr>
            <a:spLocks noGrp="1"/>
          </p:cNvSpPr>
          <p:nvPr>
            <p:ph type="body" sz="quarter" idx="55" hasCustomPrompt="1"/>
          </p:nvPr>
        </p:nvSpPr>
        <p:spPr>
          <a:xfrm>
            <a:off x="4677446" y="5045302"/>
            <a:ext cx="568866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6" name="Text Placeholder 25">
            <a:extLst>
              <a:ext uri="{FF2B5EF4-FFF2-40B4-BE49-F238E27FC236}">
                <a16:creationId xmlns:a16="http://schemas.microsoft.com/office/drawing/2014/main" id="{1D8E7C9C-F793-028B-CEDA-3FB6720BBC25}"/>
              </a:ext>
            </a:extLst>
          </p:cNvPr>
          <p:cNvSpPr>
            <a:spLocks noGrp="1"/>
          </p:cNvSpPr>
          <p:nvPr>
            <p:ph type="body" sz="quarter" idx="56" hasCustomPrompt="1"/>
          </p:nvPr>
        </p:nvSpPr>
        <p:spPr>
          <a:xfrm>
            <a:off x="4677446" y="873970"/>
            <a:ext cx="568866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1" name="Text Placeholder 25">
            <a:extLst>
              <a:ext uri="{FF2B5EF4-FFF2-40B4-BE49-F238E27FC236}">
                <a16:creationId xmlns:a16="http://schemas.microsoft.com/office/drawing/2014/main" id="{944A3605-F31C-6259-4FD9-E1A73D559272}"/>
              </a:ext>
            </a:extLst>
          </p:cNvPr>
          <p:cNvSpPr>
            <a:spLocks noGrp="1"/>
          </p:cNvSpPr>
          <p:nvPr>
            <p:ph type="body" sz="quarter" idx="57" hasCustomPrompt="1"/>
          </p:nvPr>
        </p:nvSpPr>
        <p:spPr>
          <a:xfrm>
            <a:off x="4677446" y="5499310"/>
            <a:ext cx="568866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2" name="Text Placeholder 25">
            <a:extLst>
              <a:ext uri="{FF2B5EF4-FFF2-40B4-BE49-F238E27FC236}">
                <a16:creationId xmlns:a16="http://schemas.microsoft.com/office/drawing/2014/main" id="{F946EE24-C3AF-CFE7-8586-175884A25BE1}"/>
              </a:ext>
            </a:extLst>
          </p:cNvPr>
          <p:cNvSpPr>
            <a:spLocks noGrp="1"/>
          </p:cNvSpPr>
          <p:nvPr>
            <p:ph type="body" sz="quarter" idx="58" hasCustomPrompt="1"/>
          </p:nvPr>
        </p:nvSpPr>
        <p:spPr>
          <a:xfrm>
            <a:off x="4677446" y="3186615"/>
            <a:ext cx="568866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Tree>
    <p:extLst>
      <p:ext uri="{BB962C8B-B14F-4D97-AF65-F5344CB8AC3E}">
        <p14:creationId xmlns:p14="http://schemas.microsoft.com/office/powerpoint/2010/main" val="83154168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Page - 6 Boxes">
    <p:bg>
      <p:bgPr>
        <a:solidFill>
          <a:schemeClr val="bg1">
            <a:lumMod val="95000"/>
          </a:schemeClr>
        </a:solidFill>
        <a:effectLst/>
      </p:bgPr>
    </p:bg>
    <p:spTree>
      <p:nvGrpSpPr>
        <p:cNvPr id="1" name=""/>
        <p:cNvGrpSpPr/>
        <p:nvPr/>
      </p:nvGrpSpPr>
      <p:grpSpPr>
        <a:xfrm>
          <a:off x="0" y="0"/>
          <a:ext cx="0" cy="0"/>
          <a:chOff x="0" y="0"/>
          <a:chExt cx="0" cy="0"/>
        </a:xfrm>
      </p:grpSpPr>
      <p:sp>
        <p:nvSpPr>
          <p:cNvPr id="29" name="Text Placeholder 25">
            <a:extLst>
              <a:ext uri="{FF2B5EF4-FFF2-40B4-BE49-F238E27FC236}">
                <a16:creationId xmlns:a16="http://schemas.microsoft.com/office/drawing/2014/main" id="{16368D40-D348-B2D7-8C1C-8FDC0EC924B7}"/>
              </a:ext>
            </a:extLst>
          </p:cNvPr>
          <p:cNvSpPr>
            <a:spLocks noGrp="1"/>
          </p:cNvSpPr>
          <p:nvPr>
            <p:ph type="body" sz="quarter" idx="26" hasCustomPrompt="1"/>
          </p:nvPr>
        </p:nvSpPr>
        <p:spPr>
          <a:xfrm>
            <a:off x="325706" y="1572688"/>
            <a:ext cx="3229200" cy="2513057"/>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0" name="Text Placeholder 8">
            <a:extLst>
              <a:ext uri="{FF2B5EF4-FFF2-40B4-BE49-F238E27FC236}">
                <a16:creationId xmlns:a16="http://schemas.microsoft.com/office/drawing/2014/main" id="{87E585A4-45A7-DB8F-39E7-6C885FE713A9}"/>
              </a:ext>
            </a:extLst>
          </p:cNvPr>
          <p:cNvSpPr>
            <a:spLocks noGrp="1"/>
          </p:cNvSpPr>
          <p:nvPr>
            <p:ph type="body" sz="quarter" idx="39" hasCustomPrompt="1"/>
          </p:nvPr>
        </p:nvSpPr>
        <p:spPr>
          <a:xfrm>
            <a:off x="325706"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1" name="Text Placeholder 25">
            <a:extLst>
              <a:ext uri="{FF2B5EF4-FFF2-40B4-BE49-F238E27FC236}">
                <a16:creationId xmlns:a16="http://schemas.microsoft.com/office/drawing/2014/main" id="{CC58B4F7-556A-83F5-65C3-3DFC513EC0FC}"/>
              </a:ext>
            </a:extLst>
          </p:cNvPr>
          <p:cNvSpPr>
            <a:spLocks noGrp="1"/>
          </p:cNvSpPr>
          <p:nvPr>
            <p:ph type="body" sz="quarter" idx="40" hasCustomPrompt="1"/>
          </p:nvPr>
        </p:nvSpPr>
        <p:spPr>
          <a:xfrm>
            <a:off x="3741259" y="1572689"/>
            <a:ext cx="3229508"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2" name="Text Placeholder 8">
            <a:extLst>
              <a:ext uri="{FF2B5EF4-FFF2-40B4-BE49-F238E27FC236}">
                <a16:creationId xmlns:a16="http://schemas.microsoft.com/office/drawing/2014/main" id="{3DEF8672-C840-C3BE-20BB-9CE30C621519}"/>
              </a:ext>
            </a:extLst>
          </p:cNvPr>
          <p:cNvSpPr>
            <a:spLocks noGrp="1"/>
          </p:cNvSpPr>
          <p:nvPr>
            <p:ph type="body" sz="quarter" idx="41" hasCustomPrompt="1"/>
          </p:nvPr>
        </p:nvSpPr>
        <p:spPr>
          <a:xfrm>
            <a:off x="3741259"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3" name="Text Placeholder 25">
            <a:extLst>
              <a:ext uri="{FF2B5EF4-FFF2-40B4-BE49-F238E27FC236}">
                <a16:creationId xmlns:a16="http://schemas.microsoft.com/office/drawing/2014/main" id="{9C17DCFB-B7C2-BB6A-C169-7B1EFEAEFADC}"/>
              </a:ext>
            </a:extLst>
          </p:cNvPr>
          <p:cNvSpPr>
            <a:spLocks noGrp="1"/>
          </p:cNvSpPr>
          <p:nvPr>
            <p:ph type="body" sz="quarter" idx="42" hasCustomPrompt="1"/>
          </p:nvPr>
        </p:nvSpPr>
        <p:spPr>
          <a:xfrm>
            <a:off x="7138882" y="1572689"/>
            <a:ext cx="3229508"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4" name="Text Placeholder 8">
            <a:extLst>
              <a:ext uri="{FF2B5EF4-FFF2-40B4-BE49-F238E27FC236}">
                <a16:creationId xmlns:a16="http://schemas.microsoft.com/office/drawing/2014/main" id="{A69A1474-9BBE-11F0-52B1-336D27A84D92}"/>
              </a:ext>
            </a:extLst>
          </p:cNvPr>
          <p:cNvSpPr>
            <a:spLocks noGrp="1"/>
          </p:cNvSpPr>
          <p:nvPr>
            <p:ph type="body" sz="quarter" idx="43" hasCustomPrompt="1"/>
          </p:nvPr>
        </p:nvSpPr>
        <p:spPr>
          <a:xfrm>
            <a:off x="7138882"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0" name="Text Placeholder 2">
            <a:extLst>
              <a:ext uri="{FF2B5EF4-FFF2-40B4-BE49-F238E27FC236}">
                <a16:creationId xmlns:a16="http://schemas.microsoft.com/office/drawing/2014/main" id="{BAF71B3C-EFFD-92FB-C879-7752B1085961}"/>
              </a:ext>
            </a:extLst>
          </p:cNvPr>
          <p:cNvSpPr>
            <a:spLocks noGrp="1"/>
          </p:cNvSpPr>
          <p:nvPr>
            <p:ph type="body" sz="quarter" idx="55"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
        <p:nvSpPr>
          <p:cNvPr id="22" name="Text Placeholder 25">
            <a:extLst>
              <a:ext uri="{FF2B5EF4-FFF2-40B4-BE49-F238E27FC236}">
                <a16:creationId xmlns:a16="http://schemas.microsoft.com/office/drawing/2014/main" id="{DEAEF8B2-F54A-CCEB-9ECD-9DFB6162647C}"/>
              </a:ext>
            </a:extLst>
          </p:cNvPr>
          <p:cNvSpPr>
            <a:spLocks noGrp="1"/>
          </p:cNvSpPr>
          <p:nvPr>
            <p:ph type="body" sz="quarter" idx="57" hasCustomPrompt="1"/>
          </p:nvPr>
        </p:nvSpPr>
        <p:spPr>
          <a:xfrm>
            <a:off x="325706" y="4725791"/>
            <a:ext cx="3229200" cy="2513057"/>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3" name="Text Placeholder 8">
            <a:extLst>
              <a:ext uri="{FF2B5EF4-FFF2-40B4-BE49-F238E27FC236}">
                <a16:creationId xmlns:a16="http://schemas.microsoft.com/office/drawing/2014/main" id="{7DA1021A-7168-9D78-43C0-3FCAB34BAE11}"/>
              </a:ext>
            </a:extLst>
          </p:cNvPr>
          <p:cNvSpPr>
            <a:spLocks noGrp="1"/>
          </p:cNvSpPr>
          <p:nvPr>
            <p:ph type="body" sz="quarter" idx="58" hasCustomPrompt="1"/>
          </p:nvPr>
        </p:nvSpPr>
        <p:spPr>
          <a:xfrm>
            <a:off x="325706" y="426426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4" name="Text Placeholder 25">
            <a:extLst>
              <a:ext uri="{FF2B5EF4-FFF2-40B4-BE49-F238E27FC236}">
                <a16:creationId xmlns:a16="http://schemas.microsoft.com/office/drawing/2014/main" id="{61BC96C8-4806-705F-1637-D69BABA11EF9}"/>
              </a:ext>
            </a:extLst>
          </p:cNvPr>
          <p:cNvSpPr>
            <a:spLocks noGrp="1"/>
          </p:cNvSpPr>
          <p:nvPr>
            <p:ph type="body" sz="quarter" idx="59" hasCustomPrompt="1"/>
          </p:nvPr>
        </p:nvSpPr>
        <p:spPr>
          <a:xfrm>
            <a:off x="3731152" y="4725792"/>
            <a:ext cx="3229508"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5" name="Text Placeholder 8">
            <a:extLst>
              <a:ext uri="{FF2B5EF4-FFF2-40B4-BE49-F238E27FC236}">
                <a16:creationId xmlns:a16="http://schemas.microsoft.com/office/drawing/2014/main" id="{30B0647F-F516-DA63-6228-F1755DB59331}"/>
              </a:ext>
            </a:extLst>
          </p:cNvPr>
          <p:cNvSpPr>
            <a:spLocks noGrp="1"/>
          </p:cNvSpPr>
          <p:nvPr>
            <p:ph type="body" sz="quarter" idx="60" hasCustomPrompt="1"/>
          </p:nvPr>
        </p:nvSpPr>
        <p:spPr>
          <a:xfrm>
            <a:off x="3731152" y="426426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6" name="Text Placeholder 25">
            <a:extLst>
              <a:ext uri="{FF2B5EF4-FFF2-40B4-BE49-F238E27FC236}">
                <a16:creationId xmlns:a16="http://schemas.microsoft.com/office/drawing/2014/main" id="{FAD84FEE-D8B6-7A0D-9915-AAAAAB412E16}"/>
              </a:ext>
            </a:extLst>
          </p:cNvPr>
          <p:cNvSpPr>
            <a:spLocks noGrp="1"/>
          </p:cNvSpPr>
          <p:nvPr>
            <p:ph type="body" sz="quarter" idx="61" hasCustomPrompt="1"/>
          </p:nvPr>
        </p:nvSpPr>
        <p:spPr>
          <a:xfrm>
            <a:off x="7138882" y="4725792"/>
            <a:ext cx="3229508"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7" name="Text Placeholder 8">
            <a:extLst>
              <a:ext uri="{FF2B5EF4-FFF2-40B4-BE49-F238E27FC236}">
                <a16:creationId xmlns:a16="http://schemas.microsoft.com/office/drawing/2014/main" id="{91B19173-CA95-5DCA-4839-5C51B1FD8573}"/>
              </a:ext>
            </a:extLst>
          </p:cNvPr>
          <p:cNvSpPr>
            <a:spLocks noGrp="1"/>
          </p:cNvSpPr>
          <p:nvPr>
            <p:ph type="body" sz="quarter" idx="62" hasCustomPrompt="1"/>
          </p:nvPr>
        </p:nvSpPr>
        <p:spPr>
          <a:xfrm>
            <a:off x="7138882" y="426426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Tree>
    <p:extLst>
      <p:ext uri="{BB962C8B-B14F-4D97-AF65-F5344CB8AC3E}">
        <p14:creationId xmlns:p14="http://schemas.microsoft.com/office/powerpoint/2010/main" val="263750921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1_Page - 6 Boxes">
    <p:bg>
      <p:bgPr>
        <a:solidFill>
          <a:schemeClr val="bg1">
            <a:lumMod val="95000"/>
          </a:schemeClr>
        </a:solidFill>
        <a:effectLst/>
      </p:bgPr>
    </p:bg>
    <p:spTree>
      <p:nvGrpSpPr>
        <p:cNvPr id="1" name=""/>
        <p:cNvGrpSpPr/>
        <p:nvPr/>
      </p:nvGrpSpPr>
      <p:grpSpPr>
        <a:xfrm>
          <a:off x="0" y="0"/>
          <a:ext cx="0" cy="0"/>
          <a:chOff x="0" y="0"/>
          <a:chExt cx="0" cy="0"/>
        </a:xfrm>
      </p:grpSpPr>
      <p:sp>
        <p:nvSpPr>
          <p:cNvPr id="29" name="Text Placeholder 25">
            <a:extLst>
              <a:ext uri="{FF2B5EF4-FFF2-40B4-BE49-F238E27FC236}">
                <a16:creationId xmlns:a16="http://schemas.microsoft.com/office/drawing/2014/main" id="{16368D40-D348-B2D7-8C1C-8FDC0EC924B7}"/>
              </a:ext>
            </a:extLst>
          </p:cNvPr>
          <p:cNvSpPr>
            <a:spLocks noGrp="1"/>
          </p:cNvSpPr>
          <p:nvPr>
            <p:ph type="body" sz="quarter" idx="26" hasCustomPrompt="1"/>
          </p:nvPr>
        </p:nvSpPr>
        <p:spPr>
          <a:xfrm>
            <a:off x="325706" y="867011"/>
            <a:ext cx="3229200" cy="28690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0" name="Text Placeholder 8">
            <a:extLst>
              <a:ext uri="{FF2B5EF4-FFF2-40B4-BE49-F238E27FC236}">
                <a16:creationId xmlns:a16="http://schemas.microsoft.com/office/drawing/2014/main" id="{87E585A4-45A7-DB8F-39E7-6C885FE713A9}"/>
              </a:ext>
            </a:extLst>
          </p:cNvPr>
          <p:cNvSpPr>
            <a:spLocks noGrp="1"/>
          </p:cNvSpPr>
          <p:nvPr>
            <p:ph type="body" sz="quarter" idx="39" hasCustomPrompt="1"/>
          </p:nvPr>
        </p:nvSpPr>
        <p:spPr>
          <a:xfrm>
            <a:off x="325706"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1" name="Text Placeholder 25">
            <a:extLst>
              <a:ext uri="{FF2B5EF4-FFF2-40B4-BE49-F238E27FC236}">
                <a16:creationId xmlns:a16="http://schemas.microsoft.com/office/drawing/2014/main" id="{CC58B4F7-556A-83F5-65C3-3DFC513EC0FC}"/>
              </a:ext>
            </a:extLst>
          </p:cNvPr>
          <p:cNvSpPr>
            <a:spLocks noGrp="1"/>
          </p:cNvSpPr>
          <p:nvPr>
            <p:ph type="body" sz="quarter" idx="40" hasCustomPrompt="1"/>
          </p:nvPr>
        </p:nvSpPr>
        <p:spPr>
          <a:xfrm>
            <a:off x="3741259" y="867011"/>
            <a:ext cx="3229508" cy="286968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2" name="Text Placeholder 8">
            <a:extLst>
              <a:ext uri="{FF2B5EF4-FFF2-40B4-BE49-F238E27FC236}">
                <a16:creationId xmlns:a16="http://schemas.microsoft.com/office/drawing/2014/main" id="{3DEF8672-C840-C3BE-20BB-9CE30C621519}"/>
              </a:ext>
            </a:extLst>
          </p:cNvPr>
          <p:cNvSpPr>
            <a:spLocks noGrp="1"/>
          </p:cNvSpPr>
          <p:nvPr>
            <p:ph type="body" sz="quarter" idx="41" hasCustomPrompt="1"/>
          </p:nvPr>
        </p:nvSpPr>
        <p:spPr>
          <a:xfrm>
            <a:off x="3741259"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3" name="Text Placeholder 25">
            <a:extLst>
              <a:ext uri="{FF2B5EF4-FFF2-40B4-BE49-F238E27FC236}">
                <a16:creationId xmlns:a16="http://schemas.microsoft.com/office/drawing/2014/main" id="{9C17DCFB-B7C2-BB6A-C169-7B1EFEAEFADC}"/>
              </a:ext>
            </a:extLst>
          </p:cNvPr>
          <p:cNvSpPr>
            <a:spLocks noGrp="1"/>
          </p:cNvSpPr>
          <p:nvPr>
            <p:ph type="body" sz="quarter" idx="42" hasCustomPrompt="1"/>
          </p:nvPr>
        </p:nvSpPr>
        <p:spPr>
          <a:xfrm>
            <a:off x="7138882" y="867011"/>
            <a:ext cx="3229508" cy="286968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4" name="Text Placeholder 8">
            <a:extLst>
              <a:ext uri="{FF2B5EF4-FFF2-40B4-BE49-F238E27FC236}">
                <a16:creationId xmlns:a16="http://schemas.microsoft.com/office/drawing/2014/main" id="{A69A1474-9BBE-11F0-52B1-336D27A84D92}"/>
              </a:ext>
            </a:extLst>
          </p:cNvPr>
          <p:cNvSpPr>
            <a:spLocks noGrp="1"/>
          </p:cNvSpPr>
          <p:nvPr>
            <p:ph type="body" sz="quarter" idx="43" hasCustomPrompt="1"/>
          </p:nvPr>
        </p:nvSpPr>
        <p:spPr>
          <a:xfrm>
            <a:off x="7138882"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2" name="Text Placeholder 25">
            <a:extLst>
              <a:ext uri="{FF2B5EF4-FFF2-40B4-BE49-F238E27FC236}">
                <a16:creationId xmlns:a16="http://schemas.microsoft.com/office/drawing/2014/main" id="{DEAEF8B2-F54A-CCEB-9ECD-9DFB6162647C}"/>
              </a:ext>
            </a:extLst>
          </p:cNvPr>
          <p:cNvSpPr>
            <a:spLocks noGrp="1"/>
          </p:cNvSpPr>
          <p:nvPr>
            <p:ph type="body" sz="quarter" idx="57" hasCustomPrompt="1"/>
          </p:nvPr>
        </p:nvSpPr>
        <p:spPr>
          <a:xfrm>
            <a:off x="325706" y="4367569"/>
            <a:ext cx="3229200" cy="28712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3" name="Text Placeholder 8">
            <a:extLst>
              <a:ext uri="{FF2B5EF4-FFF2-40B4-BE49-F238E27FC236}">
                <a16:creationId xmlns:a16="http://schemas.microsoft.com/office/drawing/2014/main" id="{7DA1021A-7168-9D78-43C0-3FCAB34BAE11}"/>
              </a:ext>
            </a:extLst>
          </p:cNvPr>
          <p:cNvSpPr>
            <a:spLocks noGrp="1"/>
          </p:cNvSpPr>
          <p:nvPr>
            <p:ph type="body" sz="quarter" idx="58" hasCustomPrompt="1"/>
          </p:nvPr>
        </p:nvSpPr>
        <p:spPr>
          <a:xfrm>
            <a:off x="325706" y="389094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4" name="Text Placeholder 25">
            <a:extLst>
              <a:ext uri="{FF2B5EF4-FFF2-40B4-BE49-F238E27FC236}">
                <a16:creationId xmlns:a16="http://schemas.microsoft.com/office/drawing/2014/main" id="{61BC96C8-4806-705F-1637-D69BABA11EF9}"/>
              </a:ext>
            </a:extLst>
          </p:cNvPr>
          <p:cNvSpPr>
            <a:spLocks noGrp="1"/>
          </p:cNvSpPr>
          <p:nvPr>
            <p:ph type="body" sz="quarter" idx="59" hasCustomPrompt="1"/>
          </p:nvPr>
        </p:nvSpPr>
        <p:spPr>
          <a:xfrm>
            <a:off x="3731152" y="4367494"/>
            <a:ext cx="3229508" cy="28718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5" name="Text Placeholder 8">
            <a:extLst>
              <a:ext uri="{FF2B5EF4-FFF2-40B4-BE49-F238E27FC236}">
                <a16:creationId xmlns:a16="http://schemas.microsoft.com/office/drawing/2014/main" id="{30B0647F-F516-DA63-6228-F1755DB59331}"/>
              </a:ext>
            </a:extLst>
          </p:cNvPr>
          <p:cNvSpPr>
            <a:spLocks noGrp="1"/>
          </p:cNvSpPr>
          <p:nvPr>
            <p:ph type="body" sz="quarter" idx="60" hasCustomPrompt="1"/>
          </p:nvPr>
        </p:nvSpPr>
        <p:spPr>
          <a:xfrm>
            <a:off x="3731152" y="389094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6" name="Text Placeholder 25">
            <a:extLst>
              <a:ext uri="{FF2B5EF4-FFF2-40B4-BE49-F238E27FC236}">
                <a16:creationId xmlns:a16="http://schemas.microsoft.com/office/drawing/2014/main" id="{FAD84FEE-D8B6-7A0D-9915-AAAAAB412E16}"/>
              </a:ext>
            </a:extLst>
          </p:cNvPr>
          <p:cNvSpPr>
            <a:spLocks noGrp="1"/>
          </p:cNvSpPr>
          <p:nvPr>
            <p:ph type="body" sz="quarter" idx="61" hasCustomPrompt="1"/>
          </p:nvPr>
        </p:nvSpPr>
        <p:spPr>
          <a:xfrm>
            <a:off x="7138882" y="4367494"/>
            <a:ext cx="3229508" cy="28718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7" name="Text Placeholder 8">
            <a:extLst>
              <a:ext uri="{FF2B5EF4-FFF2-40B4-BE49-F238E27FC236}">
                <a16:creationId xmlns:a16="http://schemas.microsoft.com/office/drawing/2014/main" id="{91B19173-CA95-5DCA-4839-5C51B1FD8573}"/>
              </a:ext>
            </a:extLst>
          </p:cNvPr>
          <p:cNvSpPr>
            <a:spLocks noGrp="1"/>
          </p:cNvSpPr>
          <p:nvPr>
            <p:ph type="body" sz="quarter" idx="62" hasCustomPrompt="1"/>
          </p:nvPr>
        </p:nvSpPr>
        <p:spPr>
          <a:xfrm>
            <a:off x="7138882" y="389094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Tree>
    <p:extLst>
      <p:ext uri="{BB962C8B-B14F-4D97-AF65-F5344CB8AC3E}">
        <p14:creationId xmlns:p14="http://schemas.microsoft.com/office/powerpoint/2010/main" val="146580667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Cover Page - Red">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ED5A3E"/>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ED5A3E"/>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Year Group:</a:t>
            </a:r>
            <a:endParaRPr lang="en-US" dirty="0"/>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ED5A3E"/>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Unit/Topic:</a:t>
            </a:r>
            <a:endParaRPr lang="en-US" dirty="0"/>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ED5A3E"/>
                </a:solidFill>
                <a:latin typeface="MASSILIA VF" pitchFamily="2" charset="77"/>
              </a:defRPr>
            </a:lvl1pPr>
          </a:lstStyle>
          <a:p>
            <a:pPr lvl="0"/>
            <a:r>
              <a:rPr lang="en-GB" dirty="0" err="1"/>
              <a:t>Connah’s</a:t>
            </a:r>
            <a:r>
              <a:rPr lang="en-GB" dirty="0"/>
              <a:t> Quay High School</a:t>
            </a:r>
            <a:endParaRPr lang="en-US" dirty="0"/>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006758"/>
                </a:solidFill>
                <a:latin typeface="MASSILIA VF" pitchFamily="2" charset="77"/>
              </a:defRPr>
            </a:lvl1pPr>
          </a:lstStyle>
          <a:p>
            <a:pPr lvl="0"/>
            <a:r>
              <a:rPr lang="en-GB" dirty="0"/>
              <a:t>Curriculum for Wales Scheme of Learning [Subject]</a:t>
            </a:r>
            <a:endParaRPr lang="en-US" dirty="0"/>
          </a:p>
        </p:txBody>
      </p:sp>
    </p:spTree>
    <p:extLst>
      <p:ext uri="{BB962C8B-B14F-4D97-AF65-F5344CB8AC3E}">
        <p14:creationId xmlns:p14="http://schemas.microsoft.com/office/powerpoint/2010/main" val="23083398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Page - 1 Box">
    <p:bg>
      <p:bgPr>
        <a:solidFill>
          <a:schemeClr val="bg1">
            <a:lumMod val="95000"/>
          </a:schemeClr>
        </a:solidFill>
        <a:effectLst/>
      </p:bgPr>
    </p:bg>
    <p:spTree>
      <p:nvGrpSpPr>
        <p:cNvPr id="1" name=""/>
        <p:cNvGrpSpPr/>
        <p:nvPr/>
      </p:nvGrpSpPr>
      <p:grpSpPr>
        <a:xfrm>
          <a:off x="0" y="0"/>
          <a:ext cx="0" cy="0"/>
          <a:chOff x="0" y="0"/>
          <a:chExt cx="0" cy="0"/>
        </a:xfrm>
      </p:grpSpPr>
      <p:sp>
        <p:nvSpPr>
          <p:cNvPr id="8" name="Text Placeholder 25">
            <a:extLst>
              <a:ext uri="{FF2B5EF4-FFF2-40B4-BE49-F238E27FC236}">
                <a16:creationId xmlns:a16="http://schemas.microsoft.com/office/drawing/2014/main" id="{B5749780-917B-7507-7292-ABE78BE3C047}"/>
              </a:ext>
            </a:extLst>
          </p:cNvPr>
          <p:cNvSpPr>
            <a:spLocks noGrp="1"/>
          </p:cNvSpPr>
          <p:nvPr>
            <p:ph type="body" sz="quarter" idx="26" hasCustomPrompt="1"/>
          </p:nvPr>
        </p:nvSpPr>
        <p:spPr>
          <a:xfrm>
            <a:off x="325706" y="867011"/>
            <a:ext cx="10040400" cy="6349581"/>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9" name="Text Placeholder 8">
            <a:extLst>
              <a:ext uri="{FF2B5EF4-FFF2-40B4-BE49-F238E27FC236}">
                <a16:creationId xmlns:a16="http://schemas.microsoft.com/office/drawing/2014/main" id="{F68D94B7-620C-2306-92EE-E2403F44A4FE}"/>
              </a:ext>
            </a:extLst>
          </p:cNvPr>
          <p:cNvSpPr>
            <a:spLocks noGrp="1"/>
          </p:cNvSpPr>
          <p:nvPr>
            <p:ph type="body" sz="quarter" idx="38" hasCustomPrompt="1"/>
          </p:nvPr>
        </p:nvSpPr>
        <p:spPr>
          <a:xfrm>
            <a:off x="325706" y="405483"/>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Tree>
    <p:extLst>
      <p:ext uri="{BB962C8B-B14F-4D97-AF65-F5344CB8AC3E}">
        <p14:creationId xmlns:p14="http://schemas.microsoft.com/office/powerpoint/2010/main" val="403721584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Cover Page - Yellow">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FFDA68"/>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FFDA68"/>
          </a:solidFill>
          <a:ln w="0">
            <a:noFill/>
          </a:ln>
        </p:spPr>
        <p:txBody>
          <a:bodyPr lIns="72000" anchor="ctr" anchorCtr="1">
            <a:noAutofit/>
          </a:bodyPr>
          <a:lstStyle>
            <a:lvl1pPr marL="0" indent="0" algn="l">
              <a:buNone/>
              <a:defRPr sz="2800" b="1">
                <a:solidFill>
                  <a:srgbClr val="006758"/>
                </a:solidFill>
                <a:latin typeface="MASSILIA VF" pitchFamily="2" charset="77"/>
              </a:defRPr>
            </a:lvl1pPr>
          </a:lstStyle>
          <a:p>
            <a:pPr lvl="0"/>
            <a:r>
              <a:rPr lang="en-GB" dirty="0"/>
              <a:t>Year Group:</a:t>
            </a:r>
            <a:endParaRPr lang="en-US" dirty="0"/>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FFDA68"/>
          </a:solidFill>
          <a:ln w="0">
            <a:noFill/>
          </a:ln>
        </p:spPr>
        <p:txBody>
          <a:bodyPr lIns="72000" anchor="ctr" anchorCtr="1">
            <a:noAutofit/>
          </a:bodyPr>
          <a:lstStyle>
            <a:lvl1pPr marL="0" indent="0" algn="l">
              <a:buNone/>
              <a:defRPr sz="2800" b="1">
                <a:solidFill>
                  <a:srgbClr val="006758"/>
                </a:solidFill>
                <a:latin typeface="MASSILIA VF" pitchFamily="2" charset="77"/>
              </a:defRPr>
            </a:lvl1pPr>
          </a:lstStyle>
          <a:p>
            <a:pPr lvl="0"/>
            <a:r>
              <a:rPr lang="en-GB" dirty="0"/>
              <a:t>Unit/Topic:</a:t>
            </a:r>
            <a:endParaRPr lang="en-US" dirty="0"/>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006758"/>
                </a:solidFill>
                <a:latin typeface="MASSILIA VF" pitchFamily="2" charset="77"/>
              </a:defRPr>
            </a:lvl1pPr>
          </a:lstStyle>
          <a:p>
            <a:pPr lvl="0"/>
            <a:r>
              <a:rPr lang="en-GB" dirty="0" err="1"/>
              <a:t>Connah’s</a:t>
            </a:r>
            <a:r>
              <a:rPr lang="en-GB" dirty="0"/>
              <a:t> Quay High School</a:t>
            </a:r>
            <a:endParaRPr lang="en-US" dirty="0"/>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006758"/>
                </a:solidFill>
                <a:latin typeface="MASSILIA VF" pitchFamily="2" charset="77"/>
              </a:defRPr>
            </a:lvl1pPr>
          </a:lstStyle>
          <a:p>
            <a:pPr lvl="0"/>
            <a:r>
              <a:rPr lang="en-GB" dirty="0"/>
              <a:t>Curriculum for Wales Scheme of Learning [Subject]</a:t>
            </a:r>
            <a:endParaRPr lang="en-US" dirty="0"/>
          </a:p>
        </p:txBody>
      </p:sp>
    </p:spTree>
    <p:extLst>
      <p:ext uri="{BB962C8B-B14F-4D97-AF65-F5344CB8AC3E}">
        <p14:creationId xmlns:p14="http://schemas.microsoft.com/office/powerpoint/2010/main" val="427287374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Cover Page - Orange">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FB9F53"/>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FB9F53"/>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Year Group:</a:t>
            </a:r>
            <a:endParaRPr lang="en-US" dirty="0"/>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FB9F53"/>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Unit/Topic:</a:t>
            </a:r>
            <a:endParaRPr lang="en-US" dirty="0"/>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FB9F53"/>
                </a:solidFill>
                <a:latin typeface="MASSILIA VF" pitchFamily="2" charset="77"/>
              </a:defRPr>
            </a:lvl1pPr>
          </a:lstStyle>
          <a:p>
            <a:pPr lvl="0"/>
            <a:r>
              <a:rPr lang="en-GB" dirty="0" err="1"/>
              <a:t>Connah’s</a:t>
            </a:r>
            <a:r>
              <a:rPr lang="en-GB" dirty="0"/>
              <a:t> Quay High School</a:t>
            </a:r>
            <a:endParaRPr lang="en-US" dirty="0"/>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006758"/>
                </a:solidFill>
                <a:latin typeface="MASSILIA VF" pitchFamily="2" charset="77"/>
              </a:defRPr>
            </a:lvl1pPr>
          </a:lstStyle>
          <a:p>
            <a:pPr lvl="0"/>
            <a:r>
              <a:rPr lang="en-GB" dirty="0"/>
              <a:t>Curriculum for Wales Scheme of Learning [Subject]</a:t>
            </a:r>
            <a:endParaRPr lang="en-US" dirty="0"/>
          </a:p>
        </p:txBody>
      </p:sp>
    </p:spTree>
    <p:extLst>
      <p:ext uri="{BB962C8B-B14F-4D97-AF65-F5344CB8AC3E}">
        <p14:creationId xmlns:p14="http://schemas.microsoft.com/office/powerpoint/2010/main" val="82648740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Cover Page - Blue">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3A93A9"/>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3A93A9"/>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Year Group:</a:t>
            </a:r>
            <a:endParaRPr lang="en-US" dirty="0"/>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3A93A9"/>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Unit/Topic:</a:t>
            </a:r>
            <a:endParaRPr lang="en-US" dirty="0"/>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3A93A9"/>
                </a:solidFill>
                <a:latin typeface="MASSILIA VF" pitchFamily="2" charset="77"/>
              </a:defRPr>
            </a:lvl1pPr>
          </a:lstStyle>
          <a:p>
            <a:pPr lvl="0"/>
            <a:r>
              <a:rPr lang="en-GB" dirty="0" err="1"/>
              <a:t>Connah’s</a:t>
            </a:r>
            <a:r>
              <a:rPr lang="en-GB" dirty="0"/>
              <a:t> Quay High School</a:t>
            </a:r>
            <a:endParaRPr lang="en-US" dirty="0"/>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006758"/>
                </a:solidFill>
                <a:latin typeface="MASSILIA VF" pitchFamily="2" charset="77"/>
              </a:defRPr>
            </a:lvl1pPr>
          </a:lstStyle>
          <a:p>
            <a:pPr lvl="0"/>
            <a:r>
              <a:rPr lang="en-GB" dirty="0"/>
              <a:t>Curriculum for Wales Scheme of Learning [Subject]</a:t>
            </a:r>
            <a:endParaRPr lang="en-US" dirty="0"/>
          </a:p>
        </p:txBody>
      </p:sp>
    </p:spTree>
    <p:extLst>
      <p:ext uri="{BB962C8B-B14F-4D97-AF65-F5344CB8AC3E}">
        <p14:creationId xmlns:p14="http://schemas.microsoft.com/office/powerpoint/2010/main" val="86017218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Cover Page - Light Green">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6EAF82"/>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6EAF82"/>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Year Group:</a:t>
            </a:r>
            <a:endParaRPr lang="en-US" dirty="0"/>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6EAF82"/>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Unit/Topic:</a:t>
            </a:r>
            <a:endParaRPr lang="en-US" dirty="0"/>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6EAF82"/>
                </a:solidFill>
                <a:latin typeface="MASSILIA VF" pitchFamily="2" charset="77"/>
              </a:defRPr>
            </a:lvl1pPr>
          </a:lstStyle>
          <a:p>
            <a:pPr lvl="0"/>
            <a:r>
              <a:rPr lang="en-GB" dirty="0" err="1"/>
              <a:t>Connah’s</a:t>
            </a:r>
            <a:r>
              <a:rPr lang="en-GB" dirty="0"/>
              <a:t> Quay High School</a:t>
            </a:r>
            <a:endParaRPr lang="en-US" dirty="0"/>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006758"/>
                </a:solidFill>
                <a:latin typeface="MASSILIA VF" pitchFamily="2" charset="77"/>
              </a:defRPr>
            </a:lvl1pPr>
          </a:lstStyle>
          <a:p>
            <a:pPr lvl="0"/>
            <a:r>
              <a:rPr lang="en-GB" dirty="0"/>
              <a:t>Curriculum for Wales Scheme of Learning [Subject]</a:t>
            </a:r>
            <a:endParaRPr lang="en-US" dirty="0"/>
          </a:p>
        </p:txBody>
      </p:sp>
    </p:spTree>
    <p:extLst>
      <p:ext uri="{BB962C8B-B14F-4D97-AF65-F5344CB8AC3E}">
        <p14:creationId xmlns:p14="http://schemas.microsoft.com/office/powerpoint/2010/main" val="44582207"/>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Cover Page - Dark Green">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006758"/>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006758"/>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Year Group:</a:t>
            </a:r>
            <a:endParaRPr lang="en-US" dirty="0"/>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006758"/>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Unit/Topic:</a:t>
            </a:r>
            <a:endParaRPr lang="en-US" dirty="0"/>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006758"/>
                </a:solidFill>
                <a:latin typeface="MASSILIA VF" pitchFamily="2" charset="77"/>
              </a:defRPr>
            </a:lvl1pPr>
          </a:lstStyle>
          <a:p>
            <a:pPr lvl="0"/>
            <a:r>
              <a:rPr lang="en-GB" dirty="0" err="1"/>
              <a:t>Connah’s</a:t>
            </a:r>
            <a:r>
              <a:rPr lang="en-GB" dirty="0"/>
              <a:t> Quay High School</a:t>
            </a:r>
            <a:endParaRPr lang="en-US" dirty="0"/>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6EAF82"/>
                </a:solidFill>
                <a:latin typeface="MASSILIA VF" pitchFamily="2" charset="77"/>
              </a:defRPr>
            </a:lvl1pPr>
          </a:lstStyle>
          <a:p>
            <a:pPr lvl="0"/>
            <a:r>
              <a:rPr lang="en-GB" dirty="0"/>
              <a:t>Curriculum for Wales Scheme of Learning [Subject]</a:t>
            </a:r>
            <a:endParaRPr lang="en-US" dirty="0"/>
          </a:p>
        </p:txBody>
      </p:sp>
    </p:spTree>
    <p:extLst>
      <p:ext uri="{BB962C8B-B14F-4D97-AF65-F5344CB8AC3E}">
        <p14:creationId xmlns:p14="http://schemas.microsoft.com/office/powerpoint/2010/main" val="81087228"/>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How to use this template">
    <p:bg>
      <p:bgPr>
        <a:solidFill>
          <a:srgbClr val="006758"/>
        </a:solidFill>
        <a:effectLst/>
      </p:bgPr>
    </p:bg>
    <p:spTree>
      <p:nvGrpSpPr>
        <p:cNvPr id="1" name=""/>
        <p:cNvGrpSpPr/>
        <p:nvPr/>
      </p:nvGrpSpPr>
      <p:grpSpPr>
        <a:xfrm>
          <a:off x="0" y="0"/>
          <a:ext cx="0" cy="0"/>
          <a:chOff x="0" y="0"/>
          <a:chExt cx="0" cy="0"/>
        </a:xfrm>
      </p:grpSpPr>
      <p:sp>
        <p:nvSpPr>
          <p:cNvPr id="7" name="Freeform 6">
            <a:extLst>
              <a:ext uri="{FF2B5EF4-FFF2-40B4-BE49-F238E27FC236}">
                <a16:creationId xmlns:a16="http://schemas.microsoft.com/office/drawing/2014/main" id="{84C372DD-6373-BA26-F917-1E37B3CE0213}"/>
              </a:ext>
            </a:extLst>
          </p:cNvPr>
          <p:cNvSpPr/>
          <p:nvPr userDrawn="1"/>
        </p:nvSpPr>
        <p:spPr>
          <a:xfrm rot="10800000">
            <a:off x="7711767" y="5235785"/>
            <a:ext cx="2980046" cy="2326882"/>
          </a:xfrm>
          <a:custGeom>
            <a:avLst/>
            <a:gdLst>
              <a:gd name="connsiteX0" fmla="*/ 0 w 2980046"/>
              <a:gd name="connsiteY0" fmla="*/ 0 h 2326882"/>
              <a:gd name="connsiteX1" fmla="*/ 2980046 w 2980046"/>
              <a:gd name="connsiteY1" fmla="*/ 0 h 2326882"/>
              <a:gd name="connsiteX2" fmla="*/ 2974552 w 2980046"/>
              <a:gd name="connsiteY2" fmla="*/ 1069363 h 2326882"/>
              <a:gd name="connsiteX3" fmla="*/ 2973911 w 2980046"/>
              <a:gd name="connsiteY3" fmla="*/ 1194192 h 2326882"/>
              <a:gd name="connsiteX4" fmla="*/ 2968988 w 2980046"/>
              <a:gd name="connsiteY4" fmla="*/ 1215939 h 2326882"/>
              <a:gd name="connsiteX5" fmla="*/ 2946802 w 2980046"/>
              <a:gd name="connsiteY5" fmla="*/ 1265204 h 2326882"/>
              <a:gd name="connsiteX6" fmla="*/ 2915230 w 2980046"/>
              <a:gd name="connsiteY6" fmla="*/ 1309050 h 2326882"/>
              <a:gd name="connsiteX7" fmla="*/ 2898858 w 2980046"/>
              <a:gd name="connsiteY7" fmla="*/ 1324187 h 2326882"/>
              <a:gd name="connsiteX8" fmla="*/ 2791074 w 2980046"/>
              <a:gd name="connsiteY8" fmla="*/ 1387157 h 2326882"/>
              <a:gd name="connsiteX9" fmla="*/ 1285444 w 2980046"/>
              <a:gd name="connsiteY9" fmla="*/ 2266777 h 2326882"/>
              <a:gd name="connsiteX10" fmla="*/ 1213845 w 2980046"/>
              <a:gd name="connsiteY10" fmla="*/ 2308607 h 2326882"/>
              <a:gd name="connsiteX11" fmla="*/ 1172429 w 2980046"/>
              <a:gd name="connsiteY11" fmla="*/ 2321463 h 2326882"/>
              <a:gd name="connsiteX12" fmla="*/ 1118671 w 2980046"/>
              <a:gd name="connsiteY12" fmla="*/ 2326882 h 2326882"/>
              <a:gd name="connsiteX13" fmla="*/ 1064913 w 2980046"/>
              <a:gd name="connsiteY13" fmla="*/ 2321463 h 2326882"/>
              <a:gd name="connsiteX14" fmla="*/ 1023984 w 2980046"/>
              <a:gd name="connsiteY14" fmla="*/ 2308758 h 2326882"/>
              <a:gd name="connsiteX15" fmla="*/ 953358 w 2980046"/>
              <a:gd name="connsiteY15" fmla="*/ 2267982 h 2326882"/>
              <a:gd name="connsiteX16" fmla="*/ 0 w 2980046"/>
              <a:gd name="connsiteY16" fmla="*/ 1717561 h 23268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980046" h="2326882">
                <a:moveTo>
                  <a:pt x="0" y="0"/>
                </a:moveTo>
                <a:lnTo>
                  <a:pt x="2980046" y="0"/>
                </a:lnTo>
                <a:lnTo>
                  <a:pt x="2974552" y="1069363"/>
                </a:lnTo>
                <a:lnTo>
                  <a:pt x="2973911" y="1194192"/>
                </a:lnTo>
                <a:lnTo>
                  <a:pt x="2968988" y="1215939"/>
                </a:lnTo>
                <a:cubicBezTo>
                  <a:pt x="2963383" y="1232753"/>
                  <a:pt x="2956009" y="1249256"/>
                  <a:pt x="2946802" y="1265204"/>
                </a:cubicBezTo>
                <a:cubicBezTo>
                  <a:pt x="2937594" y="1281152"/>
                  <a:pt x="2926989" y="1295789"/>
                  <a:pt x="2915230" y="1309050"/>
                </a:cubicBezTo>
                <a:lnTo>
                  <a:pt x="2898858" y="1324187"/>
                </a:lnTo>
                <a:lnTo>
                  <a:pt x="2791074" y="1387157"/>
                </a:lnTo>
                <a:lnTo>
                  <a:pt x="1285444" y="2266777"/>
                </a:lnTo>
                <a:lnTo>
                  <a:pt x="1213845" y="2308607"/>
                </a:lnTo>
                <a:lnTo>
                  <a:pt x="1172429" y="2321463"/>
                </a:lnTo>
                <a:cubicBezTo>
                  <a:pt x="1155065" y="2325016"/>
                  <a:pt x="1137086" y="2326882"/>
                  <a:pt x="1118671" y="2326882"/>
                </a:cubicBezTo>
                <a:cubicBezTo>
                  <a:pt x="1100256" y="2326882"/>
                  <a:pt x="1082277" y="2325016"/>
                  <a:pt x="1064913" y="2321463"/>
                </a:cubicBezTo>
                <a:lnTo>
                  <a:pt x="1023984" y="2308758"/>
                </a:lnTo>
                <a:lnTo>
                  <a:pt x="953358" y="2267982"/>
                </a:lnTo>
                <a:lnTo>
                  <a:pt x="0" y="1717561"/>
                </a:lnTo>
                <a:close/>
              </a:path>
            </a:pathLst>
          </a:custGeom>
          <a:solidFill>
            <a:srgbClr val="6EAF82"/>
          </a:solidFill>
          <a:ln>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solidFill>
                <a:srgbClr val="FFDA68"/>
              </a:solidFill>
            </a:endParaRPr>
          </a:p>
        </p:txBody>
      </p:sp>
      <p:sp>
        <p:nvSpPr>
          <p:cNvPr id="8" name="TextBox 7">
            <a:extLst>
              <a:ext uri="{FF2B5EF4-FFF2-40B4-BE49-F238E27FC236}">
                <a16:creationId xmlns:a16="http://schemas.microsoft.com/office/drawing/2014/main" id="{AC8E1257-65FC-F9DA-235B-FE2B7ABF9185}"/>
              </a:ext>
            </a:extLst>
          </p:cNvPr>
          <p:cNvSpPr txBox="1"/>
          <p:nvPr userDrawn="1"/>
        </p:nvSpPr>
        <p:spPr>
          <a:xfrm>
            <a:off x="365030" y="280087"/>
            <a:ext cx="6026009" cy="923330"/>
          </a:xfrm>
          <a:prstGeom prst="rect">
            <a:avLst/>
          </a:prstGeom>
          <a:noFill/>
        </p:spPr>
        <p:txBody>
          <a:bodyPr wrap="none" rtlCol="0">
            <a:spAutoFit/>
          </a:bodyPr>
          <a:lstStyle/>
          <a:p>
            <a:r>
              <a:rPr lang="en-US" sz="5400" b="1" dirty="0" err="1">
                <a:solidFill>
                  <a:schemeClr val="bg1"/>
                </a:solidFill>
                <a:latin typeface="MASSILIA VF" pitchFamily="2" charset="77"/>
              </a:rPr>
              <a:t>CfW</a:t>
            </a:r>
            <a:r>
              <a:rPr lang="en-US" sz="5400" b="1" dirty="0">
                <a:solidFill>
                  <a:schemeClr val="bg1"/>
                </a:solidFill>
                <a:latin typeface="MASSILIA VF" pitchFamily="2" charset="77"/>
              </a:rPr>
              <a:t> </a:t>
            </a:r>
            <a:r>
              <a:rPr lang="en-US" sz="5400" b="1" dirty="0" err="1">
                <a:solidFill>
                  <a:schemeClr val="bg1"/>
                </a:solidFill>
                <a:latin typeface="MASSILIA VF" pitchFamily="2" charset="77"/>
              </a:rPr>
              <a:t>SoL</a:t>
            </a:r>
            <a:r>
              <a:rPr lang="en-US" sz="5400" b="1" dirty="0">
                <a:solidFill>
                  <a:schemeClr val="bg1"/>
                </a:solidFill>
                <a:latin typeface="MASSILIA VF" pitchFamily="2" charset="77"/>
              </a:rPr>
              <a:t> Template </a:t>
            </a:r>
          </a:p>
        </p:txBody>
      </p:sp>
      <p:sp>
        <p:nvSpPr>
          <p:cNvPr id="9" name="TextBox 8">
            <a:extLst>
              <a:ext uri="{FF2B5EF4-FFF2-40B4-BE49-F238E27FC236}">
                <a16:creationId xmlns:a16="http://schemas.microsoft.com/office/drawing/2014/main" id="{73831A49-4F77-7FA4-F2BD-26142422D9B8}"/>
              </a:ext>
            </a:extLst>
          </p:cNvPr>
          <p:cNvSpPr txBox="1"/>
          <p:nvPr userDrawn="1"/>
        </p:nvSpPr>
        <p:spPr>
          <a:xfrm>
            <a:off x="325706" y="1954306"/>
            <a:ext cx="10040400" cy="5262285"/>
          </a:xfrm>
          <a:prstGeom prst="rect">
            <a:avLst/>
          </a:prstGeom>
          <a:solidFill>
            <a:schemeClr val="bg1"/>
          </a:solidFill>
          <a:ln w="38100">
            <a:noFill/>
          </a:ln>
        </p:spPr>
        <p:txBody>
          <a:bodyPr wrap="square" lIns="180000" tIns="180000" rIns="180000" bIns="180000" rtlCol="0">
            <a:noAutofit/>
          </a:bodyPr>
          <a:lstStyle/>
          <a:p>
            <a:pPr marL="342900" indent="-342900">
              <a:buFont typeface="+mj-lt"/>
              <a:buAutoNum type="arabicPeriod"/>
            </a:pPr>
            <a:r>
              <a:rPr lang="en-GB" sz="1500" dirty="0">
                <a:latin typeface="MASSILIA VF" pitchFamily="2" charset="77"/>
              </a:rPr>
              <a:t>Start by selecting a template to use by navigating to ‘</a:t>
            </a:r>
            <a:r>
              <a:rPr lang="en-GB" sz="1500" b="1" dirty="0">
                <a:solidFill>
                  <a:srgbClr val="006758"/>
                </a:solidFill>
                <a:latin typeface="MASSILIA VF" pitchFamily="2" charset="77"/>
              </a:rPr>
              <a:t>Insert</a:t>
            </a:r>
            <a:r>
              <a:rPr lang="en-GB" sz="1500" dirty="0">
                <a:latin typeface="MASSILIA VF" pitchFamily="2" charset="77"/>
              </a:rPr>
              <a:t>’ in the top menu and find the drop down menu for ‘</a:t>
            </a:r>
            <a:r>
              <a:rPr lang="en-GB" sz="1500" b="1" dirty="0">
                <a:solidFill>
                  <a:srgbClr val="006758"/>
                </a:solidFill>
                <a:latin typeface="MASSILIA VF" pitchFamily="2" charset="77"/>
              </a:rPr>
              <a:t>New Slide</a:t>
            </a:r>
            <a:r>
              <a:rPr lang="en-GB" sz="1500" dirty="0">
                <a:latin typeface="MASSILIA VF" pitchFamily="2" charset="77"/>
              </a:rPr>
              <a:t>’. You can select your design from the available templates.</a:t>
            </a:r>
          </a:p>
          <a:p>
            <a:pPr marL="342900" indent="-342900">
              <a:buFont typeface="+mj-lt"/>
              <a:buAutoNum type="arabicPeriod"/>
            </a:pPr>
            <a:endParaRPr lang="en-GB" sz="1500" dirty="0">
              <a:latin typeface="MASSILIA VF" pitchFamily="2" charset="77"/>
            </a:endParaRPr>
          </a:p>
          <a:p>
            <a:pPr marL="342900" indent="-342900">
              <a:buFont typeface="+mj-lt"/>
              <a:buAutoNum type="arabicPeriod"/>
            </a:pPr>
            <a:r>
              <a:rPr lang="en-GB" sz="1500" dirty="0">
                <a:latin typeface="MASSILIA VF" pitchFamily="2" charset="77"/>
              </a:rPr>
              <a:t>All templates come with placeholder text. Simply click the text box and begin typing to replace the text. Please note that suggested text has been included as a placeholder in all the text boxes, this text is not visible on printed materials, exports or in presentation mode, you must type your own text into the placeholder text box or frames will not be visible.</a:t>
            </a:r>
          </a:p>
          <a:p>
            <a:pPr marL="342900" indent="-342900">
              <a:buFont typeface="+mj-lt"/>
              <a:buAutoNum type="arabicPeriod"/>
            </a:pPr>
            <a:endParaRPr lang="en-GB" sz="1500" dirty="0">
              <a:latin typeface="MASSILIA VF" pitchFamily="2" charset="77"/>
            </a:endParaRPr>
          </a:p>
          <a:p>
            <a:pPr marL="342900" indent="-342900">
              <a:buFont typeface="+mj-lt"/>
              <a:buAutoNum type="arabicPeriod"/>
            </a:pPr>
            <a:r>
              <a:rPr lang="en-GB" sz="1500" dirty="0">
                <a:latin typeface="MASSILIA VF" pitchFamily="2" charset="77"/>
              </a:rPr>
              <a:t>Please ensure you are using the appropriate font ‘</a:t>
            </a:r>
            <a:r>
              <a:rPr lang="en-GB" sz="1500" b="1" dirty="0" err="1">
                <a:solidFill>
                  <a:srgbClr val="006758"/>
                </a:solidFill>
                <a:latin typeface="MASSILIA VF" pitchFamily="2" charset="77"/>
              </a:rPr>
              <a:t>Massilia</a:t>
            </a:r>
            <a:r>
              <a:rPr lang="en-GB" sz="1500" b="1" dirty="0">
                <a:solidFill>
                  <a:srgbClr val="006758"/>
                </a:solidFill>
                <a:latin typeface="MASSILIA VF" pitchFamily="2" charset="77"/>
              </a:rPr>
              <a:t> VF</a:t>
            </a:r>
            <a:r>
              <a:rPr lang="en-GB" sz="1500" dirty="0">
                <a:latin typeface="MASSILIA VF" pitchFamily="2" charset="77"/>
              </a:rPr>
              <a:t>’ in either regular or bold. If your text does not fit try reducing the text size.</a:t>
            </a:r>
          </a:p>
          <a:p>
            <a:pPr marL="342900" indent="-342900">
              <a:buFont typeface="+mj-lt"/>
              <a:buAutoNum type="arabicPeriod"/>
            </a:pPr>
            <a:endParaRPr lang="en-GB" sz="1500" dirty="0">
              <a:latin typeface="MASSILIA VF" pitchFamily="2" charset="77"/>
            </a:endParaRPr>
          </a:p>
          <a:p>
            <a:pPr marL="342900" indent="-342900">
              <a:buFont typeface="+mj-lt"/>
              <a:buAutoNum type="arabicPeriod"/>
            </a:pPr>
            <a:r>
              <a:rPr lang="en-GB" sz="1500" dirty="0">
                <a:latin typeface="MASSILIA VF" pitchFamily="2" charset="77"/>
              </a:rPr>
              <a:t>The text boxes have been created so that the colours are editable if you want a mono or multicoloured scheme for a page. However please only use colours from the CQHS brand which are as follows: </a:t>
            </a:r>
            <a:r>
              <a:rPr lang="en-GB" sz="1500" dirty="0">
                <a:solidFill>
                  <a:srgbClr val="ED5A3E"/>
                </a:solidFill>
                <a:latin typeface="MASSILIA VF" pitchFamily="2" charset="77"/>
              </a:rPr>
              <a:t>Red (#ed5a3e)</a:t>
            </a:r>
            <a:r>
              <a:rPr lang="en-GB" sz="1500" dirty="0">
                <a:latin typeface="MASSILIA VF" pitchFamily="2" charset="77"/>
              </a:rPr>
              <a:t>, </a:t>
            </a:r>
            <a:r>
              <a:rPr lang="en-GB" sz="1500" dirty="0">
                <a:solidFill>
                  <a:srgbClr val="FFDA68"/>
                </a:solidFill>
                <a:latin typeface="MASSILIA VF" pitchFamily="2" charset="77"/>
              </a:rPr>
              <a:t>Yellow (#ffda68)</a:t>
            </a:r>
            <a:r>
              <a:rPr lang="en-GB" sz="1500" dirty="0">
                <a:latin typeface="MASSILIA VF" pitchFamily="2" charset="77"/>
              </a:rPr>
              <a:t>, </a:t>
            </a:r>
            <a:r>
              <a:rPr lang="en-GB" sz="1500" dirty="0">
                <a:solidFill>
                  <a:srgbClr val="FB9F53"/>
                </a:solidFill>
                <a:latin typeface="MASSILIA VF" pitchFamily="2" charset="77"/>
              </a:rPr>
              <a:t>Orange (#fb9f53)</a:t>
            </a:r>
            <a:r>
              <a:rPr lang="en-GB" sz="1500" dirty="0">
                <a:latin typeface="MASSILIA VF" pitchFamily="2" charset="77"/>
              </a:rPr>
              <a:t>, </a:t>
            </a:r>
            <a:r>
              <a:rPr lang="en-GB" sz="1500" dirty="0">
                <a:solidFill>
                  <a:srgbClr val="3A93A9"/>
                </a:solidFill>
                <a:latin typeface="MASSILIA VF" pitchFamily="2" charset="77"/>
              </a:rPr>
              <a:t>Blue (#3a93a9)</a:t>
            </a:r>
            <a:r>
              <a:rPr lang="en-GB" sz="1500" dirty="0">
                <a:latin typeface="MASSILIA VF" pitchFamily="2" charset="77"/>
              </a:rPr>
              <a:t>, </a:t>
            </a:r>
            <a:r>
              <a:rPr lang="en-GB" sz="1500" dirty="0">
                <a:solidFill>
                  <a:srgbClr val="6EAF82"/>
                </a:solidFill>
                <a:latin typeface="MASSILIA VF" pitchFamily="2" charset="77"/>
              </a:rPr>
              <a:t>Light Green (#6eaf82) </a:t>
            </a:r>
            <a:r>
              <a:rPr lang="en-GB" sz="1500" dirty="0">
                <a:latin typeface="MASSILIA VF" pitchFamily="2" charset="77"/>
              </a:rPr>
              <a:t>and </a:t>
            </a:r>
            <a:r>
              <a:rPr lang="en-GB" sz="1500" dirty="0">
                <a:solidFill>
                  <a:srgbClr val="006758"/>
                </a:solidFill>
                <a:latin typeface="MASSILIA VF" pitchFamily="2" charset="77"/>
              </a:rPr>
              <a:t>Dark Green (#006758)</a:t>
            </a:r>
            <a:r>
              <a:rPr lang="en-GB" sz="1500" dirty="0">
                <a:latin typeface="MASSILIA VF" pitchFamily="2" charset="77"/>
              </a:rPr>
              <a:t>.</a:t>
            </a:r>
            <a:br>
              <a:rPr lang="en-GB" sz="1500" dirty="0">
                <a:latin typeface="MASSILIA VF" pitchFamily="2" charset="77"/>
              </a:rPr>
            </a:br>
            <a:br>
              <a:rPr lang="en-GB" sz="1500" dirty="0">
                <a:latin typeface="MASSILIA VF" pitchFamily="2" charset="77"/>
              </a:rPr>
            </a:br>
            <a:r>
              <a:rPr lang="en-GB" sz="1500" dirty="0">
                <a:latin typeface="MASSILIA VF" pitchFamily="2" charset="77"/>
              </a:rPr>
              <a:t>To change the colour of the table headings, first select the ‘Example box heading’ for each text frame and navigate to the ‘</a:t>
            </a:r>
            <a:r>
              <a:rPr lang="en-GB" sz="1500" b="1" dirty="0">
                <a:solidFill>
                  <a:srgbClr val="006758"/>
                </a:solidFill>
                <a:latin typeface="MASSILIA VF" pitchFamily="2" charset="77"/>
              </a:rPr>
              <a:t>Shape Format</a:t>
            </a:r>
            <a:r>
              <a:rPr lang="en-GB" sz="1500" dirty="0">
                <a:latin typeface="MASSILIA VF" pitchFamily="2" charset="77"/>
              </a:rPr>
              <a:t>’ tab in the menu here you should see options to change the ‘</a:t>
            </a:r>
            <a:r>
              <a:rPr lang="en-GB" sz="1500" b="1" dirty="0">
                <a:solidFill>
                  <a:srgbClr val="006758"/>
                </a:solidFill>
                <a:latin typeface="MASSILIA VF" pitchFamily="2" charset="77"/>
              </a:rPr>
              <a:t>Shape Fill</a:t>
            </a:r>
            <a:r>
              <a:rPr lang="en-GB" sz="1500" dirty="0">
                <a:latin typeface="MASSILIA VF" pitchFamily="2" charset="77"/>
              </a:rPr>
              <a:t>’, please ensure that you choose a CQHS colour.  </a:t>
            </a:r>
            <a:br>
              <a:rPr lang="en-GB" sz="1500" dirty="0">
                <a:latin typeface="MASSILIA VF" pitchFamily="2" charset="77"/>
              </a:rPr>
            </a:br>
            <a:br>
              <a:rPr lang="en-GB" sz="1500" dirty="0">
                <a:latin typeface="MASSILIA VF" pitchFamily="2" charset="77"/>
              </a:rPr>
            </a:br>
            <a:r>
              <a:rPr lang="en-GB" sz="1500" dirty="0">
                <a:latin typeface="MASSILIA VF" pitchFamily="2" charset="77"/>
              </a:rPr>
              <a:t>To change the background colour to one of the CQHS colours by navigating to the ‘</a:t>
            </a:r>
            <a:r>
              <a:rPr lang="en-GB" sz="1500" b="1" dirty="0">
                <a:solidFill>
                  <a:srgbClr val="006758"/>
                </a:solidFill>
                <a:latin typeface="MASSILIA VF" pitchFamily="2" charset="77"/>
              </a:rPr>
              <a:t>Design</a:t>
            </a:r>
            <a:r>
              <a:rPr lang="en-GB" sz="1500" dirty="0">
                <a:latin typeface="MASSILIA VF" pitchFamily="2" charset="77"/>
              </a:rPr>
              <a:t>’ tab and opening the ‘</a:t>
            </a:r>
            <a:r>
              <a:rPr lang="en-GB" sz="1500" b="1" dirty="0">
                <a:solidFill>
                  <a:srgbClr val="006758"/>
                </a:solidFill>
                <a:latin typeface="MASSILIA VF" pitchFamily="2" charset="77"/>
              </a:rPr>
              <a:t>Format Pane</a:t>
            </a:r>
            <a:r>
              <a:rPr lang="en-GB" sz="1500" dirty="0">
                <a:latin typeface="MASSILIA VF" pitchFamily="2" charset="77"/>
              </a:rPr>
              <a:t>’. </a:t>
            </a:r>
          </a:p>
        </p:txBody>
      </p:sp>
      <p:sp>
        <p:nvSpPr>
          <p:cNvPr id="10" name="Rectangle 9">
            <a:extLst>
              <a:ext uri="{FF2B5EF4-FFF2-40B4-BE49-F238E27FC236}">
                <a16:creationId xmlns:a16="http://schemas.microsoft.com/office/drawing/2014/main" id="{76B24A3A-80CB-8A9A-BE10-BF4894512A54}"/>
              </a:ext>
            </a:extLst>
          </p:cNvPr>
          <p:cNvSpPr/>
          <p:nvPr userDrawn="1"/>
        </p:nvSpPr>
        <p:spPr>
          <a:xfrm>
            <a:off x="325706" y="1392194"/>
            <a:ext cx="10040400" cy="487405"/>
          </a:xfrm>
          <a:prstGeom prst="rect">
            <a:avLst/>
          </a:prstGeom>
          <a:solidFill>
            <a:srgbClr val="3A93A9"/>
          </a:solidFill>
          <a:ln w="38100">
            <a:noFill/>
          </a:ln>
        </p:spPr>
        <p:style>
          <a:lnRef idx="2">
            <a:schemeClr val="accent1">
              <a:shade val="15000"/>
            </a:schemeClr>
          </a:lnRef>
          <a:fillRef idx="1">
            <a:schemeClr val="accent1"/>
          </a:fillRef>
          <a:effectRef idx="0">
            <a:schemeClr val="accent1"/>
          </a:effectRef>
          <a:fontRef idx="minor">
            <a:schemeClr val="lt1"/>
          </a:fontRef>
        </p:style>
        <p:txBody>
          <a:bodyPr wrap="square" lIns="180000" rtlCol="0" anchor="ctr">
            <a:noAutofit/>
          </a:bodyPr>
          <a:lstStyle/>
          <a:p>
            <a:pPr algn="l"/>
            <a:r>
              <a:rPr lang="en-US" sz="2400" b="1" dirty="0">
                <a:solidFill>
                  <a:schemeClr val="bg1"/>
                </a:solidFill>
                <a:latin typeface="MASSILIA VF" pitchFamily="2" charset="77"/>
              </a:rPr>
              <a:t>How to use this template</a:t>
            </a:r>
          </a:p>
        </p:txBody>
      </p:sp>
    </p:spTree>
    <p:extLst>
      <p:ext uri="{BB962C8B-B14F-4D97-AF65-F5344CB8AC3E}">
        <p14:creationId xmlns:p14="http://schemas.microsoft.com/office/powerpoint/2010/main" val="39223356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age - 2 Boxes">
    <p:bg>
      <p:bgPr>
        <a:solidFill>
          <a:schemeClr val="bg1">
            <a:lumMod val="95000"/>
          </a:schemeClr>
        </a:solidFill>
        <a:effectLst/>
      </p:bgPr>
    </p:bg>
    <p:spTree>
      <p:nvGrpSpPr>
        <p:cNvPr id="1" name=""/>
        <p:cNvGrpSpPr/>
        <p:nvPr/>
      </p:nvGrpSpPr>
      <p:grpSpPr>
        <a:xfrm>
          <a:off x="0" y="0"/>
          <a:ext cx="0" cy="0"/>
          <a:chOff x="0" y="0"/>
          <a:chExt cx="0" cy="0"/>
        </a:xfrm>
      </p:grpSpPr>
      <p:sp>
        <p:nvSpPr>
          <p:cNvPr id="9" name="Text Placeholder 25">
            <a:extLst>
              <a:ext uri="{FF2B5EF4-FFF2-40B4-BE49-F238E27FC236}">
                <a16:creationId xmlns:a16="http://schemas.microsoft.com/office/drawing/2014/main" id="{45F79F73-2DD0-FFCC-D4B5-E7EA2516117C}"/>
              </a:ext>
            </a:extLst>
          </p:cNvPr>
          <p:cNvSpPr>
            <a:spLocks noGrp="1"/>
          </p:cNvSpPr>
          <p:nvPr>
            <p:ph type="body" sz="quarter" idx="42" hasCustomPrompt="1"/>
          </p:nvPr>
        </p:nvSpPr>
        <p:spPr>
          <a:xfrm>
            <a:off x="325821" y="1572688"/>
            <a:ext cx="10040285" cy="251305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0" name="Text Placeholder 8">
            <a:extLst>
              <a:ext uri="{FF2B5EF4-FFF2-40B4-BE49-F238E27FC236}">
                <a16:creationId xmlns:a16="http://schemas.microsoft.com/office/drawing/2014/main" id="{F61487A5-9EC5-7AEF-AECD-EC9C705CE2E2}"/>
              </a:ext>
            </a:extLst>
          </p:cNvPr>
          <p:cNvSpPr>
            <a:spLocks noGrp="1"/>
          </p:cNvSpPr>
          <p:nvPr>
            <p:ph type="body" sz="quarter" idx="43" hasCustomPrompt="1"/>
          </p:nvPr>
        </p:nvSpPr>
        <p:spPr>
          <a:xfrm>
            <a:off x="325821" y="1111161"/>
            <a:ext cx="1004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1" name="Text Placeholder 8">
            <a:extLst>
              <a:ext uri="{FF2B5EF4-FFF2-40B4-BE49-F238E27FC236}">
                <a16:creationId xmlns:a16="http://schemas.microsoft.com/office/drawing/2014/main" id="{27503310-CA87-0474-68CD-C891F843576F}"/>
              </a:ext>
            </a:extLst>
          </p:cNvPr>
          <p:cNvSpPr>
            <a:spLocks noGrp="1"/>
          </p:cNvSpPr>
          <p:nvPr>
            <p:ph type="body" sz="quarter" idx="45" hasCustomPrompt="1"/>
          </p:nvPr>
        </p:nvSpPr>
        <p:spPr>
          <a:xfrm>
            <a:off x="325821" y="4258698"/>
            <a:ext cx="1004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2" name="Text Placeholder 25">
            <a:extLst>
              <a:ext uri="{FF2B5EF4-FFF2-40B4-BE49-F238E27FC236}">
                <a16:creationId xmlns:a16="http://schemas.microsoft.com/office/drawing/2014/main" id="{408BB68A-2669-A922-C7DA-CDD662D2777D}"/>
              </a:ext>
            </a:extLst>
          </p:cNvPr>
          <p:cNvSpPr>
            <a:spLocks noGrp="1"/>
          </p:cNvSpPr>
          <p:nvPr>
            <p:ph type="body" sz="quarter" idx="54" hasCustomPrompt="1"/>
          </p:nvPr>
        </p:nvSpPr>
        <p:spPr>
          <a:xfrm>
            <a:off x="325821" y="4720226"/>
            <a:ext cx="10040521"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3" name="Text Placeholder 2">
            <a:extLst>
              <a:ext uri="{FF2B5EF4-FFF2-40B4-BE49-F238E27FC236}">
                <a16:creationId xmlns:a16="http://schemas.microsoft.com/office/drawing/2014/main" id="{9BE56D7B-14C2-750D-5C69-119A400D9CCB}"/>
              </a:ext>
            </a:extLst>
          </p:cNvPr>
          <p:cNvSpPr>
            <a:spLocks noGrp="1"/>
          </p:cNvSpPr>
          <p:nvPr>
            <p:ph type="body" sz="quarter" idx="55"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Tree>
    <p:extLst>
      <p:ext uri="{BB962C8B-B14F-4D97-AF65-F5344CB8AC3E}">
        <p14:creationId xmlns:p14="http://schemas.microsoft.com/office/powerpoint/2010/main" val="14992536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Page - 2 Boxes">
    <p:bg>
      <p:bgPr>
        <a:solidFill>
          <a:schemeClr val="bg1">
            <a:lumMod val="95000"/>
          </a:schemeClr>
        </a:solidFill>
        <a:effectLst/>
      </p:bgPr>
    </p:bg>
    <p:spTree>
      <p:nvGrpSpPr>
        <p:cNvPr id="1" name=""/>
        <p:cNvGrpSpPr/>
        <p:nvPr/>
      </p:nvGrpSpPr>
      <p:grpSpPr>
        <a:xfrm>
          <a:off x="0" y="0"/>
          <a:ext cx="0" cy="0"/>
          <a:chOff x="0" y="0"/>
          <a:chExt cx="0" cy="0"/>
        </a:xfrm>
      </p:grpSpPr>
      <p:sp>
        <p:nvSpPr>
          <p:cNvPr id="2" name="Text Placeholder 25">
            <a:extLst>
              <a:ext uri="{FF2B5EF4-FFF2-40B4-BE49-F238E27FC236}">
                <a16:creationId xmlns:a16="http://schemas.microsoft.com/office/drawing/2014/main" id="{442518EC-1234-3EDC-DA00-5A0222CA7349}"/>
              </a:ext>
            </a:extLst>
          </p:cNvPr>
          <p:cNvSpPr>
            <a:spLocks noGrp="1"/>
          </p:cNvSpPr>
          <p:nvPr>
            <p:ph type="body" sz="quarter" idx="42" hasCustomPrompt="1"/>
          </p:nvPr>
        </p:nvSpPr>
        <p:spPr>
          <a:xfrm>
            <a:off x="325821" y="867011"/>
            <a:ext cx="10040285" cy="28696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 name="Text Placeholder 8">
            <a:extLst>
              <a:ext uri="{FF2B5EF4-FFF2-40B4-BE49-F238E27FC236}">
                <a16:creationId xmlns:a16="http://schemas.microsoft.com/office/drawing/2014/main" id="{31F6F025-3E2E-0ACE-D7A9-7B0E05D788AD}"/>
              </a:ext>
            </a:extLst>
          </p:cNvPr>
          <p:cNvSpPr>
            <a:spLocks noGrp="1"/>
          </p:cNvSpPr>
          <p:nvPr>
            <p:ph type="body" sz="quarter" idx="44" hasCustomPrompt="1"/>
          </p:nvPr>
        </p:nvSpPr>
        <p:spPr>
          <a:xfrm>
            <a:off x="325821" y="405483"/>
            <a:ext cx="1004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5" name="Text Placeholder 25">
            <a:extLst>
              <a:ext uri="{FF2B5EF4-FFF2-40B4-BE49-F238E27FC236}">
                <a16:creationId xmlns:a16="http://schemas.microsoft.com/office/drawing/2014/main" id="{105A856F-E2C3-6410-E073-17090F8C71A1}"/>
              </a:ext>
            </a:extLst>
          </p:cNvPr>
          <p:cNvSpPr>
            <a:spLocks noGrp="1"/>
          </p:cNvSpPr>
          <p:nvPr>
            <p:ph type="body" sz="quarter" idx="45" hasCustomPrompt="1"/>
          </p:nvPr>
        </p:nvSpPr>
        <p:spPr>
          <a:xfrm>
            <a:off x="325821" y="4352473"/>
            <a:ext cx="10040285" cy="2871879"/>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6" name="Text Placeholder 8">
            <a:extLst>
              <a:ext uri="{FF2B5EF4-FFF2-40B4-BE49-F238E27FC236}">
                <a16:creationId xmlns:a16="http://schemas.microsoft.com/office/drawing/2014/main" id="{4694FACE-D478-5B94-BE8B-2165CCC764B9}"/>
              </a:ext>
            </a:extLst>
          </p:cNvPr>
          <p:cNvSpPr>
            <a:spLocks noGrp="1"/>
          </p:cNvSpPr>
          <p:nvPr>
            <p:ph type="body" sz="quarter" idx="46" hasCustomPrompt="1"/>
          </p:nvPr>
        </p:nvSpPr>
        <p:spPr>
          <a:xfrm>
            <a:off x="325821" y="3890944"/>
            <a:ext cx="1004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Tree>
    <p:extLst>
      <p:ext uri="{BB962C8B-B14F-4D97-AF65-F5344CB8AC3E}">
        <p14:creationId xmlns:p14="http://schemas.microsoft.com/office/powerpoint/2010/main" val="21446208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Page - 2 Boxes (2)">
    <p:bg>
      <p:bgPr>
        <a:solidFill>
          <a:schemeClr val="bg1">
            <a:lumMod val="95000"/>
          </a:schemeClr>
        </a:solidFill>
        <a:effectLst/>
      </p:bgPr>
    </p:bg>
    <p:spTree>
      <p:nvGrpSpPr>
        <p:cNvPr id="1" name=""/>
        <p:cNvGrpSpPr/>
        <p:nvPr/>
      </p:nvGrpSpPr>
      <p:grpSpPr>
        <a:xfrm>
          <a:off x="0" y="0"/>
          <a:ext cx="0" cy="0"/>
          <a:chOff x="0" y="0"/>
          <a:chExt cx="0" cy="0"/>
        </a:xfrm>
      </p:grpSpPr>
      <p:sp>
        <p:nvSpPr>
          <p:cNvPr id="6" name="Text Placeholder 25">
            <a:extLst>
              <a:ext uri="{FF2B5EF4-FFF2-40B4-BE49-F238E27FC236}">
                <a16:creationId xmlns:a16="http://schemas.microsoft.com/office/drawing/2014/main" id="{B5D4684B-EDC8-6D10-5CBD-4E02798EC882}"/>
              </a:ext>
            </a:extLst>
          </p:cNvPr>
          <p:cNvSpPr>
            <a:spLocks noGrp="1"/>
          </p:cNvSpPr>
          <p:nvPr>
            <p:ph type="body" sz="quarter" idx="26" hasCustomPrompt="1"/>
          </p:nvPr>
        </p:nvSpPr>
        <p:spPr>
          <a:xfrm>
            <a:off x="325706" y="1572774"/>
            <a:ext cx="4939200" cy="56426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6" name="Text Placeholder 25">
            <a:extLst>
              <a:ext uri="{FF2B5EF4-FFF2-40B4-BE49-F238E27FC236}">
                <a16:creationId xmlns:a16="http://schemas.microsoft.com/office/drawing/2014/main" id="{A4A98C5E-27F7-A7ED-FCD3-9BD4540B7A2F}"/>
              </a:ext>
            </a:extLst>
          </p:cNvPr>
          <p:cNvSpPr>
            <a:spLocks noGrp="1"/>
          </p:cNvSpPr>
          <p:nvPr>
            <p:ph type="body" sz="quarter" idx="39" hasCustomPrompt="1"/>
          </p:nvPr>
        </p:nvSpPr>
        <p:spPr>
          <a:xfrm>
            <a:off x="5426906" y="1572688"/>
            <a:ext cx="4939201" cy="56439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5" name="Text Placeholder 8">
            <a:extLst>
              <a:ext uri="{FF2B5EF4-FFF2-40B4-BE49-F238E27FC236}">
                <a16:creationId xmlns:a16="http://schemas.microsoft.com/office/drawing/2014/main" id="{71F89511-5D7C-3A3A-5B8D-46F9AA508CC5}"/>
              </a:ext>
            </a:extLst>
          </p:cNvPr>
          <p:cNvSpPr>
            <a:spLocks noGrp="1"/>
          </p:cNvSpPr>
          <p:nvPr>
            <p:ph type="body" sz="quarter" idx="43" hasCustomPrompt="1"/>
          </p:nvPr>
        </p:nvSpPr>
        <p:spPr>
          <a:xfrm>
            <a:off x="325821" y="1111161"/>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8" name="Text Placeholder 8">
            <a:extLst>
              <a:ext uri="{FF2B5EF4-FFF2-40B4-BE49-F238E27FC236}">
                <a16:creationId xmlns:a16="http://schemas.microsoft.com/office/drawing/2014/main" id="{A48E82C4-3996-4D81-94EE-4C7F1E18E47A}"/>
              </a:ext>
            </a:extLst>
          </p:cNvPr>
          <p:cNvSpPr>
            <a:spLocks noGrp="1"/>
          </p:cNvSpPr>
          <p:nvPr>
            <p:ph type="body" sz="quarter" idx="40" hasCustomPrompt="1"/>
          </p:nvPr>
        </p:nvSpPr>
        <p:spPr>
          <a:xfrm>
            <a:off x="5426906" y="1111161"/>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1" name="Text Placeholder 2">
            <a:extLst>
              <a:ext uri="{FF2B5EF4-FFF2-40B4-BE49-F238E27FC236}">
                <a16:creationId xmlns:a16="http://schemas.microsoft.com/office/drawing/2014/main" id="{EB91BD14-9F8D-C15A-A1DE-321CCBCD9F6F}"/>
              </a:ext>
            </a:extLst>
          </p:cNvPr>
          <p:cNvSpPr>
            <a:spLocks noGrp="1"/>
          </p:cNvSpPr>
          <p:nvPr>
            <p:ph type="body" sz="quarter" idx="55"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Tree>
    <p:extLst>
      <p:ext uri="{BB962C8B-B14F-4D97-AF65-F5344CB8AC3E}">
        <p14:creationId xmlns:p14="http://schemas.microsoft.com/office/powerpoint/2010/main" val="24675032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Page - 2 Boxes (2)">
    <p:bg>
      <p:bgPr>
        <a:solidFill>
          <a:schemeClr val="bg1">
            <a:lumMod val="95000"/>
          </a:schemeClr>
        </a:solidFill>
        <a:effectLst/>
      </p:bgPr>
    </p:bg>
    <p:spTree>
      <p:nvGrpSpPr>
        <p:cNvPr id="1" name=""/>
        <p:cNvGrpSpPr/>
        <p:nvPr/>
      </p:nvGrpSpPr>
      <p:grpSpPr>
        <a:xfrm>
          <a:off x="0" y="0"/>
          <a:ext cx="0" cy="0"/>
          <a:chOff x="0" y="0"/>
          <a:chExt cx="0" cy="0"/>
        </a:xfrm>
      </p:grpSpPr>
      <p:sp>
        <p:nvSpPr>
          <p:cNvPr id="2" name="Text Placeholder 25">
            <a:extLst>
              <a:ext uri="{FF2B5EF4-FFF2-40B4-BE49-F238E27FC236}">
                <a16:creationId xmlns:a16="http://schemas.microsoft.com/office/drawing/2014/main" id="{B4DCA7A9-0140-CE43-9785-181081622076}"/>
              </a:ext>
            </a:extLst>
          </p:cNvPr>
          <p:cNvSpPr>
            <a:spLocks noGrp="1"/>
          </p:cNvSpPr>
          <p:nvPr>
            <p:ph type="body" sz="quarter" idx="42" hasCustomPrompt="1"/>
          </p:nvPr>
        </p:nvSpPr>
        <p:spPr>
          <a:xfrm>
            <a:off x="325821" y="867011"/>
            <a:ext cx="4939085" cy="6348443"/>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 name="Text Placeholder 8">
            <a:extLst>
              <a:ext uri="{FF2B5EF4-FFF2-40B4-BE49-F238E27FC236}">
                <a16:creationId xmlns:a16="http://schemas.microsoft.com/office/drawing/2014/main" id="{09CDD6D2-C8E5-9460-AB29-A99DF86CEE84}"/>
              </a:ext>
            </a:extLst>
          </p:cNvPr>
          <p:cNvSpPr>
            <a:spLocks noGrp="1"/>
          </p:cNvSpPr>
          <p:nvPr>
            <p:ph type="body" sz="quarter" idx="43" hasCustomPrompt="1"/>
          </p:nvPr>
        </p:nvSpPr>
        <p:spPr>
          <a:xfrm>
            <a:off x="325821" y="405483"/>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4" name="Text Placeholder 8">
            <a:extLst>
              <a:ext uri="{FF2B5EF4-FFF2-40B4-BE49-F238E27FC236}">
                <a16:creationId xmlns:a16="http://schemas.microsoft.com/office/drawing/2014/main" id="{689E149A-77F8-696F-8D2C-E49F530BBF79}"/>
              </a:ext>
            </a:extLst>
          </p:cNvPr>
          <p:cNvSpPr>
            <a:spLocks noGrp="1"/>
          </p:cNvSpPr>
          <p:nvPr>
            <p:ph type="body" sz="quarter" idx="40" hasCustomPrompt="1"/>
          </p:nvPr>
        </p:nvSpPr>
        <p:spPr>
          <a:xfrm>
            <a:off x="5426906" y="405483"/>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7" name="Text Placeholder 25">
            <a:extLst>
              <a:ext uri="{FF2B5EF4-FFF2-40B4-BE49-F238E27FC236}">
                <a16:creationId xmlns:a16="http://schemas.microsoft.com/office/drawing/2014/main" id="{16B83445-B6E4-87DC-9F62-E4ACB1DF1B84}"/>
              </a:ext>
            </a:extLst>
          </p:cNvPr>
          <p:cNvSpPr>
            <a:spLocks noGrp="1"/>
          </p:cNvSpPr>
          <p:nvPr>
            <p:ph type="body" sz="quarter" idx="46" hasCustomPrompt="1"/>
          </p:nvPr>
        </p:nvSpPr>
        <p:spPr>
          <a:xfrm>
            <a:off x="5426906" y="867011"/>
            <a:ext cx="4939201" cy="6348443"/>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Tree>
    <p:extLst>
      <p:ext uri="{BB962C8B-B14F-4D97-AF65-F5344CB8AC3E}">
        <p14:creationId xmlns:p14="http://schemas.microsoft.com/office/powerpoint/2010/main" val="16029300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Page - 3 Boxes">
    <p:bg>
      <p:bgPr>
        <a:solidFill>
          <a:schemeClr val="bg1">
            <a:lumMod val="95000"/>
          </a:schemeClr>
        </a:solidFill>
        <a:effectLst/>
      </p:bgPr>
    </p:bg>
    <p:spTree>
      <p:nvGrpSpPr>
        <p:cNvPr id="1" name=""/>
        <p:cNvGrpSpPr/>
        <p:nvPr/>
      </p:nvGrpSpPr>
      <p:grpSpPr>
        <a:xfrm>
          <a:off x="0" y="0"/>
          <a:ext cx="0" cy="0"/>
          <a:chOff x="0" y="0"/>
          <a:chExt cx="0" cy="0"/>
        </a:xfrm>
      </p:grpSpPr>
      <p:sp>
        <p:nvSpPr>
          <p:cNvPr id="29" name="Text Placeholder 25">
            <a:extLst>
              <a:ext uri="{FF2B5EF4-FFF2-40B4-BE49-F238E27FC236}">
                <a16:creationId xmlns:a16="http://schemas.microsoft.com/office/drawing/2014/main" id="{16368D40-D348-B2D7-8C1C-8FDC0EC924B7}"/>
              </a:ext>
            </a:extLst>
          </p:cNvPr>
          <p:cNvSpPr>
            <a:spLocks noGrp="1"/>
          </p:cNvSpPr>
          <p:nvPr>
            <p:ph type="body" sz="quarter" idx="26" hasCustomPrompt="1"/>
          </p:nvPr>
        </p:nvSpPr>
        <p:spPr>
          <a:xfrm>
            <a:off x="325706" y="1572688"/>
            <a:ext cx="3229508" cy="56439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0" name="Text Placeholder 8">
            <a:extLst>
              <a:ext uri="{FF2B5EF4-FFF2-40B4-BE49-F238E27FC236}">
                <a16:creationId xmlns:a16="http://schemas.microsoft.com/office/drawing/2014/main" id="{87E585A4-45A7-DB8F-39E7-6C885FE713A9}"/>
              </a:ext>
            </a:extLst>
          </p:cNvPr>
          <p:cNvSpPr>
            <a:spLocks noGrp="1"/>
          </p:cNvSpPr>
          <p:nvPr>
            <p:ph type="body" sz="quarter" idx="39" hasCustomPrompt="1"/>
          </p:nvPr>
        </p:nvSpPr>
        <p:spPr>
          <a:xfrm>
            <a:off x="325706"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1" name="Text Placeholder 25">
            <a:extLst>
              <a:ext uri="{FF2B5EF4-FFF2-40B4-BE49-F238E27FC236}">
                <a16:creationId xmlns:a16="http://schemas.microsoft.com/office/drawing/2014/main" id="{CC58B4F7-556A-83F5-65C3-3DFC513EC0FC}"/>
              </a:ext>
            </a:extLst>
          </p:cNvPr>
          <p:cNvSpPr>
            <a:spLocks noGrp="1"/>
          </p:cNvSpPr>
          <p:nvPr>
            <p:ph type="body" sz="quarter" idx="40" hasCustomPrompt="1"/>
          </p:nvPr>
        </p:nvSpPr>
        <p:spPr>
          <a:xfrm>
            <a:off x="3741259" y="1572688"/>
            <a:ext cx="3229508" cy="56439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2" name="Text Placeholder 8">
            <a:extLst>
              <a:ext uri="{FF2B5EF4-FFF2-40B4-BE49-F238E27FC236}">
                <a16:creationId xmlns:a16="http://schemas.microsoft.com/office/drawing/2014/main" id="{3DEF8672-C840-C3BE-20BB-9CE30C621519}"/>
              </a:ext>
            </a:extLst>
          </p:cNvPr>
          <p:cNvSpPr>
            <a:spLocks noGrp="1"/>
          </p:cNvSpPr>
          <p:nvPr>
            <p:ph type="body" sz="quarter" idx="41" hasCustomPrompt="1"/>
          </p:nvPr>
        </p:nvSpPr>
        <p:spPr>
          <a:xfrm>
            <a:off x="3741259"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3" name="Text Placeholder 25">
            <a:extLst>
              <a:ext uri="{FF2B5EF4-FFF2-40B4-BE49-F238E27FC236}">
                <a16:creationId xmlns:a16="http://schemas.microsoft.com/office/drawing/2014/main" id="{9C17DCFB-B7C2-BB6A-C169-7B1EFEAEFADC}"/>
              </a:ext>
            </a:extLst>
          </p:cNvPr>
          <p:cNvSpPr>
            <a:spLocks noGrp="1"/>
          </p:cNvSpPr>
          <p:nvPr>
            <p:ph type="body" sz="quarter" idx="42" hasCustomPrompt="1"/>
          </p:nvPr>
        </p:nvSpPr>
        <p:spPr>
          <a:xfrm>
            <a:off x="7138882" y="1572688"/>
            <a:ext cx="3229200" cy="56426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4" name="Text Placeholder 8">
            <a:extLst>
              <a:ext uri="{FF2B5EF4-FFF2-40B4-BE49-F238E27FC236}">
                <a16:creationId xmlns:a16="http://schemas.microsoft.com/office/drawing/2014/main" id="{A69A1474-9BBE-11F0-52B1-336D27A84D92}"/>
              </a:ext>
            </a:extLst>
          </p:cNvPr>
          <p:cNvSpPr>
            <a:spLocks noGrp="1"/>
          </p:cNvSpPr>
          <p:nvPr>
            <p:ph type="body" sz="quarter" idx="43" hasCustomPrompt="1"/>
          </p:nvPr>
        </p:nvSpPr>
        <p:spPr>
          <a:xfrm>
            <a:off x="7138882"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0" name="Text Placeholder 2">
            <a:extLst>
              <a:ext uri="{FF2B5EF4-FFF2-40B4-BE49-F238E27FC236}">
                <a16:creationId xmlns:a16="http://schemas.microsoft.com/office/drawing/2014/main" id="{1F5ED820-9C1C-E964-323E-B2D635C61D0B}"/>
              </a:ext>
            </a:extLst>
          </p:cNvPr>
          <p:cNvSpPr>
            <a:spLocks noGrp="1"/>
          </p:cNvSpPr>
          <p:nvPr>
            <p:ph type="body" sz="quarter" idx="55"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Tree>
    <p:extLst>
      <p:ext uri="{BB962C8B-B14F-4D97-AF65-F5344CB8AC3E}">
        <p14:creationId xmlns:p14="http://schemas.microsoft.com/office/powerpoint/2010/main" val="22961565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1_Page - 3 Boxes">
    <p:bg>
      <p:bgPr>
        <a:solidFill>
          <a:schemeClr val="bg1">
            <a:lumMod val="95000"/>
          </a:schemeClr>
        </a:solidFill>
        <a:effectLst/>
      </p:bgPr>
    </p:bg>
    <p:spTree>
      <p:nvGrpSpPr>
        <p:cNvPr id="1" name=""/>
        <p:cNvGrpSpPr/>
        <p:nvPr/>
      </p:nvGrpSpPr>
      <p:grpSpPr>
        <a:xfrm>
          <a:off x="0" y="0"/>
          <a:ext cx="0" cy="0"/>
          <a:chOff x="0" y="0"/>
          <a:chExt cx="0" cy="0"/>
        </a:xfrm>
      </p:grpSpPr>
      <p:sp>
        <p:nvSpPr>
          <p:cNvPr id="29" name="Text Placeholder 25">
            <a:extLst>
              <a:ext uri="{FF2B5EF4-FFF2-40B4-BE49-F238E27FC236}">
                <a16:creationId xmlns:a16="http://schemas.microsoft.com/office/drawing/2014/main" id="{16368D40-D348-B2D7-8C1C-8FDC0EC924B7}"/>
              </a:ext>
            </a:extLst>
          </p:cNvPr>
          <p:cNvSpPr>
            <a:spLocks noGrp="1"/>
          </p:cNvSpPr>
          <p:nvPr>
            <p:ph type="body" sz="quarter" idx="26" hasCustomPrompt="1"/>
          </p:nvPr>
        </p:nvSpPr>
        <p:spPr>
          <a:xfrm>
            <a:off x="325706" y="867011"/>
            <a:ext cx="3229508" cy="6349581"/>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0" name="Text Placeholder 8">
            <a:extLst>
              <a:ext uri="{FF2B5EF4-FFF2-40B4-BE49-F238E27FC236}">
                <a16:creationId xmlns:a16="http://schemas.microsoft.com/office/drawing/2014/main" id="{87E585A4-45A7-DB8F-39E7-6C885FE713A9}"/>
              </a:ext>
            </a:extLst>
          </p:cNvPr>
          <p:cNvSpPr>
            <a:spLocks noGrp="1"/>
          </p:cNvSpPr>
          <p:nvPr>
            <p:ph type="body" sz="quarter" idx="39" hasCustomPrompt="1"/>
          </p:nvPr>
        </p:nvSpPr>
        <p:spPr>
          <a:xfrm>
            <a:off x="325706"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1" name="Text Placeholder 25">
            <a:extLst>
              <a:ext uri="{FF2B5EF4-FFF2-40B4-BE49-F238E27FC236}">
                <a16:creationId xmlns:a16="http://schemas.microsoft.com/office/drawing/2014/main" id="{CC58B4F7-556A-83F5-65C3-3DFC513EC0FC}"/>
              </a:ext>
            </a:extLst>
          </p:cNvPr>
          <p:cNvSpPr>
            <a:spLocks noGrp="1"/>
          </p:cNvSpPr>
          <p:nvPr>
            <p:ph type="body" sz="quarter" idx="40" hasCustomPrompt="1"/>
          </p:nvPr>
        </p:nvSpPr>
        <p:spPr>
          <a:xfrm>
            <a:off x="3741259" y="867011"/>
            <a:ext cx="3229508" cy="6349581"/>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2" name="Text Placeholder 8">
            <a:extLst>
              <a:ext uri="{FF2B5EF4-FFF2-40B4-BE49-F238E27FC236}">
                <a16:creationId xmlns:a16="http://schemas.microsoft.com/office/drawing/2014/main" id="{3DEF8672-C840-C3BE-20BB-9CE30C621519}"/>
              </a:ext>
            </a:extLst>
          </p:cNvPr>
          <p:cNvSpPr>
            <a:spLocks noGrp="1"/>
          </p:cNvSpPr>
          <p:nvPr>
            <p:ph type="body" sz="quarter" idx="41" hasCustomPrompt="1"/>
          </p:nvPr>
        </p:nvSpPr>
        <p:spPr>
          <a:xfrm>
            <a:off x="3741259"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3" name="Text Placeholder 25">
            <a:extLst>
              <a:ext uri="{FF2B5EF4-FFF2-40B4-BE49-F238E27FC236}">
                <a16:creationId xmlns:a16="http://schemas.microsoft.com/office/drawing/2014/main" id="{9C17DCFB-B7C2-BB6A-C169-7B1EFEAEFADC}"/>
              </a:ext>
            </a:extLst>
          </p:cNvPr>
          <p:cNvSpPr>
            <a:spLocks noGrp="1"/>
          </p:cNvSpPr>
          <p:nvPr>
            <p:ph type="body" sz="quarter" idx="42" hasCustomPrompt="1"/>
          </p:nvPr>
        </p:nvSpPr>
        <p:spPr>
          <a:xfrm>
            <a:off x="7138882" y="867164"/>
            <a:ext cx="3229200" cy="63482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4" name="Text Placeholder 8">
            <a:extLst>
              <a:ext uri="{FF2B5EF4-FFF2-40B4-BE49-F238E27FC236}">
                <a16:creationId xmlns:a16="http://schemas.microsoft.com/office/drawing/2014/main" id="{A69A1474-9BBE-11F0-52B1-336D27A84D92}"/>
              </a:ext>
            </a:extLst>
          </p:cNvPr>
          <p:cNvSpPr>
            <a:spLocks noGrp="1"/>
          </p:cNvSpPr>
          <p:nvPr>
            <p:ph type="body" sz="quarter" idx="43" hasCustomPrompt="1"/>
          </p:nvPr>
        </p:nvSpPr>
        <p:spPr>
          <a:xfrm>
            <a:off x="7138882"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Tree>
    <p:extLst>
      <p:ext uri="{BB962C8B-B14F-4D97-AF65-F5344CB8AC3E}">
        <p14:creationId xmlns:p14="http://schemas.microsoft.com/office/powerpoint/2010/main" val="36914225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Page - 3 Boxes (2)">
    <p:bg>
      <p:bgPr>
        <a:solidFill>
          <a:schemeClr val="bg1">
            <a:lumMod val="95000"/>
          </a:schemeClr>
        </a:solidFill>
        <a:effectLst/>
      </p:bgPr>
    </p:bg>
    <p:spTree>
      <p:nvGrpSpPr>
        <p:cNvPr id="1" name=""/>
        <p:cNvGrpSpPr/>
        <p:nvPr/>
      </p:nvGrpSpPr>
      <p:grpSpPr>
        <a:xfrm>
          <a:off x="0" y="0"/>
          <a:ext cx="0" cy="0"/>
          <a:chOff x="0" y="0"/>
          <a:chExt cx="0" cy="0"/>
        </a:xfrm>
      </p:grpSpPr>
      <p:sp>
        <p:nvSpPr>
          <p:cNvPr id="17" name="Text Placeholder 25">
            <a:extLst>
              <a:ext uri="{FF2B5EF4-FFF2-40B4-BE49-F238E27FC236}">
                <a16:creationId xmlns:a16="http://schemas.microsoft.com/office/drawing/2014/main" id="{FBEBD435-D3B3-4A0A-FEC5-186F4132438E}"/>
              </a:ext>
            </a:extLst>
          </p:cNvPr>
          <p:cNvSpPr>
            <a:spLocks noGrp="1"/>
          </p:cNvSpPr>
          <p:nvPr>
            <p:ph type="body" sz="quarter" idx="26" hasCustomPrompt="1"/>
          </p:nvPr>
        </p:nvSpPr>
        <p:spPr>
          <a:xfrm>
            <a:off x="325706" y="1582630"/>
            <a:ext cx="10040400"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9" name="Text Placeholder 8">
            <a:extLst>
              <a:ext uri="{FF2B5EF4-FFF2-40B4-BE49-F238E27FC236}">
                <a16:creationId xmlns:a16="http://schemas.microsoft.com/office/drawing/2014/main" id="{FFEE0F54-713B-7053-DFF8-2BAA6605EA27}"/>
              </a:ext>
            </a:extLst>
          </p:cNvPr>
          <p:cNvSpPr>
            <a:spLocks noGrp="1"/>
          </p:cNvSpPr>
          <p:nvPr>
            <p:ph type="body" sz="quarter" idx="38" hasCustomPrompt="1"/>
          </p:nvPr>
        </p:nvSpPr>
        <p:spPr>
          <a:xfrm>
            <a:off x="325706" y="1121100"/>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4" name="Text Placeholder 8">
            <a:extLst>
              <a:ext uri="{FF2B5EF4-FFF2-40B4-BE49-F238E27FC236}">
                <a16:creationId xmlns:a16="http://schemas.microsoft.com/office/drawing/2014/main" id="{73F3849B-3254-2CA9-67E1-04BCC90B7B4F}"/>
              </a:ext>
            </a:extLst>
          </p:cNvPr>
          <p:cNvSpPr>
            <a:spLocks noGrp="1"/>
          </p:cNvSpPr>
          <p:nvPr>
            <p:ph type="body" sz="quarter" idx="40" hasCustomPrompt="1"/>
          </p:nvPr>
        </p:nvSpPr>
        <p:spPr>
          <a:xfrm>
            <a:off x="325706" y="3201311"/>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7" name="Text Placeholder 8">
            <a:extLst>
              <a:ext uri="{FF2B5EF4-FFF2-40B4-BE49-F238E27FC236}">
                <a16:creationId xmlns:a16="http://schemas.microsoft.com/office/drawing/2014/main" id="{1A562CE3-E597-E028-8D84-3E1F8B3BC9BF}"/>
              </a:ext>
            </a:extLst>
          </p:cNvPr>
          <p:cNvSpPr>
            <a:spLocks noGrp="1"/>
          </p:cNvSpPr>
          <p:nvPr>
            <p:ph type="body" sz="quarter" idx="42" hasCustomPrompt="1"/>
          </p:nvPr>
        </p:nvSpPr>
        <p:spPr>
          <a:xfrm>
            <a:off x="325706" y="5281522"/>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7" name="Text Placeholder 25">
            <a:extLst>
              <a:ext uri="{FF2B5EF4-FFF2-40B4-BE49-F238E27FC236}">
                <a16:creationId xmlns:a16="http://schemas.microsoft.com/office/drawing/2014/main" id="{9E27A9FA-1115-DEBD-D443-F7CAD524493F}"/>
              </a:ext>
            </a:extLst>
          </p:cNvPr>
          <p:cNvSpPr>
            <a:spLocks noGrp="1"/>
          </p:cNvSpPr>
          <p:nvPr>
            <p:ph type="body" sz="quarter" idx="54" hasCustomPrompt="1"/>
          </p:nvPr>
        </p:nvSpPr>
        <p:spPr>
          <a:xfrm>
            <a:off x="325706" y="5743052"/>
            <a:ext cx="10040400"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8" name="Text Placeholder 25">
            <a:extLst>
              <a:ext uri="{FF2B5EF4-FFF2-40B4-BE49-F238E27FC236}">
                <a16:creationId xmlns:a16="http://schemas.microsoft.com/office/drawing/2014/main" id="{DA8A45F7-D732-2290-E7F0-C2FDCA8F1FF7}"/>
              </a:ext>
            </a:extLst>
          </p:cNvPr>
          <p:cNvSpPr>
            <a:spLocks noGrp="1"/>
          </p:cNvSpPr>
          <p:nvPr>
            <p:ph type="body" sz="quarter" idx="55" hasCustomPrompt="1"/>
          </p:nvPr>
        </p:nvSpPr>
        <p:spPr>
          <a:xfrm>
            <a:off x="325706" y="3662841"/>
            <a:ext cx="10040400"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9" name="Text Placeholder 2">
            <a:extLst>
              <a:ext uri="{FF2B5EF4-FFF2-40B4-BE49-F238E27FC236}">
                <a16:creationId xmlns:a16="http://schemas.microsoft.com/office/drawing/2014/main" id="{CD4C950E-F1B3-FDD0-F59F-4E78D125D5A3}"/>
              </a:ext>
            </a:extLst>
          </p:cNvPr>
          <p:cNvSpPr>
            <a:spLocks noGrp="1"/>
          </p:cNvSpPr>
          <p:nvPr>
            <p:ph type="body" sz="quarter" idx="56"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Tree>
    <p:extLst>
      <p:ext uri="{BB962C8B-B14F-4D97-AF65-F5344CB8AC3E}">
        <p14:creationId xmlns:p14="http://schemas.microsoft.com/office/powerpoint/2010/main" val="33360781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21.xml"/><Relationship Id="rId7" Type="http://schemas.openxmlformats.org/officeDocument/2006/relationships/theme" Target="../theme/theme2.xml"/><Relationship Id="rId2" Type="http://schemas.openxmlformats.org/officeDocument/2006/relationships/slideLayout" Target="../slideLayouts/slideLayout20.xml"/><Relationship Id="rId1" Type="http://schemas.openxmlformats.org/officeDocument/2006/relationships/slideLayout" Target="../slideLayouts/slideLayout19.xml"/><Relationship Id="rId6" Type="http://schemas.openxmlformats.org/officeDocument/2006/relationships/slideLayout" Target="../slideLayouts/slideLayout24.xml"/><Relationship Id="rId5" Type="http://schemas.openxmlformats.org/officeDocument/2006/relationships/slideLayout" Target="../slideLayouts/slideLayout23.xml"/><Relationship Id="rId4" Type="http://schemas.openxmlformats.org/officeDocument/2006/relationships/slideLayout" Target="../slideLayouts/slideLayout22.xml"/></Relationships>
</file>

<file path=ppt/slideMasters/_rels/slideMaster3.xml.rels><?xml version="1.0" encoding="UTF-8" standalone="yes"?>
<Relationships xmlns="http://schemas.openxmlformats.org/package/2006/relationships"><Relationship Id="rId2" Type="http://schemas.openxmlformats.org/officeDocument/2006/relationships/theme" Target="../theme/theme3.xml"/><Relationship Id="rId1" Type="http://schemas.openxmlformats.org/officeDocument/2006/relationships/slideLayout" Target="../slideLayouts/slideLayout2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674331610"/>
      </p:ext>
    </p:extLst>
  </p:cSld>
  <p:clrMap bg1="lt1" tx1="dk1" bg2="lt2" tx2="dk2" accent1="accent1" accent2="accent2" accent3="accent3" accent4="accent4" accent5="accent5" accent6="accent6" hlink="hlink" folHlink="folHlink"/>
  <p:sldLayoutIdLst>
    <p:sldLayoutId id="2147483691" r:id="rId1"/>
    <p:sldLayoutId id="2147483703" r:id="rId2"/>
    <p:sldLayoutId id="2147483689" r:id="rId3"/>
    <p:sldLayoutId id="2147483704" r:id="rId4"/>
    <p:sldLayoutId id="2147483690" r:id="rId5"/>
    <p:sldLayoutId id="2147483705" r:id="rId6"/>
    <p:sldLayoutId id="2147483695" r:id="rId7"/>
    <p:sldLayoutId id="2147483706" r:id="rId8"/>
    <p:sldLayoutId id="2147483693" r:id="rId9"/>
    <p:sldLayoutId id="2147483726" r:id="rId10"/>
    <p:sldLayoutId id="2147483692" r:id="rId11"/>
    <p:sldLayoutId id="2147483727" r:id="rId12"/>
    <p:sldLayoutId id="2147483685" r:id="rId13"/>
    <p:sldLayoutId id="2147483702" r:id="rId14"/>
    <p:sldLayoutId id="2147483688" r:id="rId15"/>
    <p:sldLayoutId id="2147483729" r:id="rId16"/>
    <p:sldLayoutId id="2147483701" r:id="rId17"/>
    <p:sldLayoutId id="2147483728" r:id="rId18"/>
  </p:sldLayoutIdLst>
  <p:txStyles>
    <p:titleStyle>
      <a:lvl1pPr algn="l" defTabSz="1007943" rtl="0" eaLnBrk="1" latinLnBrk="0" hangingPunct="1">
        <a:lnSpc>
          <a:spcPct val="90000"/>
        </a:lnSpc>
        <a:spcBef>
          <a:spcPct val="0"/>
        </a:spcBef>
        <a:buNone/>
        <a:defRPr sz="4850" kern="1200">
          <a:solidFill>
            <a:schemeClr val="tx1"/>
          </a:solidFill>
          <a:latin typeface="+mj-lt"/>
          <a:ea typeface="+mj-ea"/>
          <a:cs typeface="+mj-cs"/>
        </a:defRPr>
      </a:lvl1pPr>
    </p:titleStyle>
    <p:bodyStyle>
      <a:lvl1pPr marL="251986" indent="-251986" algn="l" defTabSz="1007943" rtl="0" eaLnBrk="1" latinLnBrk="0" hangingPunct="1">
        <a:lnSpc>
          <a:spcPct val="90000"/>
        </a:lnSpc>
        <a:spcBef>
          <a:spcPts val="1102"/>
        </a:spcBef>
        <a:buFont typeface="Arial" panose="020B0604020202020204" pitchFamily="34" charset="0"/>
        <a:buChar char="•"/>
        <a:defRPr sz="3086" kern="1200">
          <a:solidFill>
            <a:schemeClr val="tx1"/>
          </a:solidFill>
          <a:latin typeface="+mn-lt"/>
          <a:ea typeface="+mn-ea"/>
          <a:cs typeface="+mn-cs"/>
        </a:defRPr>
      </a:lvl1pPr>
      <a:lvl2pPr marL="755957" indent="-251986" algn="l" defTabSz="1007943" rtl="0" eaLnBrk="1" latinLnBrk="0" hangingPunct="1">
        <a:lnSpc>
          <a:spcPct val="90000"/>
        </a:lnSpc>
        <a:spcBef>
          <a:spcPts val="551"/>
        </a:spcBef>
        <a:buFont typeface="Arial" panose="020B0604020202020204" pitchFamily="34" charset="0"/>
        <a:buChar char="•"/>
        <a:defRPr sz="2646" kern="1200">
          <a:solidFill>
            <a:schemeClr val="tx1"/>
          </a:solidFill>
          <a:latin typeface="+mn-lt"/>
          <a:ea typeface="+mn-ea"/>
          <a:cs typeface="+mn-cs"/>
        </a:defRPr>
      </a:lvl2pPr>
      <a:lvl3pPr marL="1259929" indent="-251986" algn="l" defTabSz="1007943" rtl="0" eaLnBrk="1" latinLnBrk="0" hangingPunct="1">
        <a:lnSpc>
          <a:spcPct val="90000"/>
        </a:lnSpc>
        <a:spcBef>
          <a:spcPts val="551"/>
        </a:spcBef>
        <a:buFont typeface="Arial" panose="020B0604020202020204" pitchFamily="34" charset="0"/>
        <a:buChar char="•"/>
        <a:defRPr sz="2205" kern="1200">
          <a:solidFill>
            <a:schemeClr val="tx1"/>
          </a:solidFill>
          <a:latin typeface="+mn-lt"/>
          <a:ea typeface="+mn-ea"/>
          <a:cs typeface="+mn-cs"/>
        </a:defRPr>
      </a:lvl3pPr>
      <a:lvl4pPr marL="1763900"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4pPr>
      <a:lvl5pPr marL="2267872"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5pPr>
      <a:lvl6pPr marL="2771844"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6pPr>
      <a:lvl7pPr marL="3275815"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7pPr>
      <a:lvl8pPr marL="3779787"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8pPr>
      <a:lvl9pPr marL="4283758"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9pPr>
    </p:bodyStyle>
    <p:otherStyle>
      <a:defPPr>
        <a:defRPr lang="en-US"/>
      </a:defPPr>
      <a:lvl1pPr marL="0" algn="l" defTabSz="1007943" rtl="0" eaLnBrk="1" latinLnBrk="0" hangingPunct="1">
        <a:defRPr sz="1984" kern="1200">
          <a:solidFill>
            <a:schemeClr val="tx1"/>
          </a:solidFill>
          <a:latin typeface="+mn-lt"/>
          <a:ea typeface="+mn-ea"/>
          <a:cs typeface="+mn-cs"/>
        </a:defRPr>
      </a:lvl1pPr>
      <a:lvl2pPr marL="503972" algn="l" defTabSz="1007943" rtl="0" eaLnBrk="1" latinLnBrk="0" hangingPunct="1">
        <a:defRPr sz="1984" kern="1200">
          <a:solidFill>
            <a:schemeClr val="tx1"/>
          </a:solidFill>
          <a:latin typeface="+mn-lt"/>
          <a:ea typeface="+mn-ea"/>
          <a:cs typeface="+mn-cs"/>
        </a:defRPr>
      </a:lvl2pPr>
      <a:lvl3pPr marL="1007943" algn="l" defTabSz="1007943" rtl="0" eaLnBrk="1" latinLnBrk="0" hangingPunct="1">
        <a:defRPr sz="1984" kern="1200">
          <a:solidFill>
            <a:schemeClr val="tx1"/>
          </a:solidFill>
          <a:latin typeface="+mn-lt"/>
          <a:ea typeface="+mn-ea"/>
          <a:cs typeface="+mn-cs"/>
        </a:defRPr>
      </a:lvl3pPr>
      <a:lvl4pPr marL="1511915" algn="l" defTabSz="1007943" rtl="0" eaLnBrk="1" latinLnBrk="0" hangingPunct="1">
        <a:defRPr sz="1984" kern="1200">
          <a:solidFill>
            <a:schemeClr val="tx1"/>
          </a:solidFill>
          <a:latin typeface="+mn-lt"/>
          <a:ea typeface="+mn-ea"/>
          <a:cs typeface="+mn-cs"/>
        </a:defRPr>
      </a:lvl4pPr>
      <a:lvl5pPr marL="2015886" algn="l" defTabSz="1007943" rtl="0" eaLnBrk="1" latinLnBrk="0" hangingPunct="1">
        <a:defRPr sz="1984" kern="1200">
          <a:solidFill>
            <a:schemeClr val="tx1"/>
          </a:solidFill>
          <a:latin typeface="+mn-lt"/>
          <a:ea typeface="+mn-ea"/>
          <a:cs typeface="+mn-cs"/>
        </a:defRPr>
      </a:lvl5pPr>
      <a:lvl6pPr marL="2519858" algn="l" defTabSz="1007943" rtl="0" eaLnBrk="1" latinLnBrk="0" hangingPunct="1">
        <a:defRPr sz="1984" kern="1200">
          <a:solidFill>
            <a:schemeClr val="tx1"/>
          </a:solidFill>
          <a:latin typeface="+mn-lt"/>
          <a:ea typeface="+mn-ea"/>
          <a:cs typeface="+mn-cs"/>
        </a:defRPr>
      </a:lvl6pPr>
      <a:lvl7pPr marL="3023829" algn="l" defTabSz="1007943" rtl="0" eaLnBrk="1" latinLnBrk="0" hangingPunct="1">
        <a:defRPr sz="1984" kern="1200">
          <a:solidFill>
            <a:schemeClr val="tx1"/>
          </a:solidFill>
          <a:latin typeface="+mn-lt"/>
          <a:ea typeface="+mn-ea"/>
          <a:cs typeface="+mn-cs"/>
        </a:defRPr>
      </a:lvl7pPr>
      <a:lvl8pPr marL="3527801" algn="l" defTabSz="1007943" rtl="0" eaLnBrk="1" latinLnBrk="0" hangingPunct="1">
        <a:defRPr sz="1984" kern="1200">
          <a:solidFill>
            <a:schemeClr val="tx1"/>
          </a:solidFill>
          <a:latin typeface="+mn-lt"/>
          <a:ea typeface="+mn-ea"/>
          <a:cs typeface="+mn-cs"/>
        </a:defRPr>
      </a:lvl8pPr>
      <a:lvl9pPr marL="4031772" algn="l" defTabSz="1007943" rtl="0" eaLnBrk="1" latinLnBrk="0" hangingPunct="1">
        <a:defRPr sz="1984"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204318870"/>
      </p:ext>
    </p:extLst>
  </p:cSld>
  <p:clrMap bg1="lt1" tx1="dk1" bg2="lt2" tx2="dk2" accent1="accent1" accent2="accent2" accent3="accent3" accent4="accent4" accent5="accent5" accent6="accent6" hlink="hlink" folHlink="folHlink"/>
  <p:sldLayoutIdLst>
    <p:sldLayoutId id="2147483708" r:id="rId1"/>
    <p:sldLayoutId id="2147483709" r:id="rId2"/>
    <p:sldLayoutId id="2147483710" r:id="rId3"/>
    <p:sldLayoutId id="2147483711" r:id="rId4"/>
    <p:sldLayoutId id="2147483712" r:id="rId5"/>
    <p:sldLayoutId id="2147483713" r:id="rId6"/>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625777589"/>
      </p:ext>
    </p:extLst>
  </p:cSld>
  <p:clrMap bg1="lt1" tx1="dk1" bg2="lt2" tx2="dk2" accent1="accent1" accent2="accent2" accent3="accent3" accent4="accent4" accent5="accent5" accent6="accent6" hlink="hlink" folHlink="folHlink"/>
  <p:sldLayoutIdLst>
    <p:sldLayoutId id="2147483725"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4.xml"/><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26"/>
          </p:nvPr>
        </p:nvSpPr>
        <p:spPr/>
        <p:txBody>
          <a:bodyPr/>
          <a:lstStyle/>
          <a:p>
            <a:r>
              <a:rPr lang="en-GB" dirty="0"/>
              <a:t>8</a:t>
            </a:r>
          </a:p>
        </p:txBody>
      </p:sp>
      <p:sp>
        <p:nvSpPr>
          <p:cNvPr id="3" name="Text Placeholder 2"/>
          <p:cNvSpPr>
            <a:spLocks noGrp="1"/>
          </p:cNvSpPr>
          <p:nvPr>
            <p:ph type="body" sz="quarter" idx="38"/>
          </p:nvPr>
        </p:nvSpPr>
        <p:spPr/>
        <p:txBody>
          <a:bodyPr/>
          <a:lstStyle/>
          <a:p>
            <a:endParaRPr lang="en-GB" dirty="0"/>
          </a:p>
        </p:txBody>
      </p:sp>
      <p:sp>
        <p:nvSpPr>
          <p:cNvPr id="4" name="Text Placeholder 3"/>
          <p:cNvSpPr>
            <a:spLocks noGrp="1"/>
          </p:cNvSpPr>
          <p:nvPr>
            <p:ph type="body" sz="quarter" idx="39"/>
          </p:nvPr>
        </p:nvSpPr>
        <p:spPr/>
        <p:txBody>
          <a:bodyPr/>
          <a:lstStyle/>
          <a:p>
            <a:r>
              <a:rPr lang="en-GB" dirty="0">
                <a:latin typeface="MASSILIA VF"/>
              </a:rPr>
              <a:t>Spreadsheets</a:t>
            </a:r>
            <a:endParaRPr lang="en-GB" dirty="0"/>
          </a:p>
        </p:txBody>
      </p:sp>
      <p:sp>
        <p:nvSpPr>
          <p:cNvPr id="5" name="Text Placeholder 4"/>
          <p:cNvSpPr>
            <a:spLocks noGrp="1"/>
          </p:cNvSpPr>
          <p:nvPr>
            <p:ph type="body" sz="quarter" idx="40"/>
          </p:nvPr>
        </p:nvSpPr>
        <p:spPr/>
        <p:txBody>
          <a:bodyPr/>
          <a:lstStyle/>
          <a:p>
            <a:endParaRPr lang="en-GB"/>
          </a:p>
        </p:txBody>
      </p:sp>
      <p:sp>
        <p:nvSpPr>
          <p:cNvPr id="6" name="Text Placeholder 5"/>
          <p:cNvSpPr>
            <a:spLocks noGrp="1"/>
          </p:cNvSpPr>
          <p:nvPr>
            <p:ph type="body" sz="quarter" idx="41"/>
          </p:nvPr>
        </p:nvSpPr>
        <p:spPr/>
        <p:txBody>
          <a:bodyPr/>
          <a:lstStyle/>
          <a:p>
            <a:endParaRPr lang="en-GB" dirty="0"/>
          </a:p>
        </p:txBody>
      </p:sp>
      <p:sp>
        <p:nvSpPr>
          <p:cNvPr id="8" name="Text Placeholder 6">
            <a:extLst>
              <a:ext uri="{FF2B5EF4-FFF2-40B4-BE49-F238E27FC236}">
                <a16:creationId xmlns:a16="http://schemas.microsoft.com/office/drawing/2014/main" id="{C6B88AD4-E1B5-E41D-F43A-F051B81398C9}"/>
              </a:ext>
            </a:extLst>
          </p:cNvPr>
          <p:cNvSpPr>
            <a:spLocks noGrp="1"/>
          </p:cNvSpPr>
          <p:nvPr>
            <p:ph type="body" sz="quarter" idx="42"/>
          </p:nvPr>
        </p:nvSpPr>
        <p:spPr>
          <a:xfrm>
            <a:off x="167044" y="3929261"/>
            <a:ext cx="8826041" cy="2645170"/>
          </a:xfrm>
        </p:spPr>
        <p:txBody>
          <a:bodyPr/>
          <a:lstStyle/>
          <a:p>
            <a:r>
              <a:rPr lang="en-US" dirty="0">
                <a:solidFill>
                  <a:srgbClr val="006758"/>
                </a:solidFill>
              </a:rPr>
              <a:t>Curriculum for Wales Scheme of Learning:</a:t>
            </a:r>
            <a:br>
              <a:rPr lang="en-US" dirty="0">
                <a:solidFill>
                  <a:srgbClr val="006758"/>
                </a:solidFill>
              </a:rPr>
            </a:br>
            <a:r>
              <a:rPr lang="en-US" dirty="0">
                <a:solidFill>
                  <a:srgbClr val="006758"/>
                </a:solidFill>
              </a:rPr>
              <a:t>Science and Technology</a:t>
            </a:r>
          </a:p>
        </p:txBody>
      </p:sp>
      <p:pic>
        <p:nvPicPr>
          <p:cNvPr id="9" name="Picture 8" descr="White outline of a test tube and beaker&#10;&#10;Description automatically generated">
            <a:extLst>
              <a:ext uri="{FF2B5EF4-FFF2-40B4-BE49-F238E27FC236}">
                <a16:creationId xmlns:a16="http://schemas.microsoft.com/office/drawing/2014/main" id="{266EE213-DA22-5B3D-A5B0-8BA25942850B}"/>
              </a:ext>
            </a:extLst>
          </p:cNvPr>
          <p:cNvPicPr>
            <a:picLocks noChangeAspect="1"/>
          </p:cNvPicPr>
          <p:nvPr/>
        </p:nvPicPr>
        <p:blipFill>
          <a:blip r:embed="rId2"/>
          <a:stretch>
            <a:fillRect/>
          </a:stretch>
        </p:blipFill>
        <p:spPr>
          <a:xfrm>
            <a:off x="5733134" y="101340"/>
            <a:ext cx="2460136" cy="2440532"/>
          </a:xfrm>
          <a:prstGeom prst="rect">
            <a:avLst/>
          </a:prstGeom>
        </p:spPr>
      </p:pic>
      <p:pic>
        <p:nvPicPr>
          <p:cNvPr id="10" name="Picture 9" descr="A computer screen with a mouse&#10;&#10;Description automatically generated">
            <a:extLst>
              <a:ext uri="{FF2B5EF4-FFF2-40B4-BE49-F238E27FC236}">
                <a16:creationId xmlns:a16="http://schemas.microsoft.com/office/drawing/2014/main" id="{E565E5B6-5308-3AA0-64B6-59302EFD038F}"/>
              </a:ext>
            </a:extLst>
          </p:cNvPr>
          <p:cNvPicPr>
            <a:picLocks noChangeAspect="1"/>
          </p:cNvPicPr>
          <p:nvPr/>
        </p:nvPicPr>
        <p:blipFill>
          <a:blip r:embed="rId3"/>
          <a:stretch>
            <a:fillRect/>
          </a:stretch>
        </p:blipFill>
        <p:spPr>
          <a:xfrm>
            <a:off x="7788869" y="1999723"/>
            <a:ext cx="2224692" cy="2237883"/>
          </a:xfrm>
          <a:prstGeom prst="rect">
            <a:avLst/>
          </a:prstGeom>
        </p:spPr>
      </p:pic>
      <p:pic>
        <p:nvPicPr>
          <p:cNvPr id="7" name="Picture 6" descr="A white line drawing of a hammer and saw&#10;&#10;Description automatically generated">
            <a:extLst>
              <a:ext uri="{FF2B5EF4-FFF2-40B4-BE49-F238E27FC236}">
                <a16:creationId xmlns:a16="http://schemas.microsoft.com/office/drawing/2014/main" id="{251F7B53-6FA6-585E-46E4-FFC01832A01B}"/>
              </a:ext>
            </a:extLst>
          </p:cNvPr>
          <p:cNvPicPr>
            <a:picLocks noChangeAspect="1"/>
          </p:cNvPicPr>
          <p:nvPr/>
        </p:nvPicPr>
        <p:blipFill>
          <a:blip r:embed="rId4"/>
          <a:stretch>
            <a:fillRect/>
          </a:stretch>
        </p:blipFill>
        <p:spPr>
          <a:xfrm>
            <a:off x="8412389" y="98057"/>
            <a:ext cx="2066252" cy="2076450"/>
          </a:xfrm>
          <a:prstGeom prst="rect">
            <a:avLst/>
          </a:prstGeom>
        </p:spPr>
      </p:pic>
    </p:spTree>
    <p:extLst>
      <p:ext uri="{BB962C8B-B14F-4D97-AF65-F5344CB8AC3E}">
        <p14:creationId xmlns:p14="http://schemas.microsoft.com/office/powerpoint/2010/main" val="39482529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C8A5A3AB-29F2-8D94-41F2-D482551BC57C}"/>
              </a:ext>
            </a:extLst>
          </p:cNvPr>
          <p:cNvSpPr>
            <a:spLocks noGrp="1"/>
          </p:cNvSpPr>
          <p:nvPr>
            <p:ph type="body" sz="quarter" idx="42"/>
          </p:nvPr>
        </p:nvSpPr>
        <p:spPr>
          <a:xfrm>
            <a:off x="325821" y="826585"/>
            <a:ext cx="10143422" cy="6388869"/>
          </a:xfrm>
        </p:spPr>
        <p:txBody>
          <a:bodyPr lIns="180000" tIns="180000" rIns="180000" bIns="180000" anchor="t">
            <a:normAutofit/>
          </a:bodyPr>
          <a:lstStyle/>
          <a:p>
            <a:pPr algn="ctr"/>
            <a:r>
              <a:rPr lang="en-GB" sz="1100" u="sng">
                <a:latin typeface="Arial"/>
                <a:cs typeface="Arial"/>
              </a:rPr>
              <a:t>Technology Vision at CQHS. </a:t>
            </a:r>
            <a:endParaRPr lang="en-US" sz="1100">
              <a:latin typeface="Arial"/>
              <a:cs typeface="Arial"/>
            </a:endParaRPr>
          </a:p>
          <a:p>
            <a:endParaRPr lang="en-US" sz="1100" dirty="0">
              <a:latin typeface="Arial"/>
              <a:cs typeface="Arial"/>
            </a:endParaRPr>
          </a:p>
          <a:p>
            <a:r>
              <a:rPr lang="en-US" sz="1100" dirty="0" err="1">
                <a:solidFill>
                  <a:srgbClr val="202124"/>
                </a:solidFill>
                <a:latin typeface="Arial"/>
                <a:cs typeface="Arial"/>
              </a:rPr>
              <a:t>Technoleg</a:t>
            </a:r>
            <a:r>
              <a:rPr lang="en-US" sz="1100" dirty="0">
                <a:solidFill>
                  <a:srgbClr val="202124"/>
                </a:solidFill>
                <a:latin typeface="Arial"/>
                <a:cs typeface="Arial"/>
              </a:rPr>
              <a:t> at Connah’s Quay High School is an inspiring, rigorous and creative subject where learners design and make products that solve real and relevant problems whilst considering their own and others' needs, wants and values.</a:t>
            </a:r>
            <a:r>
              <a:rPr lang="en-US" sz="1100" dirty="0">
                <a:solidFill>
                  <a:srgbClr val="000000"/>
                </a:solidFill>
                <a:latin typeface="Arial"/>
                <a:cs typeface="Arial"/>
              </a:rPr>
              <a:t> Our aim is to teach learners to understand and consider the wider impacts on local areas and wider environments around Wales.</a:t>
            </a:r>
          </a:p>
          <a:p>
            <a:r>
              <a:rPr lang="en-GB" sz="1100" dirty="0">
                <a:latin typeface="Arial"/>
                <a:cs typeface="Arial"/>
              </a:rPr>
              <a:t>We envision a transformative learning environment that inspires students to embark on a journey of discovery and innovation. We integrate ICT skills, business acumen, engineering and construction principles with a hands on approach. Through this, we aim to empower our students to become ambitious, capable learners, healthy, confident individuals, enterprising, creative contributors, and ethical, informed citizens.</a:t>
            </a:r>
            <a:endParaRPr lang="en-US" sz="1100" dirty="0">
              <a:latin typeface="Arial"/>
              <a:cs typeface="Arial"/>
            </a:endParaRPr>
          </a:p>
          <a:p>
            <a:r>
              <a:rPr lang="en-GB" sz="1100" dirty="0">
                <a:latin typeface="Arial"/>
                <a:cs typeface="Arial"/>
              </a:rPr>
              <a:t>Our commitment to excellence is evident in our Key Stage 3 schemes of work, where learners engage in a variety of design and creative tasks. These activities serve as dynamic platforms for cultivating creativity and exploration, enabling students to develop not only technical proficiency but also essential life skills. As they progress into Key Stage 4, our comprehensive curriculum expands to include specialised subjects that caters to the diverse interests and aspirations of our students, preparing students for the challenges and opportunities of the future. Whether navigating the complexities of coding and programming or understanding the principles of entrepreneurship and engineering, our students are equipped with the skills necessary to excel in their chosen fields.</a:t>
            </a:r>
            <a:endParaRPr lang="en-US" sz="1100" dirty="0">
              <a:latin typeface="Arial"/>
              <a:cs typeface="Arial"/>
            </a:endParaRPr>
          </a:p>
          <a:p>
            <a:r>
              <a:rPr lang="en-GB" sz="1100" dirty="0">
                <a:latin typeface="Arial"/>
                <a:cs typeface="Arial"/>
              </a:rPr>
              <a:t>The carefully crafted Scheme of Learning in KS3 reflects our implementation of curriculum for Wales, ensuring that each SOL aligns with one or more of the four purposes. By focusing on practical, hands-on projects, we aim </a:t>
            </a:r>
            <a:r>
              <a:rPr lang="en-GB" sz="1100" dirty="0">
                <a:solidFill>
                  <a:srgbClr val="0D0D0D"/>
                </a:solidFill>
                <a:latin typeface="Arial"/>
                <a:cs typeface="Arial"/>
              </a:rPr>
              <a:t>to propel their skills forward, nurturing a comprehensive understanding of how technology interconnects and is applied in real-world scenarios.</a:t>
            </a:r>
            <a:endParaRPr lang="en-US" sz="1100" dirty="0">
              <a:solidFill>
                <a:srgbClr val="0D0D0D"/>
              </a:solidFill>
              <a:latin typeface="Arial"/>
              <a:cs typeface="Arial"/>
            </a:endParaRPr>
          </a:p>
          <a:p>
            <a:r>
              <a:rPr lang="en-GB" sz="1100" dirty="0">
                <a:latin typeface="Arial"/>
                <a:cs typeface="Arial"/>
              </a:rPr>
              <a:t>Our Technology Department is dedicated to nurturing well-rounded individuals who not only excel academically but also embody the qualities of resilience, creativity, and ethical responsibility. We prepare our students to navigate the challenges of the future, equipping them with the skills and knowledge to make meaningful contributions to society and thrive in an ever-evolving technological landscape.</a:t>
            </a:r>
            <a:endParaRPr lang="en-US" sz="1100" dirty="0">
              <a:latin typeface="Arial"/>
              <a:cs typeface="Arial"/>
            </a:endParaRPr>
          </a:p>
          <a:p>
            <a:endParaRPr lang="en-US" sz="900" dirty="0"/>
          </a:p>
        </p:txBody>
      </p:sp>
      <p:sp>
        <p:nvSpPr>
          <p:cNvPr id="3" name="Text Placeholder 2">
            <a:extLst>
              <a:ext uri="{FF2B5EF4-FFF2-40B4-BE49-F238E27FC236}">
                <a16:creationId xmlns:a16="http://schemas.microsoft.com/office/drawing/2014/main" id="{CE6D4E93-F28E-CF6E-949C-A1757BDC9633}"/>
              </a:ext>
            </a:extLst>
          </p:cNvPr>
          <p:cNvSpPr>
            <a:spLocks noGrp="1"/>
          </p:cNvSpPr>
          <p:nvPr>
            <p:ph type="body" sz="quarter" idx="43"/>
          </p:nvPr>
        </p:nvSpPr>
        <p:spPr>
          <a:xfrm>
            <a:off x="325821" y="405483"/>
            <a:ext cx="10143422" cy="410400"/>
          </a:xfrm>
          <a:solidFill>
            <a:srgbClr val="ED5A3E"/>
          </a:solidFill>
        </p:spPr>
        <p:txBody>
          <a:bodyPr/>
          <a:lstStyle/>
          <a:p>
            <a:r>
              <a:rPr lang="en-US" sz="1200" dirty="0"/>
              <a:t>Department Vision</a:t>
            </a:r>
          </a:p>
        </p:txBody>
      </p:sp>
    </p:spTree>
    <p:extLst>
      <p:ext uri="{BB962C8B-B14F-4D97-AF65-F5344CB8AC3E}">
        <p14:creationId xmlns:p14="http://schemas.microsoft.com/office/powerpoint/2010/main" val="31224468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3">
            <a:extLst>
              <a:ext uri="{FF2B5EF4-FFF2-40B4-BE49-F238E27FC236}">
                <a16:creationId xmlns:a16="http://schemas.microsoft.com/office/drawing/2014/main" id="{A0DCDB6C-1C66-8A65-DDEF-2800BCE839BE}"/>
              </a:ext>
            </a:extLst>
          </p:cNvPr>
          <p:cNvSpPr>
            <a:spLocks noGrp="1"/>
          </p:cNvSpPr>
          <p:nvPr/>
        </p:nvSpPr>
        <p:spPr>
          <a:xfrm>
            <a:off x="-2074" y="1562"/>
            <a:ext cx="10696330" cy="302598"/>
          </a:xfrm>
          <a:prstGeom prst="rect">
            <a:avLst/>
          </a:prstGeom>
          <a:solidFill>
            <a:srgbClr val="ED5A3E"/>
          </a:solidFill>
          <a:ln w="0">
            <a:noFill/>
          </a:ln>
        </p:spPr>
        <p:txBody>
          <a:bodyPr lIns="144000" anchor="ctr" anchorCtr="0">
            <a:noAutofit/>
          </a:bodyPr>
          <a:lstStyle>
            <a:lvl1pPr marL="0" indent="0" algn="l" defTabSz="1007943" rtl="0" eaLnBrk="1" latinLnBrk="0" hangingPunct="1">
              <a:lnSpc>
                <a:spcPct val="90000"/>
              </a:lnSpc>
              <a:spcBef>
                <a:spcPts val="1102"/>
              </a:spcBef>
              <a:buFont typeface="Arial" panose="020B0604020202020204" pitchFamily="34" charset="0"/>
              <a:buNone/>
              <a:defRPr sz="1800" b="1" kern="1200">
                <a:solidFill>
                  <a:schemeClr val="bg1"/>
                </a:solidFill>
                <a:latin typeface="MASSILIA VF" pitchFamily="2" charset="77"/>
                <a:ea typeface="+mn-ea"/>
                <a:cs typeface="+mn-cs"/>
              </a:defRPr>
            </a:lvl1pPr>
            <a:lvl2pPr marL="755957" indent="-251986" algn="l" defTabSz="1007943" rtl="0" eaLnBrk="1" latinLnBrk="0" hangingPunct="1">
              <a:lnSpc>
                <a:spcPct val="90000"/>
              </a:lnSpc>
              <a:spcBef>
                <a:spcPts val="551"/>
              </a:spcBef>
              <a:buFont typeface="Arial" panose="020B0604020202020204" pitchFamily="34" charset="0"/>
              <a:buChar char="•"/>
              <a:defRPr sz="2646" kern="1200">
                <a:solidFill>
                  <a:schemeClr val="tx1"/>
                </a:solidFill>
                <a:latin typeface="+mn-lt"/>
                <a:ea typeface="+mn-ea"/>
                <a:cs typeface="+mn-cs"/>
              </a:defRPr>
            </a:lvl2pPr>
            <a:lvl3pPr marL="1259929" indent="-251986" algn="l" defTabSz="1007943" rtl="0" eaLnBrk="1" latinLnBrk="0" hangingPunct="1">
              <a:lnSpc>
                <a:spcPct val="90000"/>
              </a:lnSpc>
              <a:spcBef>
                <a:spcPts val="551"/>
              </a:spcBef>
              <a:buFont typeface="Arial" panose="020B0604020202020204" pitchFamily="34" charset="0"/>
              <a:buChar char="•"/>
              <a:defRPr sz="2205" kern="1200">
                <a:solidFill>
                  <a:schemeClr val="tx1"/>
                </a:solidFill>
                <a:latin typeface="+mn-lt"/>
                <a:ea typeface="+mn-ea"/>
                <a:cs typeface="+mn-cs"/>
              </a:defRPr>
            </a:lvl3pPr>
            <a:lvl4pPr marL="1763900"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4pPr>
            <a:lvl5pPr marL="2267872"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5pPr>
            <a:lvl6pPr marL="2771844"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6pPr>
            <a:lvl7pPr marL="3275815"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7pPr>
            <a:lvl8pPr marL="3779787"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8pPr>
            <a:lvl9pPr marL="4283758"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9pPr>
          </a:lstStyle>
          <a:p>
            <a:r>
              <a:rPr lang="en-US" sz="1200" dirty="0"/>
              <a:t>Overall Learning Journey 7-11 Overtime</a:t>
            </a:r>
          </a:p>
        </p:txBody>
      </p:sp>
      <p:graphicFrame>
        <p:nvGraphicFramePr>
          <p:cNvPr id="7" name="Table 6">
            <a:extLst>
              <a:ext uri="{FF2B5EF4-FFF2-40B4-BE49-F238E27FC236}">
                <a16:creationId xmlns:a16="http://schemas.microsoft.com/office/drawing/2014/main" id="{C50E1584-4288-DB27-B709-72C177B8383E}"/>
              </a:ext>
            </a:extLst>
          </p:cNvPr>
          <p:cNvGraphicFramePr>
            <a:graphicFrameLocks noGrp="1"/>
          </p:cNvGraphicFramePr>
          <p:nvPr>
            <p:extLst>
              <p:ext uri="{D42A27DB-BD31-4B8C-83A1-F6EECF244321}">
                <p14:modId xmlns:p14="http://schemas.microsoft.com/office/powerpoint/2010/main" val="3849656061"/>
              </p:ext>
            </p:extLst>
          </p:nvPr>
        </p:nvGraphicFramePr>
        <p:xfrm>
          <a:off x="1687" y="315318"/>
          <a:ext cx="10695829" cy="7183109"/>
        </p:xfrm>
        <a:graphic>
          <a:graphicData uri="http://schemas.openxmlformats.org/drawingml/2006/table">
            <a:tbl>
              <a:tblPr bandRow="1">
                <a:tableStyleId>{5C22544A-7EE6-4342-B048-85BDC9FD1C3A}</a:tableStyleId>
              </a:tblPr>
              <a:tblGrid>
                <a:gridCol w="595836">
                  <a:extLst>
                    <a:ext uri="{9D8B030D-6E8A-4147-A177-3AD203B41FA5}">
                      <a16:colId xmlns:a16="http://schemas.microsoft.com/office/drawing/2014/main" val="742090257"/>
                    </a:ext>
                  </a:extLst>
                </a:gridCol>
                <a:gridCol w="1938976">
                  <a:extLst>
                    <a:ext uri="{9D8B030D-6E8A-4147-A177-3AD203B41FA5}">
                      <a16:colId xmlns:a16="http://schemas.microsoft.com/office/drawing/2014/main" val="848677759"/>
                    </a:ext>
                  </a:extLst>
                </a:gridCol>
                <a:gridCol w="3863482">
                  <a:extLst>
                    <a:ext uri="{9D8B030D-6E8A-4147-A177-3AD203B41FA5}">
                      <a16:colId xmlns:a16="http://schemas.microsoft.com/office/drawing/2014/main" val="2128910430"/>
                    </a:ext>
                  </a:extLst>
                </a:gridCol>
                <a:gridCol w="4297535">
                  <a:extLst>
                    <a:ext uri="{9D8B030D-6E8A-4147-A177-3AD203B41FA5}">
                      <a16:colId xmlns:a16="http://schemas.microsoft.com/office/drawing/2014/main" val="517244936"/>
                    </a:ext>
                  </a:extLst>
                </a:gridCol>
              </a:tblGrid>
              <a:tr h="190500">
                <a:tc rowSpan="8">
                  <a:txBody>
                    <a:bodyPr/>
                    <a:lstStyle/>
                    <a:p>
                      <a:pPr lvl="0" algn="l">
                        <a:buNone/>
                      </a:pPr>
                      <a:r>
                        <a:rPr lang="en-US" sz="2800" b="0" i="0" dirty="0">
                          <a:effectLst/>
                          <a:latin typeface="Calibri"/>
                        </a:rPr>
                        <a:t>7</a:t>
                      </a:r>
                    </a:p>
                  </a:txBody>
                  <a:tcPr marL="76200" marR="76200" marT="76200" marB="76200" anchor="ctr">
                    <a:lnL w="9524">
                      <a:solidFill>
                        <a:srgbClr val="000000"/>
                      </a:solidFill>
                    </a:lnL>
                    <a:lnR w="9524">
                      <a:solidFill>
                        <a:srgbClr val="000000"/>
                      </a:solidFill>
                    </a:lnR>
                    <a:lnT w="9524">
                      <a:solidFill>
                        <a:srgbClr val="000000"/>
                      </a:solidFill>
                    </a:lnT>
                    <a:lnB w="9524">
                      <a:solidFill>
                        <a:srgbClr val="000000"/>
                      </a:solidFill>
                    </a:lnB>
                    <a:solidFill>
                      <a:srgbClr val="95DCF7"/>
                    </a:solidFill>
                  </a:tcPr>
                </a:tc>
                <a:tc>
                  <a:txBody>
                    <a:bodyPr/>
                    <a:lstStyle/>
                    <a:p>
                      <a:pPr algn="l" rtl="0" fontAlgn="base"/>
                      <a:r>
                        <a:rPr lang="en-US" sz="1000" b="0" i="0" dirty="0">
                          <a:effectLst/>
                          <a:latin typeface="Calibri"/>
                        </a:rPr>
                        <a:t>Introduction to Spreadsheets </a:t>
                      </a:r>
                      <a:endParaRPr lang="en-US" b="0" i="0" dirty="0">
                        <a:effectLst/>
                        <a:latin typeface="Calibri"/>
                      </a:endParaRP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95DCF7"/>
                    </a:solidFill>
                  </a:tcPr>
                </a:tc>
                <a:tc>
                  <a:txBody>
                    <a:bodyPr/>
                    <a:lstStyle/>
                    <a:p>
                      <a:pPr algn="l" rtl="0" fontAlgn="base"/>
                      <a:r>
                        <a:rPr lang="en-US" sz="1000" b="0" i="0" dirty="0">
                          <a:effectLst/>
                          <a:latin typeface="Calibri"/>
                        </a:rPr>
                        <a:t>Introduce what a spreadsheet is and explore its interface. </a:t>
                      </a:r>
                      <a:endParaRPr lang="en-US" b="0" i="0" dirty="0">
                        <a:effectLst/>
                        <a:latin typeface="Calibri"/>
                      </a:endParaRP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95DCF7"/>
                    </a:solidFill>
                  </a:tcPr>
                </a:tc>
                <a:tc>
                  <a:txBody>
                    <a:bodyPr/>
                    <a:lstStyle/>
                    <a:p>
                      <a:pPr algn="l" rtl="0" fontAlgn="base"/>
                      <a:r>
                        <a:rPr lang="en-US" sz="1000" b="0" i="0" dirty="0">
                          <a:effectLst/>
                          <a:latin typeface="Calibri"/>
                        </a:rPr>
                        <a:t>Definition of a spreadsheet, basic features, and interface navigation. </a:t>
                      </a:r>
                      <a:endParaRPr lang="en-US" b="0" i="0" dirty="0">
                        <a:effectLst/>
                        <a:latin typeface="Calibri"/>
                      </a:endParaRP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95DCF7"/>
                    </a:solidFill>
                  </a:tcPr>
                </a:tc>
                <a:extLst>
                  <a:ext uri="{0D108BD9-81ED-4DB2-BD59-A6C34878D82A}">
                    <a16:rowId xmlns:a16="http://schemas.microsoft.com/office/drawing/2014/main" val="1840213144"/>
                  </a:ext>
                </a:extLst>
              </a:tr>
              <a:tr h="190500">
                <a:tc vMerge="1">
                  <a:txBody>
                    <a:bodyPr/>
                    <a:lstStyle/>
                    <a:p>
                      <a:endParaRPr lang="en-US"/>
                    </a:p>
                  </a:txBody>
                  <a:tcPr marL="76200" marR="76200" marT="76200" marB="76200">
                    <a:lnL w="9524">
                      <a:solidFill>
                        <a:srgbClr val="000000"/>
                      </a:solidFill>
                    </a:lnL>
                    <a:lnR w="9524">
                      <a:solidFill>
                        <a:srgbClr val="000000"/>
                      </a:solidFill>
                    </a:lnR>
                    <a:lnT w="9524">
                      <a:solidFill>
                        <a:srgbClr val="000000"/>
                      </a:solidFill>
                    </a:lnT>
                    <a:lnB w="9524">
                      <a:solidFill>
                        <a:srgbClr val="000000"/>
                      </a:solidFill>
                    </a:lnB>
                    <a:solidFill>
                      <a:srgbClr val="95DCF7"/>
                    </a:solidFill>
                  </a:tcPr>
                </a:tc>
                <a:tc>
                  <a:txBody>
                    <a:bodyPr/>
                    <a:lstStyle/>
                    <a:p>
                      <a:pPr algn="l" rtl="0" fontAlgn="base"/>
                      <a:r>
                        <a:rPr lang="en-US" sz="1000" b="0" i="0" dirty="0">
                          <a:effectLst/>
                          <a:latin typeface="Calibri"/>
                        </a:rPr>
                        <a:t>Uses of Spreadsheets </a:t>
                      </a:r>
                      <a:endParaRPr lang="en-US" b="0" i="0" dirty="0">
                        <a:effectLst/>
                        <a:latin typeface="Calibri"/>
                      </a:endParaRP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95DCF7"/>
                    </a:solidFill>
                  </a:tcPr>
                </a:tc>
                <a:tc>
                  <a:txBody>
                    <a:bodyPr/>
                    <a:lstStyle/>
                    <a:p>
                      <a:pPr algn="l" rtl="0" fontAlgn="base"/>
                      <a:r>
                        <a:rPr lang="en-US" sz="1000" b="0" i="0" dirty="0">
                          <a:effectLst/>
                          <a:latin typeface="Calibri"/>
                        </a:rPr>
                        <a:t>Discuss various real-world applications of spreadsheets. </a:t>
                      </a:r>
                      <a:endParaRPr lang="en-US" b="0" i="0" dirty="0">
                        <a:effectLst/>
                        <a:latin typeface="Calibri"/>
                      </a:endParaRP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95DCF7"/>
                    </a:solidFill>
                  </a:tcPr>
                </a:tc>
                <a:tc>
                  <a:txBody>
                    <a:bodyPr/>
                    <a:lstStyle/>
                    <a:p>
                      <a:pPr algn="l" rtl="0" fontAlgn="base"/>
                      <a:r>
                        <a:rPr lang="en-US" sz="1000" b="0" i="0" dirty="0">
                          <a:effectLst/>
                          <a:latin typeface="Calibri"/>
                        </a:rPr>
                        <a:t>Different contexts in which spreadsheets are used. </a:t>
                      </a:r>
                      <a:endParaRPr lang="en-US" b="0" i="0" dirty="0">
                        <a:effectLst/>
                        <a:latin typeface="Calibri"/>
                      </a:endParaRP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95DCF7"/>
                    </a:solidFill>
                  </a:tcPr>
                </a:tc>
                <a:extLst>
                  <a:ext uri="{0D108BD9-81ED-4DB2-BD59-A6C34878D82A}">
                    <a16:rowId xmlns:a16="http://schemas.microsoft.com/office/drawing/2014/main" val="3860707232"/>
                  </a:ext>
                </a:extLst>
              </a:tr>
              <a:tr h="190500">
                <a:tc vMerge="1">
                  <a:txBody>
                    <a:bodyPr/>
                    <a:lstStyle/>
                    <a:p>
                      <a:endParaRPr lang="en-US"/>
                    </a:p>
                  </a:txBody>
                  <a:tcPr marL="76200" marR="76200" marT="76200" marB="76200">
                    <a:lnL w="9524">
                      <a:solidFill>
                        <a:srgbClr val="000000"/>
                      </a:solidFill>
                    </a:lnL>
                    <a:lnR w="9524">
                      <a:solidFill>
                        <a:srgbClr val="000000"/>
                      </a:solidFill>
                    </a:lnR>
                    <a:lnT w="9524">
                      <a:solidFill>
                        <a:srgbClr val="000000"/>
                      </a:solidFill>
                    </a:lnT>
                    <a:lnB w="9524">
                      <a:solidFill>
                        <a:srgbClr val="000000"/>
                      </a:solidFill>
                    </a:lnB>
                    <a:solidFill>
                      <a:srgbClr val="95DCF7"/>
                    </a:solidFill>
                  </a:tcPr>
                </a:tc>
                <a:tc>
                  <a:txBody>
                    <a:bodyPr/>
                    <a:lstStyle/>
                    <a:p>
                      <a:pPr algn="l" rtl="0" fontAlgn="base"/>
                      <a:r>
                        <a:rPr lang="en-US" sz="1000" b="0" i="0" dirty="0">
                          <a:effectLst/>
                          <a:latin typeface="Calibri"/>
                        </a:rPr>
                        <a:t>Formatting Spreadsheets </a:t>
                      </a:r>
                      <a:endParaRPr lang="en-US" b="0" i="0" dirty="0">
                        <a:effectLst/>
                        <a:latin typeface="Calibri"/>
                      </a:endParaRP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95DCF7"/>
                    </a:solidFill>
                  </a:tcPr>
                </a:tc>
                <a:tc>
                  <a:txBody>
                    <a:bodyPr/>
                    <a:lstStyle/>
                    <a:p>
                      <a:pPr algn="l" rtl="0" fontAlgn="base"/>
                      <a:r>
                        <a:rPr lang="en-US" sz="1000" b="0" i="0" dirty="0">
                          <a:effectLst/>
                          <a:latin typeface="Calibri"/>
                        </a:rPr>
                        <a:t>Teach how to format cells, rows, and columns for better visualization. </a:t>
                      </a:r>
                      <a:endParaRPr lang="en-US" b="0" i="0" dirty="0">
                        <a:effectLst/>
                        <a:latin typeface="Calibri"/>
                      </a:endParaRP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95DCF7"/>
                    </a:solidFill>
                  </a:tcPr>
                </a:tc>
                <a:tc>
                  <a:txBody>
                    <a:bodyPr/>
                    <a:lstStyle/>
                    <a:p>
                      <a:pPr algn="l" rtl="0" fontAlgn="base"/>
                      <a:r>
                        <a:rPr lang="en-US" sz="1000" b="0" i="0" dirty="0">
                          <a:effectLst/>
                          <a:latin typeface="Calibri"/>
                        </a:rPr>
                        <a:t>Techniques for formatting cells, including changing </a:t>
                      </a:r>
                      <a:r>
                        <a:rPr lang="en-US" sz="1000" b="0" i="0" dirty="0" err="1">
                          <a:effectLst/>
                          <a:latin typeface="Calibri"/>
                        </a:rPr>
                        <a:t>colours</a:t>
                      </a:r>
                      <a:r>
                        <a:rPr lang="en-US" sz="1000" b="0" i="0" dirty="0">
                          <a:effectLst/>
                          <a:latin typeface="Calibri"/>
                        </a:rPr>
                        <a:t>, text alignment, and adding borders. </a:t>
                      </a:r>
                      <a:endParaRPr lang="en-US" b="0" i="0" dirty="0">
                        <a:effectLst/>
                        <a:latin typeface="Calibri"/>
                      </a:endParaRP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95DCF7"/>
                    </a:solidFill>
                  </a:tcPr>
                </a:tc>
                <a:extLst>
                  <a:ext uri="{0D108BD9-81ED-4DB2-BD59-A6C34878D82A}">
                    <a16:rowId xmlns:a16="http://schemas.microsoft.com/office/drawing/2014/main" val="4178110342"/>
                  </a:ext>
                </a:extLst>
              </a:tr>
              <a:tr h="295275">
                <a:tc vMerge="1">
                  <a:txBody>
                    <a:bodyPr/>
                    <a:lstStyle/>
                    <a:p>
                      <a:endParaRPr lang="en-US"/>
                    </a:p>
                  </a:txBody>
                  <a:tcPr marL="76200" marR="76200" marT="76200" marB="76200">
                    <a:lnL w="9524">
                      <a:solidFill>
                        <a:srgbClr val="000000"/>
                      </a:solidFill>
                    </a:lnL>
                    <a:lnR w="9524">
                      <a:solidFill>
                        <a:srgbClr val="000000"/>
                      </a:solidFill>
                    </a:lnR>
                    <a:lnT w="9524">
                      <a:solidFill>
                        <a:srgbClr val="000000"/>
                      </a:solidFill>
                    </a:lnT>
                    <a:lnB w="9524">
                      <a:solidFill>
                        <a:srgbClr val="000000"/>
                      </a:solidFill>
                    </a:lnB>
                    <a:solidFill>
                      <a:srgbClr val="95DCF7"/>
                    </a:solidFill>
                  </a:tcPr>
                </a:tc>
                <a:tc>
                  <a:txBody>
                    <a:bodyPr/>
                    <a:lstStyle/>
                    <a:p>
                      <a:pPr algn="l" rtl="0" fontAlgn="base"/>
                      <a:r>
                        <a:rPr lang="en-US" sz="1000" b="0" i="0" dirty="0">
                          <a:effectLst/>
                          <a:latin typeface="Calibri"/>
                        </a:rPr>
                        <a:t>Inserting Images </a:t>
                      </a:r>
                      <a:endParaRPr lang="en-US" b="0" i="0" dirty="0">
                        <a:effectLst/>
                        <a:latin typeface="Calibri"/>
                      </a:endParaRP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95DCF7"/>
                    </a:solidFill>
                  </a:tcPr>
                </a:tc>
                <a:tc>
                  <a:txBody>
                    <a:bodyPr/>
                    <a:lstStyle/>
                    <a:p>
                      <a:pPr algn="l" rtl="0" fontAlgn="base"/>
                      <a:r>
                        <a:rPr lang="en-US" sz="1000" b="0" i="0" dirty="0">
                          <a:effectLst/>
                          <a:latin typeface="Calibri"/>
                        </a:rPr>
                        <a:t>Demonstrate how to insert and manipulate images in a spreadsheet. </a:t>
                      </a:r>
                      <a:endParaRPr lang="en-US" b="0" i="0" dirty="0">
                        <a:effectLst/>
                        <a:latin typeface="Calibri"/>
                      </a:endParaRP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95DCF7"/>
                    </a:solidFill>
                  </a:tcPr>
                </a:tc>
                <a:tc>
                  <a:txBody>
                    <a:bodyPr/>
                    <a:lstStyle/>
                    <a:p>
                      <a:pPr algn="l" rtl="0" fontAlgn="base"/>
                      <a:r>
                        <a:rPr lang="en-US" sz="1000" b="0" i="0" dirty="0">
                          <a:effectLst/>
                          <a:latin typeface="Calibri"/>
                        </a:rPr>
                        <a:t>Steps to insert images and adjust their position and size within a spreadsheet. </a:t>
                      </a:r>
                      <a:endParaRPr lang="en-US" b="0" i="0" dirty="0">
                        <a:effectLst/>
                        <a:latin typeface="Calibri"/>
                      </a:endParaRP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95DCF7"/>
                    </a:solidFill>
                  </a:tcPr>
                </a:tc>
                <a:extLst>
                  <a:ext uri="{0D108BD9-81ED-4DB2-BD59-A6C34878D82A}">
                    <a16:rowId xmlns:a16="http://schemas.microsoft.com/office/drawing/2014/main" val="1594652032"/>
                  </a:ext>
                </a:extLst>
              </a:tr>
              <a:tr h="190500">
                <a:tc vMerge="1">
                  <a:txBody>
                    <a:bodyPr/>
                    <a:lstStyle/>
                    <a:p>
                      <a:endParaRPr lang="en-US"/>
                    </a:p>
                  </a:txBody>
                  <a:tcPr marL="76200" marR="76200" marT="76200" marB="76200">
                    <a:lnL w="9524">
                      <a:solidFill>
                        <a:srgbClr val="000000"/>
                      </a:solidFill>
                    </a:lnL>
                    <a:lnR w="9524">
                      <a:solidFill>
                        <a:srgbClr val="000000"/>
                      </a:solidFill>
                    </a:lnR>
                    <a:lnT w="9524">
                      <a:solidFill>
                        <a:srgbClr val="000000"/>
                      </a:solidFill>
                    </a:lnT>
                    <a:lnB w="9524">
                      <a:solidFill>
                        <a:srgbClr val="000000"/>
                      </a:solidFill>
                    </a:lnB>
                    <a:solidFill>
                      <a:srgbClr val="95DCF7"/>
                    </a:solidFill>
                  </a:tcPr>
                </a:tc>
                <a:tc>
                  <a:txBody>
                    <a:bodyPr/>
                    <a:lstStyle/>
                    <a:p>
                      <a:pPr algn="l" rtl="0" fontAlgn="base"/>
                      <a:r>
                        <a:rPr lang="en-US" sz="1000" b="0" i="0" dirty="0">
                          <a:effectLst/>
                          <a:latin typeface="Calibri"/>
                        </a:rPr>
                        <a:t>Entering Data </a:t>
                      </a:r>
                      <a:endParaRPr lang="en-US" b="0" i="0" dirty="0">
                        <a:effectLst/>
                        <a:latin typeface="Calibri"/>
                      </a:endParaRP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95DCF7"/>
                    </a:solidFill>
                  </a:tcPr>
                </a:tc>
                <a:tc>
                  <a:txBody>
                    <a:bodyPr/>
                    <a:lstStyle/>
                    <a:p>
                      <a:pPr algn="l" rtl="0" fontAlgn="base"/>
                      <a:r>
                        <a:rPr lang="en-US" sz="1000" b="0" i="0" dirty="0">
                          <a:effectLst/>
                          <a:latin typeface="Calibri"/>
                        </a:rPr>
                        <a:t>Practice entering different types of data into spreadsheet cells. </a:t>
                      </a:r>
                      <a:endParaRPr lang="en-US" b="0" i="0" dirty="0">
                        <a:effectLst/>
                        <a:latin typeface="Calibri"/>
                      </a:endParaRP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95DCF7"/>
                    </a:solidFill>
                  </a:tcPr>
                </a:tc>
                <a:tc>
                  <a:txBody>
                    <a:bodyPr/>
                    <a:lstStyle/>
                    <a:p>
                      <a:pPr algn="l" rtl="0" fontAlgn="base"/>
                      <a:r>
                        <a:rPr lang="en-US" sz="1000" b="0" i="0" dirty="0">
                          <a:effectLst/>
                          <a:latin typeface="Calibri"/>
                        </a:rPr>
                        <a:t>Data entry techniques, including entering text, numbers, and dates. </a:t>
                      </a:r>
                      <a:endParaRPr lang="en-US" b="0" i="0" dirty="0">
                        <a:effectLst/>
                        <a:latin typeface="Calibri"/>
                      </a:endParaRP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95DCF7"/>
                    </a:solidFill>
                  </a:tcPr>
                </a:tc>
                <a:extLst>
                  <a:ext uri="{0D108BD9-81ED-4DB2-BD59-A6C34878D82A}">
                    <a16:rowId xmlns:a16="http://schemas.microsoft.com/office/drawing/2014/main" val="3809722840"/>
                  </a:ext>
                </a:extLst>
              </a:tr>
              <a:tr h="190500">
                <a:tc vMerge="1">
                  <a:txBody>
                    <a:bodyPr/>
                    <a:lstStyle/>
                    <a:p>
                      <a:endParaRPr lang="en-US"/>
                    </a:p>
                  </a:txBody>
                  <a:tcPr marL="76200" marR="76200" marT="76200" marB="76200">
                    <a:lnL w="9524">
                      <a:solidFill>
                        <a:srgbClr val="000000"/>
                      </a:solidFill>
                    </a:lnL>
                    <a:lnR w="9524">
                      <a:solidFill>
                        <a:srgbClr val="000000"/>
                      </a:solidFill>
                    </a:lnR>
                    <a:lnT w="9524">
                      <a:solidFill>
                        <a:srgbClr val="000000"/>
                      </a:solidFill>
                    </a:lnT>
                    <a:lnB w="9524">
                      <a:solidFill>
                        <a:srgbClr val="000000"/>
                      </a:solidFill>
                    </a:lnB>
                    <a:solidFill>
                      <a:srgbClr val="95DCF7"/>
                    </a:solidFill>
                  </a:tcPr>
                </a:tc>
                <a:tc>
                  <a:txBody>
                    <a:bodyPr/>
                    <a:lstStyle/>
                    <a:p>
                      <a:pPr algn="l" rtl="0" fontAlgn="base"/>
                      <a:r>
                        <a:rPr lang="en-US" sz="1000" b="0" i="0" dirty="0">
                          <a:effectLst/>
                          <a:latin typeface="Calibri"/>
                        </a:rPr>
                        <a:t>Using Simple Formulas </a:t>
                      </a:r>
                      <a:endParaRPr lang="en-US" b="0" i="0" dirty="0">
                        <a:effectLst/>
                        <a:latin typeface="Calibri"/>
                      </a:endParaRP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95DCF7"/>
                    </a:solidFill>
                  </a:tcPr>
                </a:tc>
                <a:tc>
                  <a:txBody>
                    <a:bodyPr/>
                    <a:lstStyle/>
                    <a:p>
                      <a:pPr algn="l" rtl="0" fontAlgn="base"/>
                      <a:r>
                        <a:rPr lang="en-US" sz="1000" b="0" i="0" dirty="0">
                          <a:effectLst/>
                          <a:latin typeface="Calibri"/>
                        </a:rPr>
                        <a:t>Introduce basic formulas like addition and subtraction. </a:t>
                      </a:r>
                      <a:endParaRPr lang="en-US" b="0" i="0" dirty="0">
                        <a:effectLst/>
                        <a:latin typeface="Calibri"/>
                      </a:endParaRP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95DCF7"/>
                    </a:solidFill>
                  </a:tcPr>
                </a:tc>
                <a:tc>
                  <a:txBody>
                    <a:bodyPr/>
                    <a:lstStyle/>
                    <a:p>
                      <a:pPr algn="l" rtl="0" fontAlgn="base"/>
                      <a:r>
                        <a:rPr lang="en-US" sz="1000" b="0" i="0" dirty="0">
                          <a:effectLst/>
                          <a:latin typeface="Calibri"/>
                        </a:rPr>
                        <a:t>How to write and apply simple mathematical formulas in a spreadsheet. </a:t>
                      </a:r>
                      <a:endParaRPr lang="en-US" b="0" i="0" dirty="0">
                        <a:effectLst/>
                        <a:latin typeface="Calibri"/>
                      </a:endParaRP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95DCF7"/>
                    </a:solidFill>
                  </a:tcPr>
                </a:tc>
                <a:extLst>
                  <a:ext uri="{0D108BD9-81ED-4DB2-BD59-A6C34878D82A}">
                    <a16:rowId xmlns:a16="http://schemas.microsoft.com/office/drawing/2014/main" val="3823888848"/>
                  </a:ext>
                </a:extLst>
              </a:tr>
              <a:tr h="190500">
                <a:tc vMerge="1">
                  <a:txBody>
                    <a:bodyPr/>
                    <a:lstStyle/>
                    <a:p>
                      <a:endParaRPr lang="en-US"/>
                    </a:p>
                  </a:txBody>
                  <a:tcPr marL="76200" marR="76200" marT="76200" marB="76200">
                    <a:lnL w="9524">
                      <a:solidFill>
                        <a:srgbClr val="000000"/>
                      </a:solidFill>
                    </a:lnL>
                    <a:lnR w="9524">
                      <a:solidFill>
                        <a:srgbClr val="000000"/>
                      </a:solidFill>
                    </a:lnR>
                    <a:lnT w="9524">
                      <a:solidFill>
                        <a:srgbClr val="000000"/>
                      </a:solidFill>
                    </a:lnT>
                    <a:lnB w="9524">
                      <a:solidFill>
                        <a:srgbClr val="000000"/>
                      </a:solidFill>
                    </a:lnB>
                    <a:solidFill>
                      <a:srgbClr val="95DCF7"/>
                    </a:solidFill>
                  </a:tcPr>
                </a:tc>
                <a:tc>
                  <a:txBody>
                    <a:bodyPr/>
                    <a:lstStyle/>
                    <a:p>
                      <a:pPr algn="l" rtl="0" fontAlgn="base"/>
                      <a:r>
                        <a:rPr lang="en-US" sz="1000" b="0" i="0" dirty="0">
                          <a:effectLst/>
                          <a:latin typeface="Calibri"/>
                        </a:rPr>
                        <a:t>Creating Pie and Bar Charts </a:t>
                      </a:r>
                      <a:endParaRPr lang="en-US" b="0" i="0" dirty="0">
                        <a:effectLst/>
                        <a:latin typeface="Calibri"/>
                      </a:endParaRP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95DCF7"/>
                    </a:solidFill>
                  </a:tcPr>
                </a:tc>
                <a:tc>
                  <a:txBody>
                    <a:bodyPr/>
                    <a:lstStyle/>
                    <a:p>
                      <a:pPr algn="l" rtl="0" fontAlgn="base"/>
                      <a:r>
                        <a:rPr lang="en-US" sz="1000" b="0" i="0" dirty="0">
                          <a:effectLst/>
                          <a:latin typeface="Calibri"/>
                        </a:rPr>
                        <a:t>Teach how to create and label pie and bar charts based on spreadsheet data. </a:t>
                      </a:r>
                      <a:endParaRPr lang="en-US" b="0" i="0" dirty="0">
                        <a:effectLst/>
                        <a:latin typeface="Calibri"/>
                      </a:endParaRP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95DCF7"/>
                    </a:solidFill>
                  </a:tcPr>
                </a:tc>
                <a:tc>
                  <a:txBody>
                    <a:bodyPr/>
                    <a:lstStyle/>
                    <a:p>
                      <a:pPr algn="l" rtl="0" fontAlgn="base"/>
                      <a:r>
                        <a:rPr lang="en-US" sz="1000" b="0" i="0" dirty="0">
                          <a:effectLst/>
                          <a:latin typeface="Calibri"/>
                        </a:rPr>
                        <a:t>Steps to create pie and bar charts, including selecting data and labelling chart elements. </a:t>
                      </a:r>
                      <a:endParaRPr lang="en-US" b="0" i="0" dirty="0">
                        <a:effectLst/>
                        <a:latin typeface="Calibri"/>
                      </a:endParaRP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95DCF7"/>
                    </a:solidFill>
                  </a:tcPr>
                </a:tc>
                <a:extLst>
                  <a:ext uri="{0D108BD9-81ED-4DB2-BD59-A6C34878D82A}">
                    <a16:rowId xmlns:a16="http://schemas.microsoft.com/office/drawing/2014/main" val="1196534149"/>
                  </a:ext>
                </a:extLst>
              </a:tr>
              <a:tr h="190500">
                <a:tc vMerge="1">
                  <a:txBody>
                    <a:bodyPr/>
                    <a:lstStyle/>
                    <a:p>
                      <a:endParaRPr lang="en-US"/>
                    </a:p>
                  </a:txBody>
                  <a:tcPr marL="76200" marR="76200" marT="76200" marB="76200">
                    <a:lnL w="9524">
                      <a:solidFill>
                        <a:srgbClr val="000000"/>
                      </a:solidFill>
                    </a:lnL>
                    <a:lnR w="9524">
                      <a:solidFill>
                        <a:srgbClr val="000000"/>
                      </a:solidFill>
                    </a:lnR>
                    <a:lnT w="9524">
                      <a:solidFill>
                        <a:srgbClr val="000000"/>
                      </a:solidFill>
                    </a:lnT>
                    <a:lnB w="9524">
                      <a:solidFill>
                        <a:srgbClr val="000000"/>
                      </a:solidFill>
                    </a:lnB>
                    <a:solidFill>
                      <a:srgbClr val="95DCF7"/>
                    </a:solidFill>
                  </a:tcPr>
                </a:tc>
                <a:tc>
                  <a:txBody>
                    <a:bodyPr/>
                    <a:lstStyle/>
                    <a:p>
                      <a:pPr algn="l" rtl="0" fontAlgn="base"/>
                      <a:r>
                        <a:rPr lang="en-US" sz="1000" b="0" i="0" dirty="0" err="1">
                          <a:effectLst/>
                          <a:latin typeface="Calibri"/>
                        </a:rPr>
                        <a:t>Utilising</a:t>
                      </a:r>
                      <a:r>
                        <a:rPr lang="en-US" sz="1000" b="0" i="0" dirty="0">
                          <a:effectLst/>
                          <a:latin typeface="Calibri"/>
                        </a:rPr>
                        <a:t> Simple Functions: SUM </a:t>
                      </a:r>
                      <a:endParaRPr lang="en-US" b="0" i="0" dirty="0">
                        <a:effectLst/>
                        <a:latin typeface="Calibri"/>
                      </a:endParaRP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95DCF7"/>
                    </a:solidFill>
                  </a:tcPr>
                </a:tc>
                <a:tc>
                  <a:txBody>
                    <a:bodyPr/>
                    <a:lstStyle/>
                    <a:p>
                      <a:pPr algn="l" rtl="0" fontAlgn="base"/>
                      <a:r>
                        <a:rPr lang="en-US" sz="1000" b="0" i="0" dirty="0">
                          <a:effectLst/>
                          <a:latin typeface="Calibri"/>
                        </a:rPr>
                        <a:t>Explore the SUM function to calculate totals. </a:t>
                      </a:r>
                      <a:endParaRPr lang="en-US" b="0" i="0" dirty="0">
                        <a:effectLst/>
                        <a:latin typeface="Calibri"/>
                      </a:endParaRP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95DCF7"/>
                    </a:solidFill>
                  </a:tcPr>
                </a:tc>
                <a:tc>
                  <a:txBody>
                    <a:bodyPr/>
                    <a:lstStyle/>
                    <a:p>
                      <a:pPr algn="l" rtl="0" fontAlgn="base"/>
                      <a:r>
                        <a:rPr lang="en-US" sz="1000" b="0" i="0" dirty="0">
                          <a:effectLst/>
                          <a:latin typeface="Calibri"/>
                        </a:rPr>
                        <a:t>The purpose and method of using the SUM function. </a:t>
                      </a:r>
                      <a:endParaRPr lang="en-US" b="0" i="0" dirty="0">
                        <a:effectLst/>
                        <a:latin typeface="Calibri"/>
                      </a:endParaRP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95DCF7"/>
                    </a:solidFill>
                  </a:tcPr>
                </a:tc>
                <a:extLst>
                  <a:ext uri="{0D108BD9-81ED-4DB2-BD59-A6C34878D82A}">
                    <a16:rowId xmlns:a16="http://schemas.microsoft.com/office/drawing/2014/main" val="2047747760"/>
                  </a:ext>
                </a:extLst>
              </a:tr>
              <a:tr h="190500">
                <a:tc rowSpan="5">
                  <a:txBody>
                    <a:bodyPr/>
                    <a:lstStyle/>
                    <a:p>
                      <a:pPr lvl="0" algn="l">
                        <a:buNone/>
                      </a:pPr>
                      <a:r>
                        <a:rPr lang="en-US" sz="2800" b="0" i="0" dirty="0">
                          <a:effectLst/>
                          <a:latin typeface="Calibri"/>
                        </a:rPr>
                        <a:t>8</a:t>
                      </a:r>
                    </a:p>
                  </a:txBody>
                  <a:tcPr marL="76200" marR="76200" marT="76200" marB="76200" anchor="ctr">
                    <a:lnL w="9524">
                      <a:solidFill>
                        <a:srgbClr val="000000"/>
                      </a:solidFill>
                    </a:lnL>
                    <a:lnR w="9524">
                      <a:solidFill>
                        <a:srgbClr val="000000"/>
                      </a:solidFill>
                    </a:lnR>
                    <a:lnT w="9524">
                      <a:solidFill>
                        <a:srgbClr val="000000"/>
                      </a:solidFill>
                    </a:lnT>
                    <a:lnB w="9524">
                      <a:solidFill>
                        <a:srgbClr val="000000"/>
                      </a:solidFill>
                    </a:lnB>
                    <a:solidFill>
                      <a:srgbClr val="B3E5A1"/>
                    </a:solidFill>
                  </a:tcPr>
                </a:tc>
                <a:tc>
                  <a:txBody>
                    <a:bodyPr/>
                    <a:lstStyle/>
                    <a:p>
                      <a:pPr algn="l" rtl="0" fontAlgn="base"/>
                      <a:r>
                        <a:rPr lang="en-US" sz="1000" b="0" i="0" dirty="0" err="1">
                          <a:effectLst/>
                          <a:latin typeface="Calibri"/>
                        </a:rPr>
                        <a:t>Utilising</a:t>
                      </a:r>
                      <a:r>
                        <a:rPr lang="en-US" sz="1000" b="0" i="0" dirty="0">
                          <a:effectLst/>
                          <a:latin typeface="Calibri"/>
                        </a:rPr>
                        <a:t> More Complex Functions: IF, AVERAGE </a:t>
                      </a:r>
                      <a:endParaRPr lang="en-US" b="0" i="0" dirty="0">
                        <a:effectLst/>
                        <a:latin typeface="Calibri"/>
                      </a:endParaRP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B3E5A1"/>
                    </a:solidFill>
                  </a:tcPr>
                </a:tc>
                <a:tc>
                  <a:txBody>
                    <a:bodyPr/>
                    <a:lstStyle/>
                    <a:p>
                      <a:pPr algn="l" rtl="0" fontAlgn="base"/>
                      <a:r>
                        <a:rPr lang="en-US" sz="1000" b="0" i="0" dirty="0">
                          <a:effectLst/>
                          <a:latin typeface="Calibri"/>
                        </a:rPr>
                        <a:t>Introduce and apply the IF and AVERAGE functions in relevant scenarios. </a:t>
                      </a:r>
                      <a:endParaRPr lang="en-US" b="0" i="0" dirty="0">
                        <a:effectLst/>
                        <a:latin typeface="Calibri"/>
                      </a:endParaRP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B3E5A1"/>
                    </a:solidFill>
                  </a:tcPr>
                </a:tc>
                <a:tc>
                  <a:txBody>
                    <a:bodyPr/>
                    <a:lstStyle/>
                    <a:p>
                      <a:pPr algn="l" rtl="0" fontAlgn="base"/>
                      <a:r>
                        <a:rPr lang="en-US" sz="1000" b="0" i="0" dirty="0">
                          <a:effectLst/>
                          <a:latin typeface="Calibri"/>
                        </a:rPr>
                        <a:t>How to use the IF and AVERAGE functions, including syntax and practical applications. </a:t>
                      </a:r>
                      <a:endParaRPr lang="en-US" b="0" i="0" dirty="0">
                        <a:effectLst/>
                        <a:latin typeface="Calibri"/>
                      </a:endParaRP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B3E5A1"/>
                    </a:solidFill>
                  </a:tcPr>
                </a:tc>
                <a:extLst>
                  <a:ext uri="{0D108BD9-81ED-4DB2-BD59-A6C34878D82A}">
                    <a16:rowId xmlns:a16="http://schemas.microsoft.com/office/drawing/2014/main" val="395301833"/>
                  </a:ext>
                </a:extLst>
              </a:tr>
              <a:tr h="190500">
                <a:tc vMerge="1">
                  <a:txBody>
                    <a:bodyPr/>
                    <a:lstStyle/>
                    <a:p>
                      <a:endParaRPr lang="en-US"/>
                    </a:p>
                  </a:txBody>
                  <a:tcPr marL="76200" marR="76200" marT="76200" marB="76200">
                    <a:lnL w="9524">
                      <a:solidFill>
                        <a:srgbClr val="000000"/>
                      </a:solidFill>
                    </a:lnL>
                    <a:lnR w="9524">
                      <a:solidFill>
                        <a:srgbClr val="000000"/>
                      </a:solidFill>
                    </a:lnR>
                    <a:lnT w="9524">
                      <a:solidFill>
                        <a:srgbClr val="000000"/>
                      </a:solidFill>
                    </a:lnT>
                    <a:lnB w="9524">
                      <a:solidFill>
                        <a:srgbClr val="000000"/>
                      </a:solidFill>
                    </a:lnB>
                    <a:solidFill>
                      <a:srgbClr val="B3E5A1"/>
                    </a:solidFill>
                  </a:tcPr>
                </a:tc>
                <a:tc>
                  <a:txBody>
                    <a:bodyPr/>
                    <a:lstStyle/>
                    <a:p>
                      <a:pPr algn="l" rtl="0" fontAlgn="base"/>
                      <a:r>
                        <a:rPr lang="en-US" sz="1000" b="0" i="0" dirty="0">
                          <a:effectLst/>
                          <a:latin typeface="Calibri"/>
                        </a:rPr>
                        <a:t>Making More Complex Calculations </a:t>
                      </a:r>
                      <a:endParaRPr lang="en-US" b="0" i="0" dirty="0">
                        <a:effectLst/>
                        <a:latin typeface="Calibri"/>
                      </a:endParaRP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B3E5A1"/>
                    </a:solidFill>
                  </a:tcPr>
                </a:tc>
                <a:tc>
                  <a:txBody>
                    <a:bodyPr/>
                    <a:lstStyle/>
                    <a:p>
                      <a:pPr algn="l" rtl="0" fontAlgn="base"/>
                      <a:r>
                        <a:rPr lang="en-US" sz="1000" b="0" i="0" dirty="0">
                          <a:effectLst/>
                          <a:latin typeface="Calibri"/>
                        </a:rPr>
                        <a:t>Use formulas and functions to solve more complex problems. </a:t>
                      </a:r>
                      <a:endParaRPr lang="en-US" b="0" i="0" dirty="0">
                        <a:effectLst/>
                        <a:latin typeface="Calibri"/>
                      </a:endParaRP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B3E5A1"/>
                    </a:solidFill>
                  </a:tcPr>
                </a:tc>
                <a:tc>
                  <a:txBody>
                    <a:bodyPr/>
                    <a:lstStyle/>
                    <a:p>
                      <a:pPr algn="l" rtl="0" fontAlgn="base"/>
                      <a:r>
                        <a:rPr lang="en-US" sz="1000" b="0" i="0" dirty="0">
                          <a:effectLst/>
                          <a:latin typeface="Calibri"/>
                        </a:rPr>
                        <a:t>Techniques for combining multiple functions and formulas to perform complex calculations. </a:t>
                      </a:r>
                      <a:endParaRPr lang="en-US" b="0" i="0" dirty="0">
                        <a:effectLst/>
                        <a:latin typeface="Calibri"/>
                      </a:endParaRP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B3E5A1"/>
                    </a:solidFill>
                  </a:tcPr>
                </a:tc>
                <a:extLst>
                  <a:ext uri="{0D108BD9-81ED-4DB2-BD59-A6C34878D82A}">
                    <a16:rowId xmlns:a16="http://schemas.microsoft.com/office/drawing/2014/main" val="503125505"/>
                  </a:ext>
                </a:extLst>
              </a:tr>
              <a:tr h="190500">
                <a:tc vMerge="1">
                  <a:txBody>
                    <a:bodyPr/>
                    <a:lstStyle/>
                    <a:p>
                      <a:endParaRPr lang="en-US"/>
                    </a:p>
                  </a:txBody>
                  <a:tcPr marL="76200" marR="76200" marT="76200" marB="76200">
                    <a:lnL w="9524">
                      <a:solidFill>
                        <a:srgbClr val="000000"/>
                      </a:solidFill>
                    </a:lnL>
                    <a:lnR w="9524">
                      <a:solidFill>
                        <a:srgbClr val="000000"/>
                      </a:solidFill>
                    </a:lnR>
                    <a:lnT w="9524">
                      <a:solidFill>
                        <a:srgbClr val="000000"/>
                      </a:solidFill>
                    </a:lnT>
                    <a:lnB w="9524">
                      <a:solidFill>
                        <a:srgbClr val="000000"/>
                      </a:solidFill>
                    </a:lnB>
                    <a:solidFill>
                      <a:srgbClr val="B3E5A1"/>
                    </a:solidFill>
                  </a:tcPr>
                </a:tc>
                <a:tc>
                  <a:txBody>
                    <a:bodyPr/>
                    <a:lstStyle/>
                    <a:p>
                      <a:pPr algn="l" rtl="0" fontAlgn="base"/>
                      <a:r>
                        <a:rPr lang="en-US" sz="1000" b="0" i="0" dirty="0">
                          <a:effectLst/>
                          <a:latin typeface="Calibri"/>
                        </a:rPr>
                        <a:t>Applying Conditional Formatting </a:t>
                      </a:r>
                      <a:endParaRPr lang="en-US" b="0" i="0" dirty="0">
                        <a:effectLst/>
                        <a:latin typeface="Calibri"/>
                      </a:endParaRP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B3E5A1"/>
                    </a:solidFill>
                  </a:tcPr>
                </a:tc>
                <a:tc>
                  <a:txBody>
                    <a:bodyPr/>
                    <a:lstStyle/>
                    <a:p>
                      <a:pPr algn="l" rtl="0" fontAlgn="base"/>
                      <a:r>
                        <a:rPr lang="en-US" sz="1000" b="0" i="0" dirty="0">
                          <a:effectLst/>
                          <a:latin typeface="Calibri"/>
                        </a:rPr>
                        <a:t>Learn how to apply conditional formatting to visualize data effectively. </a:t>
                      </a:r>
                      <a:endParaRPr lang="en-US" b="0" i="0" dirty="0">
                        <a:effectLst/>
                        <a:latin typeface="Calibri"/>
                      </a:endParaRP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B3E5A1"/>
                    </a:solidFill>
                  </a:tcPr>
                </a:tc>
                <a:tc>
                  <a:txBody>
                    <a:bodyPr/>
                    <a:lstStyle/>
                    <a:p>
                      <a:pPr algn="l" rtl="0" fontAlgn="base"/>
                      <a:r>
                        <a:rPr lang="en-US" sz="1000" b="0" i="0" dirty="0">
                          <a:effectLst/>
                          <a:latin typeface="Calibri"/>
                        </a:rPr>
                        <a:t>How to use conditional formatting rules to automatically format cells based on their values. </a:t>
                      </a:r>
                      <a:endParaRPr lang="en-US" b="0" i="0" dirty="0">
                        <a:effectLst/>
                        <a:latin typeface="Calibri"/>
                      </a:endParaRP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B3E5A1"/>
                    </a:solidFill>
                  </a:tcPr>
                </a:tc>
                <a:extLst>
                  <a:ext uri="{0D108BD9-81ED-4DB2-BD59-A6C34878D82A}">
                    <a16:rowId xmlns:a16="http://schemas.microsoft.com/office/drawing/2014/main" val="1067290024"/>
                  </a:ext>
                </a:extLst>
              </a:tr>
              <a:tr h="190500">
                <a:tc vMerge="1">
                  <a:txBody>
                    <a:bodyPr/>
                    <a:lstStyle/>
                    <a:p>
                      <a:endParaRPr lang="en-US"/>
                    </a:p>
                  </a:txBody>
                  <a:tcPr marL="76200" marR="76200" marT="76200" marB="76200">
                    <a:lnL w="9524">
                      <a:solidFill>
                        <a:srgbClr val="000000"/>
                      </a:solidFill>
                    </a:lnL>
                    <a:lnR w="9524">
                      <a:solidFill>
                        <a:srgbClr val="000000"/>
                      </a:solidFill>
                    </a:lnR>
                    <a:lnT w="9524">
                      <a:solidFill>
                        <a:srgbClr val="000000"/>
                      </a:solidFill>
                    </a:lnT>
                    <a:lnB w="9524">
                      <a:solidFill>
                        <a:srgbClr val="000000"/>
                      </a:solidFill>
                    </a:lnB>
                    <a:solidFill>
                      <a:srgbClr val="B3E5A1"/>
                    </a:solidFill>
                  </a:tcPr>
                </a:tc>
                <a:tc>
                  <a:txBody>
                    <a:bodyPr/>
                    <a:lstStyle/>
                    <a:p>
                      <a:pPr algn="l" rtl="0" fontAlgn="base"/>
                      <a:r>
                        <a:rPr lang="en-US" sz="1000" b="0" i="0" dirty="0">
                          <a:effectLst/>
                          <a:latin typeface="Calibri"/>
                        </a:rPr>
                        <a:t>Adding Spinners </a:t>
                      </a:r>
                      <a:endParaRPr lang="en-US" b="0" i="0" dirty="0">
                        <a:effectLst/>
                        <a:latin typeface="Calibri"/>
                      </a:endParaRP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B3E5A1"/>
                    </a:solidFill>
                  </a:tcPr>
                </a:tc>
                <a:tc>
                  <a:txBody>
                    <a:bodyPr/>
                    <a:lstStyle/>
                    <a:p>
                      <a:pPr algn="l" rtl="0" fontAlgn="base"/>
                      <a:r>
                        <a:rPr lang="en-US" sz="1000" b="0" i="0" dirty="0">
                          <a:effectLst/>
                          <a:latin typeface="Calibri"/>
                        </a:rPr>
                        <a:t>Introduce how to insert and use spinners for data input. </a:t>
                      </a:r>
                      <a:endParaRPr lang="en-US" b="0" i="0" dirty="0">
                        <a:effectLst/>
                        <a:latin typeface="Calibri"/>
                      </a:endParaRP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B3E5A1"/>
                    </a:solidFill>
                  </a:tcPr>
                </a:tc>
                <a:tc>
                  <a:txBody>
                    <a:bodyPr/>
                    <a:lstStyle/>
                    <a:p>
                      <a:pPr algn="l" rtl="0" fontAlgn="base"/>
                      <a:r>
                        <a:rPr lang="en-US" sz="1000" b="0" i="0" dirty="0">
                          <a:effectLst/>
                          <a:latin typeface="Calibri"/>
                        </a:rPr>
                        <a:t>What spinners are, and how they can be used to input data more interactively. </a:t>
                      </a:r>
                      <a:endParaRPr lang="en-US" b="0" i="0" dirty="0">
                        <a:effectLst/>
                        <a:latin typeface="Calibri"/>
                      </a:endParaRP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B3E5A1"/>
                    </a:solidFill>
                  </a:tcPr>
                </a:tc>
                <a:extLst>
                  <a:ext uri="{0D108BD9-81ED-4DB2-BD59-A6C34878D82A}">
                    <a16:rowId xmlns:a16="http://schemas.microsoft.com/office/drawing/2014/main" val="4055593207"/>
                  </a:ext>
                </a:extLst>
              </a:tr>
              <a:tr h="477509">
                <a:tc vMerge="1">
                  <a:txBody>
                    <a:bodyPr/>
                    <a:lstStyle/>
                    <a:p>
                      <a:endParaRPr lang="en-US"/>
                    </a:p>
                  </a:txBody>
                  <a:tcPr marL="76200" marR="76200" marT="76200" marB="76200">
                    <a:lnL w="9524">
                      <a:solidFill>
                        <a:srgbClr val="000000"/>
                      </a:solidFill>
                    </a:lnL>
                    <a:lnR w="9524">
                      <a:solidFill>
                        <a:srgbClr val="000000"/>
                      </a:solidFill>
                    </a:lnR>
                    <a:lnT w="9524">
                      <a:solidFill>
                        <a:srgbClr val="000000"/>
                      </a:solidFill>
                    </a:lnT>
                    <a:lnB w="9524">
                      <a:solidFill>
                        <a:srgbClr val="000000"/>
                      </a:solidFill>
                    </a:lnB>
                    <a:solidFill>
                      <a:srgbClr val="B3E5A1"/>
                    </a:solidFill>
                  </a:tcPr>
                </a:tc>
                <a:tc>
                  <a:txBody>
                    <a:bodyPr/>
                    <a:lstStyle/>
                    <a:p>
                      <a:pPr algn="l" rtl="0" fontAlgn="base"/>
                      <a:r>
                        <a:rPr lang="en-US" sz="1000" b="0" i="0" dirty="0">
                          <a:effectLst/>
                          <a:latin typeface="Calibri"/>
                        </a:rPr>
                        <a:t>Inserting Line and Scatter Graphs </a:t>
                      </a:r>
                      <a:endParaRPr lang="en-US" b="0" i="0" dirty="0">
                        <a:effectLst/>
                        <a:latin typeface="Calibri"/>
                      </a:endParaRP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B3E5A1"/>
                    </a:solidFill>
                  </a:tcPr>
                </a:tc>
                <a:tc>
                  <a:txBody>
                    <a:bodyPr/>
                    <a:lstStyle/>
                    <a:p>
                      <a:pPr algn="l" rtl="0" fontAlgn="base"/>
                      <a:r>
                        <a:rPr lang="en-US" sz="1000" b="0" i="0" dirty="0">
                          <a:effectLst/>
                          <a:latin typeface="Calibri"/>
                        </a:rPr>
                        <a:t>Teach the creation of line and scatter graphs to represent data visually. </a:t>
                      </a:r>
                      <a:endParaRPr lang="en-US" b="0" i="0" dirty="0">
                        <a:effectLst/>
                        <a:latin typeface="Calibri"/>
                      </a:endParaRP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B3E5A1"/>
                    </a:solidFill>
                  </a:tcPr>
                </a:tc>
                <a:tc>
                  <a:txBody>
                    <a:bodyPr/>
                    <a:lstStyle/>
                    <a:p>
                      <a:pPr algn="l" rtl="0" fontAlgn="base"/>
                      <a:r>
                        <a:rPr lang="en-US" sz="1000" b="0" i="0" dirty="0">
                          <a:effectLst/>
                          <a:latin typeface="Calibri"/>
                        </a:rPr>
                        <a:t>The process for creating line and scatter graphs, including data selection and formatting. </a:t>
                      </a:r>
                      <a:endParaRPr lang="en-US" b="0" i="0" dirty="0">
                        <a:effectLst/>
                        <a:latin typeface="Calibri"/>
                      </a:endParaRP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B3E5A1"/>
                    </a:solidFill>
                  </a:tcPr>
                </a:tc>
                <a:extLst>
                  <a:ext uri="{0D108BD9-81ED-4DB2-BD59-A6C34878D82A}">
                    <a16:rowId xmlns:a16="http://schemas.microsoft.com/office/drawing/2014/main" val="2279683935"/>
                  </a:ext>
                </a:extLst>
              </a:tr>
              <a:tr h="190500">
                <a:tc rowSpan="5">
                  <a:txBody>
                    <a:bodyPr/>
                    <a:lstStyle/>
                    <a:p>
                      <a:pPr lvl="0" algn="l">
                        <a:buNone/>
                      </a:pPr>
                      <a:r>
                        <a:rPr lang="en-US" sz="2800" b="0" i="0" dirty="0">
                          <a:effectLst/>
                          <a:latin typeface="Calibri"/>
                        </a:rPr>
                        <a:t>9</a:t>
                      </a:r>
                    </a:p>
                  </a:txBody>
                  <a:tcPr marL="76200" marR="76200" marT="76200" marB="76200" anchor="ctr">
                    <a:lnL w="9524">
                      <a:solidFill>
                        <a:srgbClr val="000000"/>
                      </a:solidFill>
                    </a:lnL>
                    <a:lnR w="9524">
                      <a:solidFill>
                        <a:srgbClr val="000000"/>
                      </a:solidFill>
                    </a:lnR>
                    <a:lnT w="9524">
                      <a:solidFill>
                        <a:srgbClr val="000000"/>
                      </a:solidFill>
                    </a:lnT>
                    <a:lnB w="9524">
                      <a:solidFill>
                        <a:srgbClr val="000000"/>
                      </a:solidFill>
                    </a:lnB>
                    <a:solidFill>
                      <a:srgbClr val="F6C5AC"/>
                    </a:solidFill>
                  </a:tcPr>
                </a:tc>
                <a:tc>
                  <a:txBody>
                    <a:bodyPr/>
                    <a:lstStyle/>
                    <a:p>
                      <a:pPr algn="l" rtl="0" fontAlgn="base"/>
                      <a:r>
                        <a:rPr lang="en-US" sz="1000" b="0" i="0" dirty="0">
                          <a:effectLst/>
                          <a:latin typeface="Calibri"/>
                        </a:rPr>
                        <a:t>Introduction to Macros </a:t>
                      </a:r>
                      <a:endParaRPr lang="en-US" b="0" i="0" dirty="0">
                        <a:effectLst/>
                        <a:latin typeface="Calibri"/>
                      </a:endParaRP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6C5AC"/>
                    </a:solidFill>
                  </a:tcPr>
                </a:tc>
                <a:tc>
                  <a:txBody>
                    <a:bodyPr/>
                    <a:lstStyle/>
                    <a:p>
                      <a:pPr algn="l" rtl="0" fontAlgn="base"/>
                      <a:r>
                        <a:rPr lang="en-US" sz="1000" b="0" i="0" dirty="0">
                          <a:effectLst/>
                          <a:latin typeface="Calibri"/>
                        </a:rPr>
                        <a:t>Provide a basic understanding of what macros are and how they can automate tasks. </a:t>
                      </a:r>
                      <a:endParaRPr lang="en-US" b="0" i="0" dirty="0">
                        <a:effectLst/>
                        <a:latin typeface="Calibri"/>
                      </a:endParaRP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6C5AC"/>
                    </a:solidFill>
                  </a:tcPr>
                </a:tc>
                <a:tc>
                  <a:txBody>
                    <a:bodyPr/>
                    <a:lstStyle/>
                    <a:p>
                      <a:pPr algn="l" rtl="0" fontAlgn="base"/>
                      <a:r>
                        <a:rPr lang="en-US" sz="1000" b="0" i="0" dirty="0">
                          <a:effectLst/>
                          <a:latin typeface="Calibri"/>
                        </a:rPr>
                        <a:t>The concept of macros, their purpose, and examples of simple tasks they can automate. </a:t>
                      </a:r>
                      <a:endParaRPr lang="en-US" b="0" i="0" dirty="0">
                        <a:effectLst/>
                        <a:latin typeface="Calibri"/>
                      </a:endParaRP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6C5AC"/>
                    </a:solidFill>
                  </a:tcPr>
                </a:tc>
                <a:extLst>
                  <a:ext uri="{0D108BD9-81ED-4DB2-BD59-A6C34878D82A}">
                    <a16:rowId xmlns:a16="http://schemas.microsoft.com/office/drawing/2014/main" val="2553146027"/>
                  </a:ext>
                </a:extLst>
              </a:tr>
              <a:tr h="190500">
                <a:tc vMerge="1">
                  <a:txBody>
                    <a:bodyPr/>
                    <a:lstStyle/>
                    <a:p>
                      <a:endParaRPr lang="en-US"/>
                    </a:p>
                  </a:txBody>
                  <a:tcPr marL="76200" marR="76200" marT="76200" marB="76200">
                    <a:lnL w="9524">
                      <a:solidFill>
                        <a:srgbClr val="000000"/>
                      </a:solidFill>
                    </a:lnL>
                    <a:lnR w="9524">
                      <a:solidFill>
                        <a:srgbClr val="000000"/>
                      </a:solidFill>
                    </a:lnR>
                    <a:lnT w="9524">
                      <a:solidFill>
                        <a:srgbClr val="000000"/>
                      </a:solidFill>
                    </a:lnT>
                    <a:lnB w="9524">
                      <a:solidFill>
                        <a:srgbClr val="000000"/>
                      </a:solidFill>
                    </a:lnB>
                    <a:solidFill>
                      <a:srgbClr val="F6C5AC"/>
                    </a:solidFill>
                  </a:tcPr>
                </a:tc>
                <a:tc>
                  <a:txBody>
                    <a:bodyPr/>
                    <a:lstStyle/>
                    <a:p>
                      <a:pPr algn="l" rtl="0" fontAlgn="base"/>
                      <a:r>
                        <a:rPr lang="en-US" sz="1000" b="0" i="0" dirty="0">
                          <a:effectLst/>
                          <a:latin typeface="Calibri"/>
                        </a:rPr>
                        <a:t>Adding Macros to Spreadsheets </a:t>
                      </a:r>
                      <a:endParaRPr lang="en-US" b="0" i="0" dirty="0">
                        <a:effectLst/>
                        <a:latin typeface="Calibri"/>
                      </a:endParaRP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6C5AC"/>
                    </a:solidFill>
                  </a:tcPr>
                </a:tc>
                <a:tc>
                  <a:txBody>
                    <a:bodyPr/>
                    <a:lstStyle/>
                    <a:p>
                      <a:pPr algn="l" rtl="0" fontAlgn="base"/>
                      <a:r>
                        <a:rPr lang="en-US" sz="1000" b="0" i="0" dirty="0">
                          <a:effectLst/>
                          <a:latin typeface="Calibri"/>
                        </a:rPr>
                        <a:t>Demonstrate how to record simple macros to automate repetitive tasks within spreadsheets. </a:t>
                      </a:r>
                      <a:endParaRPr lang="en-US" b="0" i="0" dirty="0">
                        <a:effectLst/>
                        <a:latin typeface="Calibri"/>
                      </a:endParaRP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6C5AC"/>
                    </a:solidFill>
                  </a:tcPr>
                </a:tc>
                <a:tc>
                  <a:txBody>
                    <a:bodyPr/>
                    <a:lstStyle/>
                    <a:p>
                      <a:pPr algn="l" rtl="0" fontAlgn="base"/>
                      <a:r>
                        <a:rPr lang="en-US" sz="1000" b="0" i="0" dirty="0">
                          <a:effectLst/>
                          <a:latin typeface="Calibri"/>
                        </a:rPr>
                        <a:t>Steps to record and run simple macros in a spreadsheet. </a:t>
                      </a:r>
                      <a:endParaRPr lang="en-US" b="0" i="0" dirty="0">
                        <a:effectLst/>
                        <a:latin typeface="Calibri"/>
                      </a:endParaRP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6C5AC"/>
                    </a:solidFill>
                  </a:tcPr>
                </a:tc>
                <a:extLst>
                  <a:ext uri="{0D108BD9-81ED-4DB2-BD59-A6C34878D82A}">
                    <a16:rowId xmlns:a16="http://schemas.microsoft.com/office/drawing/2014/main" val="1568680942"/>
                  </a:ext>
                </a:extLst>
              </a:tr>
              <a:tr h="190500">
                <a:tc vMerge="1">
                  <a:txBody>
                    <a:bodyPr/>
                    <a:lstStyle/>
                    <a:p>
                      <a:endParaRPr lang="en-US"/>
                    </a:p>
                  </a:txBody>
                  <a:tcPr marL="76200" marR="76200" marT="76200" marB="76200">
                    <a:lnL w="9524">
                      <a:solidFill>
                        <a:srgbClr val="000000"/>
                      </a:solidFill>
                    </a:lnL>
                    <a:lnR w="9524">
                      <a:solidFill>
                        <a:srgbClr val="000000"/>
                      </a:solidFill>
                    </a:lnR>
                    <a:lnT w="9524">
                      <a:solidFill>
                        <a:srgbClr val="000000"/>
                      </a:solidFill>
                    </a:lnT>
                    <a:lnB w="9524">
                      <a:solidFill>
                        <a:srgbClr val="000000"/>
                      </a:solidFill>
                    </a:lnB>
                    <a:solidFill>
                      <a:srgbClr val="F6C5AC"/>
                    </a:solidFill>
                  </a:tcPr>
                </a:tc>
                <a:tc>
                  <a:txBody>
                    <a:bodyPr/>
                    <a:lstStyle/>
                    <a:p>
                      <a:pPr algn="l" rtl="0" fontAlgn="base"/>
                      <a:r>
                        <a:rPr lang="en-US" sz="1000" b="0" i="0" dirty="0">
                          <a:effectLst/>
                          <a:latin typeface="Calibri"/>
                        </a:rPr>
                        <a:t>Using Goal Seek </a:t>
                      </a:r>
                      <a:endParaRPr lang="en-US" b="0" i="0" dirty="0">
                        <a:effectLst/>
                        <a:latin typeface="Calibri"/>
                      </a:endParaRP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6C5AC"/>
                    </a:solidFill>
                  </a:tcPr>
                </a:tc>
                <a:tc>
                  <a:txBody>
                    <a:bodyPr/>
                    <a:lstStyle/>
                    <a:p>
                      <a:pPr algn="l" rtl="0" fontAlgn="base"/>
                      <a:r>
                        <a:rPr lang="en-US" sz="1000" b="0" i="0" dirty="0">
                          <a:effectLst/>
                          <a:latin typeface="Calibri"/>
                        </a:rPr>
                        <a:t>Introduce the goal seek function and its applications for solving problems. </a:t>
                      </a:r>
                      <a:endParaRPr lang="en-US" b="0" i="0" dirty="0">
                        <a:effectLst/>
                        <a:latin typeface="Calibri"/>
                      </a:endParaRP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6C5AC"/>
                    </a:solidFill>
                  </a:tcPr>
                </a:tc>
                <a:tc>
                  <a:txBody>
                    <a:bodyPr/>
                    <a:lstStyle/>
                    <a:p>
                      <a:pPr algn="l" rtl="0" fontAlgn="base"/>
                      <a:r>
                        <a:rPr lang="en-US" sz="1000" b="0" i="0" dirty="0">
                          <a:effectLst/>
                          <a:latin typeface="Calibri"/>
                        </a:rPr>
                        <a:t>How to use the goal seek feature to find the required input to achieve a specific outcome. </a:t>
                      </a:r>
                      <a:endParaRPr lang="en-US" b="0" i="0" dirty="0">
                        <a:effectLst/>
                        <a:latin typeface="Calibri"/>
                      </a:endParaRP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6C5AC"/>
                    </a:solidFill>
                  </a:tcPr>
                </a:tc>
                <a:extLst>
                  <a:ext uri="{0D108BD9-81ED-4DB2-BD59-A6C34878D82A}">
                    <a16:rowId xmlns:a16="http://schemas.microsoft.com/office/drawing/2014/main" val="1959792749"/>
                  </a:ext>
                </a:extLst>
              </a:tr>
              <a:tr h="190500">
                <a:tc vMerge="1">
                  <a:txBody>
                    <a:bodyPr/>
                    <a:lstStyle/>
                    <a:p>
                      <a:endParaRPr lang="en-US"/>
                    </a:p>
                  </a:txBody>
                  <a:tcPr marL="76200" marR="76200" marT="76200" marB="76200">
                    <a:lnL w="9524">
                      <a:solidFill>
                        <a:srgbClr val="000000"/>
                      </a:solidFill>
                    </a:lnL>
                    <a:lnR w="9524">
                      <a:solidFill>
                        <a:srgbClr val="000000"/>
                      </a:solidFill>
                    </a:lnR>
                    <a:lnT w="9524">
                      <a:solidFill>
                        <a:srgbClr val="000000"/>
                      </a:solidFill>
                    </a:lnT>
                    <a:lnB w="9524">
                      <a:solidFill>
                        <a:srgbClr val="000000"/>
                      </a:solidFill>
                    </a:lnB>
                    <a:solidFill>
                      <a:srgbClr val="F6C5AC"/>
                    </a:solidFill>
                  </a:tcPr>
                </a:tc>
                <a:tc>
                  <a:txBody>
                    <a:bodyPr/>
                    <a:lstStyle/>
                    <a:p>
                      <a:pPr algn="l" rtl="0" fontAlgn="base"/>
                      <a:r>
                        <a:rPr lang="en-US" sz="1000" b="0" i="0" dirty="0">
                          <a:effectLst/>
                          <a:latin typeface="Calibri"/>
                        </a:rPr>
                        <a:t>Data Analysis Using Excel Functions </a:t>
                      </a:r>
                      <a:endParaRPr lang="en-US" b="0" i="0" dirty="0">
                        <a:effectLst/>
                        <a:latin typeface="Calibri"/>
                      </a:endParaRP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6C5AC"/>
                    </a:solidFill>
                  </a:tcPr>
                </a:tc>
                <a:tc>
                  <a:txBody>
                    <a:bodyPr/>
                    <a:lstStyle/>
                    <a:p>
                      <a:pPr algn="l" rtl="0" fontAlgn="base"/>
                      <a:r>
                        <a:rPr lang="en-US" sz="1000" b="0" i="0" dirty="0">
                          <a:effectLst/>
                          <a:latin typeface="Calibri"/>
                        </a:rPr>
                        <a:t>Consolidate learning by </a:t>
                      </a:r>
                      <a:r>
                        <a:rPr lang="en-US" sz="1000" b="0" i="0" dirty="0" err="1">
                          <a:effectLst/>
                          <a:latin typeface="Calibri"/>
                        </a:rPr>
                        <a:t>analysing</a:t>
                      </a:r>
                      <a:r>
                        <a:rPr lang="en-US" sz="1000" b="0" i="0" dirty="0">
                          <a:effectLst/>
                          <a:latin typeface="Calibri"/>
                        </a:rPr>
                        <a:t> a dataset using learned Excel functions and formulas. </a:t>
                      </a:r>
                      <a:endParaRPr lang="en-US" b="0" i="0" dirty="0">
                        <a:effectLst/>
                        <a:latin typeface="Calibri"/>
                      </a:endParaRP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6C5AC"/>
                    </a:solidFill>
                  </a:tcPr>
                </a:tc>
                <a:tc>
                  <a:txBody>
                    <a:bodyPr/>
                    <a:lstStyle/>
                    <a:p>
                      <a:pPr algn="l" rtl="0" fontAlgn="base"/>
                      <a:r>
                        <a:rPr lang="en-US" sz="1000" b="0" i="0" dirty="0">
                          <a:effectLst/>
                          <a:latin typeface="Calibri"/>
                        </a:rPr>
                        <a:t>Reinforcement of how to apply Excel functions and formulas for data analysis. </a:t>
                      </a:r>
                      <a:endParaRPr lang="en-US" b="0" i="0" dirty="0">
                        <a:effectLst/>
                        <a:latin typeface="Calibri"/>
                      </a:endParaRP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6C5AC"/>
                    </a:solidFill>
                  </a:tcPr>
                </a:tc>
                <a:extLst>
                  <a:ext uri="{0D108BD9-81ED-4DB2-BD59-A6C34878D82A}">
                    <a16:rowId xmlns:a16="http://schemas.microsoft.com/office/drawing/2014/main" val="20583296"/>
                  </a:ext>
                </a:extLst>
              </a:tr>
              <a:tr h="190500">
                <a:tc vMerge="1">
                  <a:txBody>
                    <a:bodyPr/>
                    <a:lstStyle/>
                    <a:p>
                      <a:endParaRPr lang="en-US"/>
                    </a:p>
                  </a:txBody>
                  <a:tcPr marL="76200" marR="76200" marT="76200" marB="76200">
                    <a:lnL w="9524">
                      <a:solidFill>
                        <a:srgbClr val="000000"/>
                      </a:solidFill>
                    </a:lnL>
                    <a:lnR w="9524">
                      <a:solidFill>
                        <a:srgbClr val="000000"/>
                      </a:solidFill>
                    </a:lnR>
                    <a:lnT w="9524">
                      <a:solidFill>
                        <a:srgbClr val="000000"/>
                      </a:solidFill>
                    </a:lnT>
                    <a:lnB w="9524">
                      <a:solidFill>
                        <a:srgbClr val="000000"/>
                      </a:solidFill>
                    </a:lnB>
                    <a:solidFill>
                      <a:srgbClr val="F6C5AC"/>
                    </a:solidFill>
                  </a:tcPr>
                </a:tc>
                <a:tc>
                  <a:txBody>
                    <a:bodyPr/>
                    <a:lstStyle/>
                    <a:p>
                      <a:pPr algn="l" rtl="0" fontAlgn="base"/>
                      <a:r>
                        <a:rPr lang="en-US" sz="1000" b="0" i="0" dirty="0">
                          <a:effectLst/>
                          <a:latin typeface="Calibri"/>
                        </a:rPr>
                        <a:t>Project: Applying Spreadsheet Skills </a:t>
                      </a:r>
                      <a:endParaRPr lang="en-US" b="0" i="0" dirty="0">
                        <a:effectLst/>
                        <a:latin typeface="Calibri"/>
                      </a:endParaRP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6C5AC"/>
                    </a:solidFill>
                  </a:tcPr>
                </a:tc>
                <a:tc>
                  <a:txBody>
                    <a:bodyPr/>
                    <a:lstStyle/>
                    <a:p>
                      <a:pPr algn="l" rtl="0" fontAlgn="base"/>
                      <a:r>
                        <a:rPr lang="en-US" sz="1000" b="0" i="0" dirty="0">
                          <a:effectLst/>
                          <a:latin typeface="Calibri"/>
                        </a:rPr>
                        <a:t>Apply all learned skills in a comprehensive project, incorporating feedback from the teacher. </a:t>
                      </a:r>
                      <a:endParaRPr lang="en-US" b="0" i="0" dirty="0">
                        <a:effectLst/>
                        <a:latin typeface="Calibri"/>
                      </a:endParaRP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6C5AC"/>
                    </a:solidFill>
                  </a:tcPr>
                </a:tc>
                <a:tc>
                  <a:txBody>
                    <a:bodyPr/>
                    <a:lstStyle/>
                    <a:p>
                      <a:pPr algn="l" rtl="0" fontAlgn="base"/>
                      <a:r>
                        <a:rPr lang="en-US" sz="1000" b="0" i="0" dirty="0">
                          <a:effectLst/>
                          <a:latin typeface="Calibri"/>
                        </a:rPr>
                        <a:t>Integration and application of all spreadsheet skills learned, including data entry, formulas, functions, charts, and conditional formatting. </a:t>
                      </a:r>
                      <a:endParaRPr lang="en-US" b="0" i="0" dirty="0">
                        <a:effectLst/>
                        <a:latin typeface="Calibri"/>
                      </a:endParaRP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6C5AC"/>
                    </a:solidFill>
                  </a:tcPr>
                </a:tc>
                <a:extLst>
                  <a:ext uri="{0D108BD9-81ED-4DB2-BD59-A6C34878D82A}">
                    <a16:rowId xmlns:a16="http://schemas.microsoft.com/office/drawing/2014/main" val="1836100717"/>
                  </a:ext>
                </a:extLst>
              </a:tr>
            </a:tbl>
          </a:graphicData>
        </a:graphic>
      </p:graphicFrame>
    </p:spTree>
    <p:extLst>
      <p:ext uri="{BB962C8B-B14F-4D97-AF65-F5344CB8AC3E}">
        <p14:creationId xmlns:p14="http://schemas.microsoft.com/office/powerpoint/2010/main" val="13362696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92C753A5-51E1-7A44-E9A0-95DE87F723AA}"/>
              </a:ext>
            </a:extLst>
          </p:cNvPr>
          <p:cNvSpPr>
            <a:spLocks noGrp="1"/>
          </p:cNvSpPr>
          <p:nvPr>
            <p:ph type="body" sz="quarter" idx="42"/>
          </p:nvPr>
        </p:nvSpPr>
        <p:spPr/>
        <p:txBody>
          <a:bodyPr lIns="180000" tIns="180000" rIns="180000" bIns="180000" anchor="t">
            <a:normAutofit/>
          </a:bodyPr>
          <a:lstStyle/>
          <a:p>
            <a:endParaRPr lang="en-US" sz="900" dirty="0"/>
          </a:p>
          <a:p>
            <a:pPr>
              <a:lnSpc>
                <a:spcPct val="100000"/>
              </a:lnSpc>
              <a:spcBef>
                <a:spcPts val="0"/>
              </a:spcBef>
            </a:pPr>
            <a:r>
              <a:rPr lang="en-GB" sz="1800" b="1" dirty="0">
                <a:solidFill>
                  <a:srgbClr val="000000"/>
                </a:solidFill>
                <a:latin typeface="Calibri"/>
                <a:ea typeface="Calibri"/>
                <a:cs typeface="Calibri"/>
              </a:rPr>
              <a:t>Science and Technology WMS -</a:t>
            </a:r>
            <a:r>
              <a:rPr lang="en-GB" sz="1800" dirty="0">
                <a:solidFill>
                  <a:srgbClr val="000000"/>
                </a:solidFill>
                <a:latin typeface="Calibri"/>
                <a:ea typeface="Calibri"/>
                <a:cs typeface="Calibri"/>
              </a:rPr>
              <a:t> Being curious and searching for answers is essential to understanding phenomena. Developing and testing models will also help them make sense of its complexity</a:t>
            </a:r>
            <a:endParaRPr lang="en-US" sz="1800" dirty="0">
              <a:solidFill>
                <a:srgbClr val="000000"/>
              </a:solidFill>
              <a:latin typeface="Calibri"/>
              <a:ea typeface="Calibri"/>
              <a:cs typeface="Calibri"/>
            </a:endParaRPr>
          </a:p>
        </p:txBody>
      </p:sp>
      <p:sp>
        <p:nvSpPr>
          <p:cNvPr id="3" name="Text Placeholder 2">
            <a:extLst>
              <a:ext uri="{FF2B5EF4-FFF2-40B4-BE49-F238E27FC236}">
                <a16:creationId xmlns:a16="http://schemas.microsoft.com/office/drawing/2014/main" id="{4DCACD9D-747D-8730-D752-62E05D93C009}"/>
              </a:ext>
            </a:extLst>
          </p:cNvPr>
          <p:cNvSpPr>
            <a:spLocks noGrp="1"/>
          </p:cNvSpPr>
          <p:nvPr>
            <p:ph type="body" sz="quarter" idx="43"/>
          </p:nvPr>
        </p:nvSpPr>
        <p:spPr>
          <a:solidFill>
            <a:srgbClr val="ED5A3E"/>
          </a:solidFill>
        </p:spPr>
        <p:txBody>
          <a:bodyPr/>
          <a:lstStyle/>
          <a:p>
            <a:endParaRPr lang="en-US" sz="1400" dirty="0"/>
          </a:p>
        </p:txBody>
      </p:sp>
      <p:sp>
        <p:nvSpPr>
          <p:cNvPr id="4" name="Text Placeholder 3">
            <a:extLst>
              <a:ext uri="{FF2B5EF4-FFF2-40B4-BE49-F238E27FC236}">
                <a16:creationId xmlns:a16="http://schemas.microsoft.com/office/drawing/2014/main" id="{66E28811-6CF4-4835-F7D4-91B453BC0A64}"/>
              </a:ext>
            </a:extLst>
          </p:cNvPr>
          <p:cNvSpPr>
            <a:spLocks noGrp="1"/>
          </p:cNvSpPr>
          <p:nvPr>
            <p:ph type="body" sz="quarter" idx="45"/>
          </p:nvPr>
        </p:nvSpPr>
        <p:spPr>
          <a:solidFill>
            <a:srgbClr val="ED5A3E"/>
          </a:solidFill>
        </p:spPr>
        <p:txBody>
          <a:bodyPr/>
          <a:lstStyle/>
          <a:p>
            <a:endParaRPr lang="en-US" sz="1400" dirty="0"/>
          </a:p>
        </p:txBody>
      </p:sp>
      <p:sp>
        <p:nvSpPr>
          <p:cNvPr id="5" name="Text Placeholder 4">
            <a:extLst>
              <a:ext uri="{FF2B5EF4-FFF2-40B4-BE49-F238E27FC236}">
                <a16:creationId xmlns:a16="http://schemas.microsoft.com/office/drawing/2014/main" id="{B21294D3-126A-E4A2-9988-FAF78C7B7328}"/>
              </a:ext>
            </a:extLst>
          </p:cNvPr>
          <p:cNvSpPr>
            <a:spLocks noGrp="1"/>
          </p:cNvSpPr>
          <p:nvPr>
            <p:ph type="body" sz="quarter" idx="40"/>
          </p:nvPr>
        </p:nvSpPr>
        <p:spPr>
          <a:solidFill>
            <a:srgbClr val="ED5A3E"/>
          </a:solidFill>
        </p:spPr>
        <p:txBody>
          <a:bodyPr/>
          <a:lstStyle/>
          <a:p>
            <a:endParaRPr lang="en-US" sz="1400" dirty="0"/>
          </a:p>
        </p:txBody>
      </p:sp>
      <p:sp>
        <p:nvSpPr>
          <p:cNvPr id="6" name="Text Placeholder 5">
            <a:extLst>
              <a:ext uri="{FF2B5EF4-FFF2-40B4-BE49-F238E27FC236}">
                <a16:creationId xmlns:a16="http://schemas.microsoft.com/office/drawing/2014/main" id="{25C07CEA-84F6-8C26-6F95-D4919D0C9E00}"/>
              </a:ext>
            </a:extLst>
          </p:cNvPr>
          <p:cNvSpPr>
            <a:spLocks noGrp="1"/>
          </p:cNvSpPr>
          <p:nvPr>
            <p:ph type="body" sz="quarter" idx="46"/>
          </p:nvPr>
        </p:nvSpPr>
        <p:spPr/>
        <p:txBody>
          <a:bodyPr lIns="180000" tIns="180000" rIns="180000" bIns="180000" anchor="t">
            <a:normAutofit/>
          </a:bodyPr>
          <a:lstStyle/>
          <a:p>
            <a:pPr rtl="0"/>
            <a:r>
              <a:rPr lang="en-GB" sz="1100" dirty="0">
                <a:latin typeface="Calibri"/>
                <a:ea typeface="Segoe UI"/>
                <a:cs typeface="Segoe UI"/>
              </a:rPr>
              <a:t>.</a:t>
            </a:r>
            <a:r>
              <a:rPr lang="en-GB" sz="1100" dirty="0">
                <a:latin typeface="Calibri"/>
                <a:ea typeface="Calibri"/>
                <a:cs typeface="Calibri"/>
              </a:rPr>
              <a:t> </a:t>
            </a:r>
            <a:endParaRPr lang="en-US" sz="900" dirty="0"/>
          </a:p>
        </p:txBody>
      </p:sp>
      <p:sp>
        <p:nvSpPr>
          <p:cNvPr id="7" name="Text Placeholder 6">
            <a:extLst>
              <a:ext uri="{FF2B5EF4-FFF2-40B4-BE49-F238E27FC236}">
                <a16:creationId xmlns:a16="http://schemas.microsoft.com/office/drawing/2014/main" id="{BDD7FD74-35A3-EF60-F452-855DE37DE23F}"/>
              </a:ext>
            </a:extLst>
          </p:cNvPr>
          <p:cNvSpPr>
            <a:spLocks noGrp="1"/>
          </p:cNvSpPr>
          <p:nvPr>
            <p:ph type="body" sz="quarter" idx="48"/>
          </p:nvPr>
        </p:nvSpPr>
        <p:spPr>
          <a:solidFill>
            <a:srgbClr val="ED5A3E"/>
          </a:solidFill>
        </p:spPr>
        <p:txBody>
          <a:bodyPr/>
          <a:lstStyle/>
          <a:p>
            <a:endParaRPr lang="en-US" sz="1400" dirty="0"/>
          </a:p>
        </p:txBody>
      </p:sp>
      <p:sp>
        <p:nvSpPr>
          <p:cNvPr id="8" name="Text Placeholder 7">
            <a:extLst>
              <a:ext uri="{FF2B5EF4-FFF2-40B4-BE49-F238E27FC236}">
                <a16:creationId xmlns:a16="http://schemas.microsoft.com/office/drawing/2014/main" id="{97EB6683-88F8-01FA-20AA-E88062DEF1CC}"/>
              </a:ext>
            </a:extLst>
          </p:cNvPr>
          <p:cNvSpPr>
            <a:spLocks noGrp="1"/>
          </p:cNvSpPr>
          <p:nvPr>
            <p:ph type="body" sz="quarter" idx="54"/>
          </p:nvPr>
        </p:nvSpPr>
        <p:spPr/>
        <p:txBody>
          <a:bodyPr>
            <a:normAutofit/>
          </a:bodyPr>
          <a:lstStyle/>
          <a:p>
            <a:endParaRPr lang="en-US" sz="900" dirty="0"/>
          </a:p>
          <a:p>
            <a:endParaRPr lang="en-US" sz="900" dirty="0"/>
          </a:p>
        </p:txBody>
      </p:sp>
      <p:sp>
        <p:nvSpPr>
          <p:cNvPr id="9" name="Text Placeholder 8">
            <a:extLst>
              <a:ext uri="{FF2B5EF4-FFF2-40B4-BE49-F238E27FC236}">
                <a16:creationId xmlns:a16="http://schemas.microsoft.com/office/drawing/2014/main" id="{EB471203-1AAC-9AB9-5F39-2F8AA3FA98B7}"/>
              </a:ext>
            </a:extLst>
          </p:cNvPr>
          <p:cNvSpPr>
            <a:spLocks noGrp="1"/>
          </p:cNvSpPr>
          <p:nvPr>
            <p:ph type="body" sz="quarter" idx="55"/>
          </p:nvPr>
        </p:nvSpPr>
        <p:spPr/>
        <p:txBody>
          <a:bodyPr>
            <a:normAutofit/>
          </a:bodyPr>
          <a:lstStyle/>
          <a:p>
            <a:endParaRPr lang="en-US" sz="900" dirty="0"/>
          </a:p>
          <a:p>
            <a:endParaRPr lang="en-US" sz="900" dirty="0"/>
          </a:p>
        </p:txBody>
      </p:sp>
      <p:sp>
        <p:nvSpPr>
          <p:cNvPr id="10" name="Text Placeholder 9">
            <a:extLst>
              <a:ext uri="{FF2B5EF4-FFF2-40B4-BE49-F238E27FC236}">
                <a16:creationId xmlns:a16="http://schemas.microsoft.com/office/drawing/2014/main" id="{F7015ABF-D628-F26A-7A41-67762E172A91}"/>
              </a:ext>
            </a:extLst>
          </p:cNvPr>
          <p:cNvSpPr>
            <a:spLocks noGrp="1"/>
          </p:cNvSpPr>
          <p:nvPr>
            <p:ph type="body" sz="quarter" idx="56"/>
          </p:nvPr>
        </p:nvSpPr>
        <p:spPr/>
        <p:txBody>
          <a:bodyPr/>
          <a:lstStyle/>
          <a:p>
            <a:r>
              <a:rPr lang="en-US" dirty="0"/>
              <a:t>Statements of What Matters</a:t>
            </a:r>
          </a:p>
        </p:txBody>
      </p:sp>
    </p:spTree>
    <p:extLst>
      <p:ext uri="{BB962C8B-B14F-4D97-AF65-F5344CB8AC3E}">
        <p14:creationId xmlns:p14="http://schemas.microsoft.com/office/powerpoint/2010/main" val="24584320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B77F1C2E-7359-4E67-E2F1-060331D23AB7}"/>
              </a:ext>
            </a:extLst>
          </p:cNvPr>
          <p:cNvSpPr>
            <a:spLocks noGrp="1"/>
          </p:cNvSpPr>
          <p:nvPr>
            <p:ph type="body" sz="quarter" idx="42"/>
          </p:nvPr>
        </p:nvSpPr>
        <p:spPr>
          <a:xfrm>
            <a:off x="325820" y="867011"/>
            <a:ext cx="4939085" cy="2869685"/>
          </a:xfrm>
        </p:spPr>
        <p:txBody>
          <a:bodyPr lIns="180000" tIns="180000" rIns="180000" bIns="180000" anchor="t">
            <a:normAutofit/>
          </a:bodyPr>
          <a:lstStyle/>
          <a:p>
            <a:pPr>
              <a:buFont typeface="Arial"/>
              <a:buChar char="•"/>
            </a:pPr>
            <a:r>
              <a:rPr lang="en-GB" sz="1200" b="1" dirty="0">
                <a:solidFill>
                  <a:srgbClr val="1F1F1F"/>
                </a:solidFill>
                <a:latin typeface="Calibri"/>
                <a:ea typeface="Calibri"/>
                <a:cs typeface="Calibri"/>
              </a:rPr>
              <a:t>Ambitious, capable learners who:</a:t>
            </a:r>
            <a:r>
              <a:rPr lang="en-GB" sz="1200" dirty="0">
                <a:solidFill>
                  <a:srgbClr val="1F1F1F"/>
                </a:solidFill>
                <a:latin typeface="Calibri"/>
                <a:ea typeface="Calibri"/>
                <a:cs typeface="Calibri"/>
              </a:rPr>
              <a:t> understand how to interpret data and apply mathematical concepts, and are ready to learn throughout their lives.</a:t>
            </a:r>
          </a:p>
          <a:p>
            <a:pPr>
              <a:buFont typeface="Arial"/>
              <a:buChar char="•"/>
            </a:pPr>
            <a:r>
              <a:rPr lang="en-GB" sz="1200" b="1" dirty="0">
                <a:solidFill>
                  <a:srgbClr val="1F1F1F"/>
                </a:solidFill>
                <a:latin typeface="Calibri"/>
                <a:ea typeface="Calibri"/>
                <a:cs typeface="Calibri"/>
              </a:rPr>
              <a:t>Enterprising, creative contributors who</a:t>
            </a:r>
            <a:r>
              <a:rPr lang="en-GB" sz="1200" dirty="0">
                <a:solidFill>
                  <a:srgbClr val="1F1F1F"/>
                </a:solidFill>
                <a:latin typeface="Calibri"/>
                <a:ea typeface="Calibri"/>
                <a:cs typeface="Calibri"/>
              </a:rPr>
              <a:t>: think creatively to reframe and solve problems, and are ready to play a full part in life and work.</a:t>
            </a:r>
          </a:p>
          <a:p>
            <a:pPr>
              <a:lnSpc>
                <a:spcPct val="100000"/>
              </a:lnSpc>
              <a:spcBef>
                <a:spcPts val="0"/>
              </a:spcBef>
            </a:pPr>
            <a:endParaRPr lang="en-GB" dirty="0">
              <a:solidFill>
                <a:srgbClr val="1F1F1F"/>
              </a:solidFill>
              <a:latin typeface="Arial"/>
              <a:ea typeface="Calibri"/>
              <a:cs typeface="Arial"/>
            </a:endParaRPr>
          </a:p>
          <a:p>
            <a:endParaRPr lang="en-GB" sz="900" dirty="0"/>
          </a:p>
        </p:txBody>
      </p:sp>
      <p:sp>
        <p:nvSpPr>
          <p:cNvPr id="3" name="Text Placeholder 2">
            <a:extLst>
              <a:ext uri="{FF2B5EF4-FFF2-40B4-BE49-F238E27FC236}">
                <a16:creationId xmlns:a16="http://schemas.microsoft.com/office/drawing/2014/main" id="{4E4CDFB1-0820-4C93-85F3-A066BD1C074B}"/>
              </a:ext>
            </a:extLst>
          </p:cNvPr>
          <p:cNvSpPr>
            <a:spLocks noGrp="1"/>
          </p:cNvSpPr>
          <p:nvPr>
            <p:ph type="body" sz="quarter" idx="43"/>
          </p:nvPr>
        </p:nvSpPr>
        <p:spPr>
          <a:solidFill>
            <a:srgbClr val="ED5A3E"/>
          </a:solidFill>
        </p:spPr>
        <p:txBody>
          <a:bodyPr/>
          <a:lstStyle/>
          <a:p>
            <a:r>
              <a:rPr lang="en-US" sz="1400" dirty="0"/>
              <a:t>Four Purposes</a:t>
            </a:r>
          </a:p>
        </p:txBody>
      </p:sp>
      <p:sp>
        <p:nvSpPr>
          <p:cNvPr id="4" name="Text Placeholder 3">
            <a:extLst>
              <a:ext uri="{FF2B5EF4-FFF2-40B4-BE49-F238E27FC236}">
                <a16:creationId xmlns:a16="http://schemas.microsoft.com/office/drawing/2014/main" id="{DF4B6647-26ED-AE4F-C7C6-F118FCC94D72}"/>
              </a:ext>
            </a:extLst>
          </p:cNvPr>
          <p:cNvSpPr>
            <a:spLocks noGrp="1"/>
          </p:cNvSpPr>
          <p:nvPr>
            <p:ph type="body" sz="quarter" idx="44"/>
          </p:nvPr>
        </p:nvSpPr>
        <p:spPr/>
        <p:txBody>
          <a:bodyPr lIns="180000" tIns="180000" rIns="180000" bIns="180000" anchor="t">
            <a:normAutofit/>
          </a:bodyPr>
          <a:lstStyle/>
          <a:p>
            <a:r>
              <a:rPr lang="en-GB" sz="1100">
                <a:latin typeface="Calibri"/>
                <a:ea typeface="Calibri"/>
                <a:cs typeface="Calibri"/>
              </a:rPr>
              <a:t>Numeracy – 4.2 </a:t>
            </a:r>
            <a:endParaRPr lang="en-US" sz="1100">
              <a:latin typeface="Calibri"/>
              <a:ea typeface="Calibri"/>
              <a:cs typeface="Calibri"/>
            </a:endParaRPr>
          </a:p>
          <a:p>
            <a:pPr marL="285750" indent="-285750">
              <a:buFont typeface="Symbol"/>
              <a:buChar char="•"/>
            </a:pPr>
            <a:r>
              <a:rPr lang="en-GB" sz="1100">
                <a:solidFill>
                  <a:srgbClr val="000000"/>
                </a:solidFill>
                <a:latin typeface="Calibri"/>
                <a:ea typeface="Calibri"/>
                <a:cs typeface="Calibri"/>
              </a:rPr>
              <a:t>I can select and construct appropriate charts, diagrams and graphs with suitable scales.</a:t>
            </a:r>
            <a:endParaRPr lang="en-US" sz="1100">
              <a:solidFill>
                <a:srgbClr val="000000"/>
              </a:solidFill>
              <a:latin typeface="Calibri"/>
              <a:ea typeface="Calibri"/>
              <a:cs typeface="Calibri"/>
            </a:endParaRPr>
          </a:p>
          <a:p>
            <a:r>
              <a:rPr lang="en-GB" sz="1100">
                <a:latin typeface="Calibri"/>
                <a:ea typeface="Calibri"/>
                <a:cs typeface="Calibri"/>
              </a:rPr>
              <a:t>Numeracy – 4.3</a:t>
            </a:r>
            <a:endParaRPr lang="en-US" sz="1100">
              <a:latin typeface="Calibri"/>
              <a:ea typeface="Calibri"/>
              <a:cs typeface="Calibri"/>
            </a:endParaRPr>
          </a:p>
          <a:p>
            <a:pPr marL="285750" indent="-285750">
              <a:buFont typeface="Symbol"/>
              <a:buChar char="•"/>
            </a:pPr>
            <a:r>
              <a:rPr lang="en-GB" sz="1100">
                <a:solidFill>
                  <a:srgbClr val="000000"/>
                </a:solidFill>
                <a:latin typeface="Calibri"/>
                <a:ea typeface="Calibri"/>
                <a:cs typeface="Calibri"/>
              </a:rPr>
              <a:t>I can interpret graphs that describe real-life situations, including those used in the media, recognising that some graphs may be misleading.</a:t>
            </a:r>
            <a:endParaRPr lang="en-US" sz="1100">
              <a:solidFill>
                <a:srgbClr val="000000"/>
              </a:solidFill>
              <a:latin typeface="Calibri"/>
              <a:ea typeface="Calibri"/>
              <a:cs typeface="Calibri"/>
            </a:endParaRPr>
          </a:p>
          <a:p>
            <a:r>
              <a:rPr lang="en-GB" sz="1100" dirty="0">
                <a:solidFill>
                  <a:srgbClr val="444444"/>
                </a:solidFill>
                <a:latin typeface="Calibri"/>
                <a:ea typeface="Calibri"/>
                <a:cs typeface="Calibri"/>
              </a:rPr>
              <a:t>4.2 Data and computational thinking – Data and information literacy</a:t>
            </a:r>
            <a:endParaRPr lang="en-US" sz="1100" dirty="0">
              <a:solidFill>
                <a:srgbClr val="444444"/>
              </a:solidFill>
              <a:latin typeface="Calibri"/>
              <a:ea typeface="Calibri"/>
              <a:cs typeface="Calibri"/>
            </a:endParaRPr>
          </a:p>
          <a:p>
            <a:pPr marL="285750" indent="-285750">
              <a:buFont typeface="Symbol"/>
              <a:buChar char="•"/>
            </a:pPr>
            <a:r>
              <a:rPr lang="en-GB" sz="1100" dirty="0">
                <a:solidFill>
                  <a:srgbClr val="444444"/>
                </a:solidFill>
                <a:latin typeface="Calibri"/>
                <a:ea typeface="Calibri"/>
                <a:cs typeface="Calibri"/>
              </a:rPr>
              <a:t>I can use appropriate programs to produce statistical evidence based on my own collected data/identified scenario and justify reasoning.</a:t>
            </a:r>
            <a:endParaRPr lang="en-US" sz="1100" dirty="0">
              <a:solidFill>
                <a:srgbClr val="444444"/>
              </a:solidFill>
              <a:latin typeface="Calibri"/>
              <a:ea typeface="Calibri"/>
              <a:cs typeface="Calibri"/>
            </a:endParaRPr>
          </a:p>
          <a:p>
            <a:pPr marL="285750" indent="-285750">
              <a:buFont typeface="Symbol"/>
              <a:buChar char="•"/>
            </a:pPr>
            <a:r>
              <a:rPr lang="en-GB" sz="1100" dirty="0">
                <a:solidFill>
                  <a:srgbClr val="444444"/>
                </a:solidFill>
                <a:latin typeface="Calibri"/>
                <a:ea typeface="Calibri"/>
                <a:cs typeface="Calibri"/>
              </a:rPr>
              <a:t>I can use my data to explain and add validity to conclusions and, where possible, modify conclusions and/or hypothesis.</a:t>
            </a:r>
            <a:endParaRPr lang="en-US" sz="1100" dirty="0">
              <a:solidFill>
                <a:srgbClr val="444444"/>
              </a:solidFill>
              <a:latin typeface="Calibri"/>
              <a:ea typeface="Calibri"/>
              <a:cs typeface="Calibri"/>
            </a:endParaRPr>
          </a:p>
          <a:p>
            <a:endParaRPr lang="en-US" sz="900" dirty="0"/>
          </a:p>
        </p:txBody>
      </p:sp>
      <p:sp>
        <p:nvSpPr>
          <p:cNvPr id="5" name="Text Placeholder 4">
            <a:extLst>
              <a:ext uri="{FF2B5EF4-FFF2-40B4-BE49-F238E27FC236}">
                <a16:creationId xmlns:a16="http://schemas.microsoft.com/office/drawing/2014/main" id="{5CAC2D8E-49A5-A9BB-0FEC-C44D831C4229}"/>
              </a:ext>
            </a:extLst>
          </p:cNvPr>
          <p:cNvSpPr>
            <a:spLocks noGrp="1"/>
          </p:cNvSpPr>
          <p:nvPr>
            <p:ph type="body" sz="quarter" idx="45"/>
          </p:nvPr>
        </p:nvSpPr>
        <p:spPr>
          <a:solidFill>
            <a:srgbClr val="ED5A3E"/>
          </a:solidFill>
        </p:spPr>
        <p:txBody>
          <a:bodyPr/>
          <a:lstStyle/>
          <a:p>
            <a:r>
              <a:rPr lang="en-US" sz="1400" dirty="0"/>
              <a:t>Cross Curricular Skills</a:t>
            </a:r>
          </a:p>
        </p:txBody>
      </p:sp>
      <p:sp>
        <p:nvSpPr>
          <p:cNvPr id="6" name="Text Placeholder 5">
            <a:extLst>
              <a:ext uri="{FF2B5EF4-FFF2-40B4-BE49-F238E27FC236}">
                <a16:creationId xmlns:a16="http://schemas.microsoft.com/office/drawing/2014/main" id="{F4750418-A6EA-A002-958C-9C1E1437E476}"/>
              </a:ext>
            </a:extLst>
          </p:cNvPr>
          <p:cNvSpPr>
            <a:spLocks noGrp="1"/>
          </p:cNvSpPr>
          <p:nvPr>
            <p:ph type="body" sz="quarter" idx="40"/>
          </p:nvPr>
        </p:nvSpPr>
        <p:spPr>
          <a:solidFill>
            <a:srgbClr val="ED5A3E"/>
          </a:solidFill>
        </p:spPr>
        <p:txBody>
          <a:bodyPr/>
          <a:lstStyle/>
          <a:p>
            <a:r>
              <a:rPr lang="en-US" sz="1400" dirty="0"/>
              <a:t>Integral Skills</a:t>
            </a:r>
          </a:p>
        </p:txBody>
      </p:sp>
      <p:sp>
        <p:nvSpPr>
          <p:cNvPr id="7" name="Text Placeholder 6">
            <a:extLst>
              <a:ext uri="{FF2B5EF4-FFF2-40B4-BE49-F238E27FC236}">
                <a16:creationId xmlns:a16="http://schemas.microsoft.com/office/drawing/2014/main" id="{2E5624FB-155B-4395-46B6-A4D8F5D58C9A}"/>
              </a:ext>
            </a:extLst>
          </p:cNvPr>
          <p:cNvSpPr>
            <a:spLocks noGrp="1"/>
          </p:cNvSpPr>
          <p:nvPr>
            <p:ph type="body" sz="quarter" idx="46"/>
          </p:nvPr>
        </p:nvSpPr>
        <p:spPr/>
        <p:txBody>
          <a:bodyPr lIns="180000" tIns="180000" rIns="180000" bIns="180000" anchor="t">
            <a:normAutofit/>
          </a:bodyPr>
          <a:lstStyle/>
          <a:p>
            <a:pPr marL="285750" indent="-285750">
              <a:lnSpc>
                <a:spcPct val="100000"/>
              </a:lnSpc>
              <a:spcBef>
                <a:spcPts val="0"/>
              </a:spcBef>
              <a:buFont typeface="Symbol,Sans-Serif" panose="020B0604020202020204" pitchFamily="34" charset="0"/>
              <a:buChar char="•"/>
            </a:pPr>
            <a:r>
              <a:rPr lang="en-GB" sz="1200" dirty="0">
                <a:solidFill>
                  <a:srgbClr val="000000"/>
                </a:solidFill>
                <a:latin typeface="Calibri"/>
                <a:ea typeface="Calibri"/>
                <a:cs typeface="Calibri"/>
              </a:rPr>
              <a:t>Learners will be given a brief which they will have to create a </a:t>
            </a:r>
            <a:r>
              <a:rPr lang="en-GB" sz="1200" b="1" dirty="0">
                <a:solidFill>
                  <a:srgbClr val="000000"/>
                </a:solidFill>
                <a:latin typeface="Calibri"/>
                <a:ea typeface="Calibri"/>
                <a:cs typeface="Calibri"/>
              </a:rPr>
              <a:t>plan </a:t>
            </a:r>
            <a:r>
              <a:rPr lang="en-GB" sz="1200" dirty="0">
                <a:solidFill>
                  <a:srgbClr val="000000"/>
                </a:solidFill>
                <a:latin typeface="Calibri"/>
                <a:ea typeface="Calibri"/>
                <a:cs typeface="Calibri"/>
              </a:rPr>
              <a:t>to effectively deliver on the brief. </a:t>
            </a:r>
            <a:endParaRPr lang="en-US" sz="1200" dirty="0">
              <a:solidFill>
                <a:srgbClr val="000000"/>
              </a:solidFill>
              <a:latin typeface="Calibri"/>
              <a:ea typeface="Calibri"/>
              <a:cs typeface="Calibri"/>
            </a:endParaRPr>
          </a:p>
          <a:p>
            <a:pPr marL="285750" indent="-285750">
              <a:lnSpc>
                <a:spcPct val="100000"/>
              </a:lnSpc>
              <a:spcBef>
                <a:spcPts val="0"/>
              </a:spcBef>
              <a:buFont typeface="Symbol,Sans-Serif" panose="020B0604020202020204" pitchFamily="34" charset="0"/>
              <a:buChar char="•"/>
            </a:pPr>
            <a:r>
              <a:rPr lang="en-GB" sz="1200" dirty="0">
                <a:solidFill>
                  <a:srgbClr val="000000"/>
                </a:solidFill>
                <a:latin typeface="Calibri"/>
                <a:ea typeface="Calibri"/>
                <a:cs typeface="Calibri"/>
              </a:rPr>
              <a:t>Learners will need to create a source log to </a:t>
            </a:r>
            <a:r>
              <a:rPr lang="en-GB" sz="1200" b="1" dirty="0">
                <a:solidFill>
                  <a:srgbClr val="000000"/>
                </a:solidFill>
                <a:latin typeface="Calibri"/>
                <a:ea typeface="Calibri"/>
                <a:cs typeface="Calibri"/>
              </a:rPr>
              <a:t>organise  </a:t>
            </a:r>
            <a:r>
              <a:rPr lang="en-GB" sz="1200" dirty="0">
                <a:solidFill>
                  <a:srgbClr val="000000"/>
                </a:solidFill>
                <a:latin typeface="Calibri"/>
                <a:ea typeface="Calibri"/>
                <a:cs typeface="Calibri"/>
              </a:rPr>
              <a:t>their assets.</a:t>
            </a:r>
            <a:endParaRPr lang="en-US" sz="1200" dirty="0">
              <a:solidFill>
                <a:srgbClr val="000000"/>
              </a:solidFill>
              <a:latin typeface="Calibri"/>
              <a:ea typeface="Calibri"/>
              <a:cs typeface="Calibri"/>
            </a:endParaRPr>
          </a:p>
          <a:p>
            <a:pPr marL="285750" indent="-285750">
              <a:lnSpc>
                <a:spcPct val="100000"/>
              </a:lnSpc>
              <a:spcBef>
                <a:spcPts val="0"/>
              </a:spcBef>
              <a:buFont typeface="Symbol,Sans-Serif" panose="020B0604020202020204" pitchFamily="34" charset="0"/>
              <a:buChar char="•"/>
            </a:pPr>
            <a:r>
              <a:rPr lang="en-GB" sz="1200" dirty="0">
                <a:solidFill>
                  <a:srgbClr val="000000"/>
                </a:solidFill>
                <a:latin typeface="Calibri"/>
                <a:ea typeface="Calibri"/>
                <a:cs typeface="Calibri"/>
              </a:rPr>
              <a:t>Learners will need to be </a:t>
            </a:r>
            <a:r>
              <a:rPr lang="en-GB" sz="1200" b="1" dirty="0">
                <a:solidFill>
                  <a:srgbClr val="000000"/>
                </a:solidFill>
                <a:latin typeface="Calibri"/>
                <a:ea typeface="Calibri"/>
                <a:cs typeface="Calibri"/>
              </a:rPr>
              <a:t>creative and innovative</a:t>
            </a:r>
            <a:r>
              <a:rPr lang="en-GB" sz="1200" dirty="0">
                <a:solidFill>
                  <a:srgbClr val="000000"/>
                </a:solidFill>
                <a:latin typeface="Calibri"/>
                <a:ea typeface="Calibri"/>
                <a:cs typeface="Calibri"/>
              </a:rPr>
              <a:t> in creating their asset.</a:t>
            </a:r>
            <a:endParaRPr lang="en-US" sz="1200" dirty="0">
              <a:solidFill>
                <a:srgbClr val="000000"/>
              </a:solidFill>
              <a:latin typeface="Calibri"/>
              <a:ea typeface="Calibri"/>
              <a:cs typeface="Calibri"/>
            </a:endParaRPr>
          </a:p>
          <a:p>
            <a:pPr marL="285750" indent="-285750">
              <a:lnSpc>
                <a:spcPct val="100000"/>
              </a:lnSpc>
              <a:spcBef>
                <a:spcPts val="0"/>
              </a:spcBef>
              <a:buFont typeface="Symbol,Sans-Serif" panose="020B0604020202020204" pitchFamily="34" charset="0"/>
              <a:buChar char="•"/>
            </a:pPr>
            <a:r>
              <a:rPr lang="en-GB" sz="1200" dirty="0">
                <a:solidFill>
                  <a:srgbClr val="000000"/>
                </a:solidFill>
                <a:latin typeface="Calibri"/>
                <a:ea typeface="Calibri"/>
                <a:cs typeface="Calibri"/>
              </a:rPr>
              <a:t>Learners will have to</a:t>
            </a:r>
            <a:r>
              <a:rPr lang="en-GB" sz="1200" b="1" dirty="0">
                <a:solidFill>
                  <a:srgbClr val="000000"/>
                </a:solidFill>
                <a:latin typeface="Calibri"/>
                <a:ea typeface="Calibri"/>
                <a:cs typeface="Calibri"/>
              </a:rPr>
              <a:t> problem solve</a:t>
            </a:r>
            <a:r>
              <a:rPr lang="en-GB" sz="1200" dirty="0">
                <a:solidFill>
                  <a:srgbClr val="000000"/>
                </a:solidFill>
                <a:latin typeface="Calibri"/>
                <a:ea typeface="Calibri"/>
                <a:cs typeface="Calibri"/>
              </a:rPr>
              <a:t> to create a suitable spreadsheet that meets the need of the brief and uses the correct spreadsheet techniques such as sum, average, max, min, borders</a:t>
            </a:r>
            <a:endParaRPr lang="en-GB" sz="1200" dirty="0">
              <a:solidFill>
                <a:srgbClr val="000000"/>
              </a:solidFill>
              <a:latin typeface="Calibri"/>
              <a:cs typeface="Calibri"/>
            </a:endParaRPr>
          </a:p>
        </p:txBody>
      </p:sp>
      <p:sp>
        <p:nvSpPr>
          <p:cNvPr id="8" name="Text Placeholder 7">
            <a:extLst>
              <a:ext uri="{FF2B5EF4-FFF2-40B4-BE49-F238E27FC236}">
                <a16:creationId xmlns:a16="http://schemas.microsoft.com/office/drawing/2014/main" id="{D9F63377-DD1C-4BBD-5D28-6BF14622536D}"/>
              </a:ext>
            </a:extLst>
          </p:cNvPr>
          <p:cNvSpPr>
            <a:spLocks noGrp="1"/>
          </p:cNvSpPr>
          <p:nvPr>
            <p:ph type="body" sz="quarter" idx="47"/>
          </p:nvPr>
        </p:nvSpPr>
        <p:spPr/>
        <p:txBody>
          <a:bodyPr lIns="180000" tIns="180000" rIns="180000" bIns="180000" anchor="t">
            <a:normAutofit fontScale="70000" lnSpcReduction="20000"/>
          </a:bodyPr>
          <a:lstStyle/>
          <a:p>
            <a:r>
              <a:rPr lang="en-GB" sz="1100">
                <a:solidFill>
                  <a:srgbClr val="000000"/>
                </a:solidFill>
                <a:latin typeface="Calibri"/>
                <a:ea typeface="Calibri"/>
                <a:cs typeface="Calibri"/>
              </a:rPr>
              <a:t>Learners will demonstrate each of the pedagogical principles outlined below:</a:t>
            </a:r>
            <a:endParaRPr lang="en-US" sz="1100">
              <a:solidFill>
                <a:srgbClr val="000000"/>
              </a:solidFill>
              <a:latin typeface="Calibri"/>
              <a:ea typeface="Calibri"/>
              <a:cs typeface="Calibri"/>
            </a:endParaRPr>
          </a:p>
          <a:p>
            <a:pPr marL="285750" indent="-285750">
              <a:buFont typeface="Symbol"/>
              <a:buChar char="•"/>
            </a:pPr>
            <a:r>
              <a:rPr lang="en-GB" sz="1100" dirty="0">
                <a:solidFill>
                  <a:srgbClr val="000000"/>
                </a:solidFill>
                <a:latin typeface="Calibri"/>
                <a:ea typeface="Calibri"/>
                <a:cs typeface="Calibri"/>
              </a:rPr>
              <a:t>maintains a consistent focus on the overall purposes of the curriculum</a:t>
            </a:r>
            <a:endParaRPr lang="en-US" sz="1100" dirty="0">
              <a:solidFill>
                <a:srgbClr val="000000"/>
              </a:solidFill>
              <a:latin typeface="Calibri"/>
              <a:ea typeface="Calibri"/>
              <a:cs typeface="Calibri"/>
            </a:endParaRPr>
          </a:p>
          <a:p>
            <a:pPr marL="285750" indent="-285750">
              <a:buFont typeface="Symbol"/>
              <a:buChar char="•"/>
            </a:pPr>
            <a:r>
              <a:rPr lang="en-GB" sz="1100" dirty="0">
                <a:solidFill>
                  <a:srgbClr val="000000"/>
                </a:solidFill>
                <a:latin typeface="Calibri"/>
                <a:ea typeface="Calibri"/>
                <a:cs typeface="Calibri"/>
              </a:rPr>
              <a:t>challenges all learners by encouraging them to recognise the importance of sustained effort in meeting expectations that are high but achievable for them</a:t>
            </a:r>
            <a:endParaRPr lang="en-US" sz="1100" dirty="0">
              <a:solidFill>
                <a:srgbClr val="000000"/>
              </a:solidFill>
              <a:latin typeface="Calibri"/>
              <a:ea typeface="Calibri"/>
              <a:cs typeface="Calibri"/>
            </a:endParaRPr>
          </a:p>
          <a:p>
            <a:pPr marL="285750" indent="-285750">
              <a:buFont typeface="Symbol"/>
              <a:buChar char="•"/>
            </a:pPr>
            <a:r>
              <a:rPr lang="en-GB" sz="1100" dirty="0">
                <a:solidFill>
                  <a:srgbClr val="000000"/>
                </a:solidFill>
                <a:latin typeface="Calibri"/>
                <a:ea typeface="Calibri"/>
                <a:cs typeface="Calibri"/>
              </a:rPr>
              <a:t>means employing a blend of approaches including those that promote problem-solving, creative and critical thinking</a:t>
            </a:r>
            <a:endParaRPr lang="en-US" sz="1100" dirty="0">
              <a:solidFill>
                <a:srgbClr val="000000"/>
              </a:solidFill>
              <a:latin typeface="Calibri"/>
              <a:ea typeface="Calibri"/>
              <a:cs typeface="Calibri"/>
            </a:endParaRPr>
          </a:p>
          <a:p>
            <a:pPr marL="285750" indent="-285750">
              <a:buFont typeface="Symbol"/>
              <a:buChar char="•"/>
            </a:pPr>
            <a:r>
              <a:rPr lang="en-GB" sz="1100" dirty="0">
                <a:solidFill>
                  <a:srgbClr val="000000"/>
                </a:solidFill>
                <a:latin typeface="Calibri"/>
                <a:ea typeface="Calibri"/>
                <a:cs typeface="Calibri"/>
              </a:rPr>
              <a:t>sets tasks and selects resources that build on previous knowledge and experience and engage interest</a:t>
            </a:r>
            <a:endParaRPr lang="en-US" sz="1100" dirty="0">
              <a:solidFill>
                <a:srgbClr val="000000"/>
              </a:solidFill>
              <a:latin typeface="Calibri"/>
              <a:ea typeface="Calibri"/>
              <a:cs typeface="Calibri"/>
            </a:endParaRPr>
          </a:p>
          <a:p>
            <a:pPr marL="285750" indent="-285750">
              <a:buFont typeface="Symbol"/>
              <a:buChar char="•"/>
            </a:pPr>
            <a:r>
              <a:rPr lang="en-GB" sz="1100" dirty="0">
                <a:solidFill>
                  <a:srgbClr val="000000"/>
                </a:solidFill>
                <a:latin typeface="Calibri"/>
                <a:ea typeface="Calibri"/>
                <a:cs typeface="Calibri"/>
              </a:rPr>
              <a:t>creates authentic contexts for learning</a:t>
            </a:r>
            <a:endParaRPr lang="en-US" sz="1100" dirty="0">
              <a:solidFill>
                <a:srgbClr val="000000"/>
              </a:solidFill>
              <a:latin typeface="Calibri"/>
              <a:ea typeface="Calibri"/>
              <a:cs typeface="Calibri"/>
            </a:endParaRPr>
          </a:p>
          <a:p>
            <a:pPr marL="285750" indent="-285750">
              <a:buFont typeface="Symbol"/>
              <a:buChar char="•"/>
            </a:pPr>
            <a:r>
              <a:rPr lang="en-GB" sz="1100" dirty="0">
                <a:solidFill>
                  <a:srgbClr val="000000"/>
                </a:solidFill>
                <a:latin typeface="Calibri"/>
                <a:ea typeface="Calibri"/>
                <a:cs typeface="Calibri"/>
              </a:rPr>
              <a:t>regularly reinforces the cross-curricular skills of literacy, numeracy and digital competence, and provides opportunities to practise them</a:t>
            </a:r>
            <a:endParaRPr lang="en-US" sz="1100" dirty="0">
              <a:solidFill>
                <a:srgbClr val="000000"/>
              </a:solidFill>
              <a:latin typeface="Calibri"/>
              <a:ea typeface="Calibri"/>
              <a:cs typeface="Calibri"/>
            </a:endParaRPr>
          </a:p>
          <a:p>
            <a:pPr marL="285750" indent="-285750">
              <a:buFont typeface="Symbol"/>
              <a:buChar char="•"/>
            </a:pPr>
            <a:r>
              <a:rPr lang="en-GB" sz="1100" dirty="0">
                <a:solidFill>
                  <a:srgbClr val="000000"/>
                </a:solidFill>
                <a:latin typeface="Calibri"/>
                <a:ea typeface="Calibri"/>
                <a:cs typeface="Calibri"/>
              </a:rPr>
              <a:t>encourages learners to take increasing responsibility for their own learning</a:t>
            </a:r>
            <a:endParaRPr lang="en-US" sz="1100" dirty="0">
              <a:solidFill>
                <a:srgbClr val="000000"/>
              </a:solidFill>
              <a:latin typeface="Calibri"/>
              <a:ea typeface="Calibri"/>
              <a:cs typeface="Calibri"/>
            </a:endParaRPr>
          </a:p>
          <a:p>
            <a:pPr marL="285750" indent="-285750">
              <a:buFont typeface="Symbol"/>
              <a:buChar char="•"/>
            </a:pPr>
            <a:r>
              <a:rPr lang="en-GB" sz="1100" dirty="0">
                <a:solidFill>
                  <a:srgbClr val="000000"/>
                </a:solidFill>
                <a:latin typeface="Calibri"/>
                <a:ea typeface="Calibri"/>
                <a:cs typeface="Calibri"/>
              </a:rPr>
              <a:t>supports social and emotional development and positive relationships</a:t>
            </a:r>
            <a:endParaRPr lang="en-US" sz="1100" dirty="0">
              <a:solidFill>
                <a:srgbClr val="000000"/>
              </a:solidFill>
              <a:latin typeface="Calibri"/>
              <a:ea typeface="Calibri"/>
              <a:cs typeface="Calibri"/>
            </a:endParaRPr>
          </a:p>
          <a:p>
            <a:pPr marL="285750" indent="-285750">
              <a:buFont typeface="Symbol"/>
              <a:buChar char="•"/>
            </a:pPr>
            <a:r>
              <a:rPr lang="en-GB" sz="1100" dirty="0">
                <a:solidFill>
                  <a:srgbClr val="000000"/>
                </a:solidFill>
                <a:latin typeface="Calibri"/>
                <a:ea typeface="Calibri"/>
                <a:cs typeface="Calibri"/>
              </a:rPr>
              <a:t>encourages collaboration.</a:t>
            </a:r>
          </a:p>
          <a:p>
            <a:pPr>
              <a:lnSpc>
                <a:spcPct val="100000"/>
              </a:lnSpc>
              <a:spcBef>
                <a:spcPts val="0"/>
              </a:spcBef>
            </a:pPr>
            <a:endParaRPr lang="en-US" sz="1200" dirty="0">
              <a:solidFill>
                <a:srgbClr val="000000"/>
              </a:solidFill>
              <a:latin typeface="Calibri"/>
              <a:ea typeface="Calibri"/>
              <a:cs typeface="Calibri"/>
            </a:endParaRPr>
          </a:p>
        </p:txBody>
      </p:sp>
      <p:sp>
        <p:nvSpPr>
          <p:cNvPr id="9" name="Text Placeholder 8">
            <a:extLst>
              <a:ext uri="{FF2B5EF4-FFF2-40B4-BE49-F238E27FC236}">
                <a16:creationId xmlns:a16="http://schemas.microsoft.com/office/drawing/2014/main" id="{D3959A49-D4E2-92EF-F1C7-0058CB626234}"/>
              </a:ext>
            </a:extLst>
          </p:cNvPr>
          <p:cNvSpPr>
            <a:spLocks noGrp="1"/>
          </p:cNvSpPr>
          <p:nvPr>
            <p:ph type="body" sz="quarter" idx="48"/>
          </p:nvPr>
        </p:nvSpPr>
        <p:spPr>
          <a:solidFill>
            <a:srgbClr val="ED5A3E"/>
          </a:solidFill>
        </p:spPr>
        <p:txBody>
          <a:bodyPr/>
          <a:lstStyle/>
          <a:p>
            <a:r>
              <a:rPr lang="en-US" sz="1400" dirty="0"/>
              <a:t>Pedagogical Principles</a:t>
            </a:r>
          </a:p>
        </p:txBody>
      </p:sp>
    </p:spTree>
    <p:extLst>
      <p:ext uri="{BB962C8B-B14F-4D97-AF65-F5344CB8AC3E}">
        <p14:creationId xmlns:p14="http://schemas.microsoft.com/office/powerpoint/2010/main" val="198165125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C65EE8F8-148F-B99E-40FA-43CE497387F7}"/>
              </a:ext>
            </a:extLst>
          </p:cNvPr>
          <p:cNvSpPr>
            <a:spLocks noGrp="1"/>
          </p:cNvSpPr>
          <p:nvPr>
            <p:ph type="body" sz="quarter" idx="26"/>
          </p:nvPr>
        </p:nvSpPr>
        <p:spPr/>
        <p:txBody>
          <a:bodyPr lIns="180000" tIns="180000" rIns="180000" bIns="180000" anchor="t">
            <a:noAutofit/>
          </a:bodyPr>
          <a:lstStyle/>
          <a:p>
            <a:pPr algn="ctr">
              <a:lnSpc>
                <a:spcPct val="100000"/>
              </a:lnSpc>
              <a:spcBef>
                <a:spcPts val="0"/>
              </a:spcBef>
            </a:pPr>
            <a:endParaRPr lang="en-GB" sz="1100" dirty="0">
              <a:solidFill>
                <a:srgbClr val="000000"/>
              </a:solidFill>
              <a:latin typeface="Calibri"/>
              <a:ea typeface="Calibri"/>
              <a:cs typeface="Calibri"/>
            </a:endParaRPr>
          </a:p>
          <a:p>
            <a:pPr marL="285750" indent="-285750">
              <a:lnSpc>
                <a:spcPct val="100000"/>
              </a:lnSpc>
              <a:spcBef>
                <a:spcPts val="0"/>
              </a:spcBef>
              <a:buFont typeface="Arial,Sans-Serif"/>
              <a:buChar char="•"/>
            </a:pPr>
            <a:r>
              <a:rPr lang="en-GB" sz="1100" dirty="0">
                <a:solidFill>
                  <a:srgbClr val="1F1F1F"/>
                </a:solidFill>
                <a:latin typeface="Arial"/>
                <a:cs typeface="Arial"/>
              </a:rPr>
              <a:t>Progression is likely to grow out of gradual use and re-use of known photoshop skills.</a:t>
            </a:r>
            <a:endParaRPr lang="en-US" sz="1100" dirty="0">
              <a:solidFill>
                <a:srgbClr val="000000"/>
              </a:solidFill>
              <a:latin typeface="Arial"/>
              <a:cs typeface="Arial"/>
            </a:endParaRPr>
          </a:p>
          <a:p>
            <a:pPr marL="285750" indent="-285750">
              <a:lnSpc>
                <a:spcPct val="100000"/>
              </a:lnSpc>
              <a:spcBef>
                <a:spcPts val="0"/>
              </a:spcBef>
              <a:buFont typeface="Arial,Sans-Serif"/>
              <a:buChar char="•"/>
            </a:pPr>
            <a:r>
              <a:rPr lang="en-GB" sz="1100" dirty="0">
                <a:solidFill>
                  <a:srgbClr val="1F1F1F"/>
                </a:solidFill>
                <a:latin typeface="Arial"/>
                <a:cs typeface="Arial"/>
              </a:rPr>
              <a:t>As learners make progress they increasingly evaluate and create more and more sophisticated creative work independently. </a:t>
            </a:r>
            <a:endParaRPr lang="en-GB" sz="1100" dirty="0">
              <a:solidFill>
                <a:srgbClr val="000000"/>
              </a:solidFill>
              <a:latin typeface="Arial"/>
              <a:cs typeface="Arial"/>
            </a:endParaRPr>
          </a:p>
          <a:p>
            <a:pPr marL="285750" indent="-285750">
              <a:lnSpc>
                <a:spcPct val="100000"/>
              </a:lnSpc>
              <a:spcBef>
                <a:spcPts val="0"/>
              </a:spcBef>
              <a:buFont typeface="Arial,Sans-Serif"/>
              <a:buChar char="•"/>
            </a:pPr>
            <a:r>
              <a:rPr lang="en-GB" sz="1100" dirty="0">
                <a:solidFill>
                  <a:srgbClr val="1F1F1F"/>
                </a:solidFill>
                <a:latin typeface="Arial"/>
                <a:cs typeface="Arial"/>
              </a:rPr>
              <a:t>Their evaluation of their own and others' work reflects a developing understanding of the process as well as the final product, and resilience in receiving, and persistence in acting upon feedback.</a:t>
            </a:r>
            <a:endParaRPr lang="en-US" sz="1100" dirty="0"/>
          </a:p>
        </p:txBody>
      </p:sp>
      <p:sp>
        <p:nvSpPr>
          <p:cNvPr id="3" name="Text Placeholder 2">
            <a:extLst>
              <a:ext uri="{FF2B5EF4-FFF2-40B4-BE49-F238E27FC236}">
                <a16:creationId xmlns:a16="http://schemas.microsoft.com/office/drawing/2014/main" id="{750E3062-030D-B593-E798-D6C17CF402B3}"/>
              </a:ext>
            </a:extLst>
          </p:cNvPr>
          <p:cNvSpPr>
            <a:spLocks noGrp="1"/>
          </p:cNvSpPr>
          <p:nvPr>
            <p:ph type="body" sz="quarter" idx="39"/>
          </p:nvPr>
        </p:nvSpPr>
        <p:spPr>
          <a:solidFill>
            <a:srgbClr val="ED5A3E"/>
          </a:solidFill>
        </p:spPr>
        <p:txBody>
          <a:bodyPr/>
          <a:lstStyle/>
          <a:p>
            <a:r>
              <a:rPr lang="en-US" sz="1200" dirty="0"/>
              <a:t>Increasing effectiveness as a learner</a:t>
            </a:r>
            <a:endParaRPr lang="en-US" sz="1050" dirty="0"/>
          </a:p>
        </p:txBody>
      </p:sp>
      <p:sp>
        <p:nvSpPr>
          <p:cNvPr id="4" name="Text Placeholder 3">
            <a:extLst>
              <a:ext uri="{FF2B5EF4-FFF2-40B4-BE49-F238E27FC236}">
                <a16:creationId xmlns:a16="http://schemas.microsoft.com/office/drawing/2014/main" id="{74C831F6-864D-BABA-AF92-E2DAAB3A976C}"/>
              </a:ext>
            </a:extLst>
          </p:cNvPr>
          <p:cNvSpPr>
            <a:spLocks noGrp="1"/>
          </p:cNvSpPr>
          <p:nvPr>
            <p:ph type="body" sz="quarter" idx="40"/>
          </p:nvPr>
        </p:nvSpPr>
        <p:spPr/>
        <p:txBody>
          <a:bodyPr lIns="180000" tIns="180000" rIns="180000" bIns="180000" anchor="t">
            <a:noAutofit/>
          </a:bodyPr>
          <a:lstStyle/>
          <a:p>
            <a:pPr marL="171450" indent="-171450">
              <a:lnSpc>
                <a:spcPct val="100000"/>
              </a:lnSpc>
              <a:spcBef>
                <a:spcPts val="0"/>
              </a:spcBef>
              <a:buFont typeface="Arial,Sans-Serif"/>
              <a:buChar char="•"/>
            </a:pPr>
            <a:r>
              <a:rPr lang="en-US" dirty="0">
                <a:solidFill>
                  <a:srgbClr val="1F1F1F"/>
                </a:solidFill>
                <a:latin typeface="Arial"/>
                <a:cs typeface="Arial"/>
              </a:rPr>
              <a:t>Linking new learning to existing knowledge develops an increased depth of knowledge.</a:t>
            </a:r>
            <a:endParaRPr lang="en-US" dirty="0">
              <a:solidFill>
                <a:srgbClr val="000000"/>
              </a:solidFill>
              <a:latin typeface="Arial"/>
              <a:cs typeface="Arial"/>
            </a:endParaRPr>
          </a:p>
          <a:p>
            <a:pPr marL="171450" indent="-171450">
              <a:lnSpc>
                <a:spcPct val="100000"/>
              </a:lnSpc>
              <a:spcBef>
                <a:spcPts val="0"/>
              </a:spcBef>
              <a:buFont typeface="Arial,Sans-Serif"/>
              <a:buChar char="•"/>
            </a:pPr>
            <a:r>
              <a:rPr lang="en-US" dirty="0">
                <a:solidFill>
                  <a:srgbClr val="1F1F1F"/>
                </a:solidFill>
                <a:latin typeface="Arial"/>
                <a:cs typeface="Arial"/>
              </a:rPr>
              <a:t>Moreover, learners learn and refine their knowledge and skills including the techniques, processes and skills required to create a spreadsheet.</a:t>
            </a:r>
            <a:endParaRPr lang="en-US" dirty="0"/>
          </a:p>
        </p:txBody>
      </p:sp>
      <p:sp>
        <p:nvSpPr>
          <p:cNvPr id="5" name="Text Placeholder 4">
            <a:extLst>
              <a:ext uri="{FF2B5EF4-FFF2-40B4-BE49-F238E27FC236}">
                <a16:creationId xmlns:a16="http://schemas.microsoft.com/office/drawing/2014/main" id="{9044D557-7426-4154-ED67-9A0AB6A317B7}"/>
              </a:ext>
            </a:extLst>
          </p:cNvPr>
          <p:cNvSpPr>
            <a:spLocks noGrp="1"/>
          </p:cNvSpPr>
          <p:nvPr>
            <p:ph type="body" sz="quarter" idx="41"/>
          </p:nvPr>
        </p:nvSpPr>
        <p:spPr>
          <a:solidFill>
            <a:srgbClr val="ED5A3E"/>
          </a:solidFill>
        </p:spPr>
        <p:txBody>
          <a:bodyPr/>
          <a:lstStyle/>
          <a:p>
            <a:r>
              <a:rPr lang="en-US" sz="1200" dirty="0"/>
              <a:t>Increasing breadth and depth of knowledge</a:t>
            </a:r>
            <a:endParaRPr lang="en-US" sz="1050" dirty="0"/>
          </a:p>
        </p:txBody>
      </p:sp>
      <p:sp>
        <p:nvSpPr>
          <p:cNvPr id="6" name="Text Placeholder 5">
            <a:extLst>
              <a:ext uri="{FF2B5EF4-FFF2-40B4-BE49-F238E27FC236}">
                <a16:creationId xmlns:a16="http://schemas.microsoft.com/office/drawing/2014/main" id="{BBFAC2B0-088A-A742-E984-08816EB2A534}"/>
              </a:ext>
            </a:extLst>
          </p:cNvPr>
          <p:cNvSpPr>
            <a:spLocks noGrp="1"/>
          </p:cNvSpPr>
          <p:nvPr>
            <p:ph type="body" sz="quarter" idx="42"/>
          </p:nvPr>
        </p:nvSpPr>
        <p:spPr>
          <a:xfrm>
            <a:off x="7072968" y="1533190"/>
            <a:ext cx="3374348" cy="2539922"/>
          </a:xfrm>
        </p:spPr>
        <p:txBody>
          <a:bodyPr lIns="180000" tIns="180000" rIns="180000" bIns="180000" anchor="t">
            <a:noAutofit/>
          </a:bodyPr>
          <a:lstStyle/>
          <a:p>
            <a:r>
              <a:rPr lang="en-GB" dirty="0">
                <a:solidFill>
                  <a:srgbClr val="1F1F1F"/>
                </a:solidFill>
                <a:latin typeface="Arial"/>
                <a:cs typeface="Arial"/>
              </a:rPr>
              <a:t>Progression is demonstrated through the continuing development of the knowledge, skills and capacities required to create, respond and reflect within their spreadsheet.</a:t>
            </a:r>
            <a:endParaRPr lang="en-US" dirty="0"/>
          </a:p>
        </p:txBody>
      </p:sp>
      <p:sp>
        <p:nvSpPr>
          <p:cNvPr id="7" name="Text Placeholder 6">
            <a:extLst>
              <a:ext uri="{FF2B5EF4-FFF2-40B4-BE49-F238E27FC236}">
                <a16:creationId xmlns:a16="http://schemas.microsoft.com/office/drawing/2014/main" id="{6D151D57-2E3A-43E4-43B2-B655D6685C16}"/>
              </a:ext>
            </a:extLst>
          </p:cNvPr>
          <p:cNvSpPr>
            <a:spLocks noGrp="1"/>
          </p:cNvSpPr>
          <p:nvPr>
            <p:ph type="body" sz="quarter" idx="43"/>
          </p:nvPr>
        </p:nvSpPr>
        <p:spPr>
          <a:solidFill>
            <a:srgbClr val="ED5A3E"/>
          </a:solidFill>
        </p:spPr>
        <p:txBody>
          <a:bodyPr/>
          <a:lstStyle/>
          <a:p>
            <a:r>
              <a:rPr lang="en-US" sz="1200" dirty="0"/>
              <a:t>Deepening understanding of the ideas and disciplines within Areas</a:t>
            </a:r>
            <a:endParaRPr lang="en-US" sz="1050" dirty="0"/>
          </a:p>
        </p:txBody>
      </p:sp>
      <p:sp>
        <p:nvSpPr>
          <p:cNvPr id="8" name="Text Placeholder 7">
            <a:extLst>
              <a:ext uri="{FF2B5EF4-FFF2-40B4-BE49-F238E27FC236}">
                <a16:creationId xmlns:a16="http://schemas.microsoft.com/office/drawing/2014/main" id="{1A0B331B-F5E4-62D1-2A23-E352BA5F1D14}"/>
              </a:ext>
            </a:extLst>
          </p:cNvPr>
          <p:cNvSpPr>
            <a:spLocks noGrp="1"/>
          </p:cNvSpPr>
          <p:nvPr>
            <p:ph type="body" sz="quarter" idx="55"/>
          </p:nvPr>
        </p:nvSpPr>
        <p:spPr>
          <a:xfrm>
            <a:off x="236255" y="329337"/>
            <a:ext cx="10129852" cy="590435"/>
          </a:xfrm>
        </p:spPr>
        <p:txBody>
          <a:bodyPr/>
          <a:lstStyle/>
          <a:p>
            <a:r>
              <a:rPr lang="en-US" dirty="0"/>
              <a:t>Principles of Progression</a:t>
            </a:r>
          </a:p>
        </p:txBody>
      </p:sp>
      <p:sp>
        <p:nvSpPr>
          <p:cNvPr id="9" name="Text Placeholder 8">
            <a:extLst>
              <a:ext uri="{FF2B5EF4-FFF2-40B4-BE49-F238E27FC236}">
                <a16:creationId xmlns:a16="http://schemas.microsoft.com/office/drawing/2014/main" id="{FAC0EE1F-6170-8836-2429-E17EDAC6A750}"/>
              </a:ext>
            </a:extLst>
          </p:cNvPr>
          <p:cNvSpPr>
            <a:spLocks noGrp="1"/>
          </p:cNvSpPr>
          <p:nvPr>
            <p:ph type="body" sz="quarter" idx="57"/>
          </p:nvPr>
        </p:nvSpPr>
        <p:spPr/>
        <p:txBody>
          <a:bodyPr lIns="180000" tIns="180000" rIns="180000" bIns="180000" anchor="t">
            <a:normAutofit/>
          </a:bodyPr>
          <a:lstStyle/>
          <a:p>
            <a:r>
              <a:rPr lang="en-US" dirty="0">
                <a:solidFill>
                  <a:srgbClr val="1F1F1F"/>
                </a:solidFill>
                <a:latin typeface="Arial"/>
                <a:cs typeface="Arial"/>
              </a:rPr>
              <a:t>Levels of control, accuracy and fluency in using a range of spreadsheet skills will grow as learners progress.</a:t>
            </a:r>
            <a:endParaRPr lang="en-US" dirty="0"/>
          </a:p>
        </p:txBody>
      </p:sp>
      <p:sp>
        <p:nvSpPr>
          <p:cNvPr id="10" name="Text Placeholder 9">
            <a:extLst>
              <a:ext uri="{FF2B5EF4-FFF2-40B4-BE49-F238E27FC236}">
                <a16:creationId xmlns:a16="http://schemas.microsoft.com/office/drawing/2014/main" id="{8CCEE344-0963-BFBC-8D36-D4E9022D6BD6}"/>
              </a:ext>
            </a:extLst>
          </p:cNvPr>
          <p:cNvSpPr>
            <a:spLocks noGrp="1"/>
          </p:cNvSpPr>
          <p:nvPr>
            <p:ph type="body" sz="quarter" idx="58"/>
          </p:nvPr>
        </p:nvSpPr>
        <p:spPr>
          <a:solidFill>
            <a:srgbClr val="ED5A3E"/>
          </a:solidFill>
        </p:spPr>
        <p:txBody>
          <a:bodyPr/>
          <a:lstStyle/>
          <a:p>
            <a:r>
              <a:rPr lang="en-US" sz="1200" dirty="0"/>
              <a:t>Refinement and growing sophistication in the use and application of skills</a:t>
            </a:r>
            <a:endParaRPr lang="en-US" sz="1050" dirty="0"/>
          </a:p>
        </p:txBody>
      </p:sp>
      <p:sp>
        <p:nvSpPr>
          <p:cNvPr id="11" name="Text Placeholder 10">
            <a:extLst>
              <a:ext uri="{FF2B5EF4-FFF2-40B4-BE49-F238E27FC236}">
                <a16:creationId xmlns:a16="http://schemas.microsoft.com/office/drawing/2014/main" id="{BE434E36-C7AA-5216-328F-AB4594226D84}"/>
              </a:ext>
            </a:extLst>
          </p:cNvPr>
          <p:cNvSpPr>
            <a:spLocks noGrp="1"/>
          </p:cNvSpPr>
          <p:nvPr>
            <p:ph type="body" sz="quarter" idx="59"/>
          </p:nvPr>
        </p:nvSpPr>
        <p:spPr/>
        <p:txBody>
          <a:bodyPr lIns="180000" tIns="180000" rIns="180000" bIns="180000" anchor="t">
            <a:noAutofit/>
          </a:bodyPr>
          <a:lstStyle/>
          <a:p>
            <a:pPr marL="171450" indent="-171450">
              <a:lnSpc>
                <a:spcPct val="100000"/>
              </a:lnSpc>
              <a:spcBef>
                <a:spcPts val="0"/>
              </a:spcBef>
              <a:buFont typeface="Arial,Sans-Serif"/>
              <a:buChar char="•"/>
            </a:pPr>
            <a:r>
              <a:rPr lang="en-US" dirty="0">
                <a:solidFill>
                  <a:srgbClr val="1F1F1F"/>
                </a:solidFill>
                <a:latin typeface="Arial"/>
                <a:cs typeface="Arial"/>
              </a:rPr>
              <a:t>Links with expressive arts in terms of design and creativity. </a:t>
            </a:r>
            <a:endParaRPr lang="en-US">
              <a:solidFill>
                <a:srgbClr val="000000"/>
              </a:solidFill>
              <a:latin typeface="Arial"/>
              <a:cs typeface="Arial"/>
            </a:endParaRPr>
          </a:p>
          <a:p>
            <a:pPr marL="171450" indent="-171450">
              <a:lnSpc>
                <a:spcPct val="100000"/>
              </a:lnSpc>
              <a:spcBef>
                <a:spcPts val="0"/>
              </a:spcBef>
              <a:buFont typeface="Arial,Sans-Serif"/>
              <a:buChar char="•"/>
            </a:pPr>
            <a:r>
              <a:rPr lang="en-US" dirty="0">
                <a:solidFill>
                  <a:srgbClr val="1F1F1F"/>
                </a:solidFill>
                <a:latin typeface="Arial"/>
                <a:cs typeface="Arial"/>
              </a:rPr>
              <a:t>Copyright links to technology.</a:t>
            </a:r>
            <a:endParaRPr lang="en-US">
              <a:solidFill>
                <a:srgbClr val="000000"/>
              </a:solidFill>
              <a:latin typeface="Arial"/>
              <a:cs typeface="Arial"/>
            </a:endParaRPr>
          </a:p>
          <a:p>
            <a:pPr marL="171450" indent="-171450">
              <a:lnSpc>
                <a:spcPct val="100000"/>
              </a:lnSpc>
              <a:spcBef>
                <a:spcPts val="0"/>
              </a:spcBef>
              <a:buFont typeface="Arial,Sans-Serif"/>
              <a:buChar char="•"/>
            </a:pPr>
            <a:r>
              <a:rPr lang="en-US" dirty="0">
                <a:solidFill>
                  <a:srgbClr val="1F1F1F"/>
                </a:solidFill>
                <a:latin typeface="Arial"/>
                <a:cs typeface="Arial"/>
              </a:rPr>
              <a:t>Sourcing information and taking note of bias with Humanities. </a:t>
            </a:r>
            <a:endParaRPr lang="en-US">
              <a:solidFill>
                <a:srgbClr val="000000"/>
              </a:solidFill>
              <a:latin typeface="Arial"/>
              <a:cs typeface="Arial"/>
            </a:endParaRPr>
          </a:p>
          <a:p>
            <a:pPr marL="171450" indent="-171450">
              <a:lnSpc>
                <a:spcPct val="100000"/>
              </a:lnSpc>
              <a:spcBef>
                <a:spcPts val="0"/>
              </a:spcBef>
              <a:buFont typeface="Arial,Sans-Serif"/>
              <a:buChar char="•"/>
            </a:pPr>
            <a:r>
              <a:rPr lang="en-US" dirty="0">
                <a:solidFill>
                  <a:srgbClr val="1F1F1F"/>
                </a:solidFill>
                <a:latin typeface="Arial"/>
                <a:cs typeface="Arial"/>
              </a:rPr>
              <a:t>Lots of focus on 'design' and working in industry creating spreadsheets.</a:t>
            </a:r>
            <a:endParaRPr lang="en-US" dirty="0"/>
          </a:p>
        </p:txBody>
      </p:sp>
      <p:sp>
        <p:nvSpPr>
          <p:cNvPr id="12" name="Text Placeholder 11">
            <a:extLst>
              <a:ext uri="{FF2B5EF4-FFF2-40B4-BE49-F238E27FC236}">
                <a16:creationId xmlns:a16="http://schemas.microsoft.com/office/drawing/2014/main" id="{ABAE37EF-F0F8-F208-F750-DE385FD64802}"/>
              </a:ext>
            </a:extLst>
          </p:cNvPr>
          <p:cNvSpPr>
            <a:spLocks noGrp="1"/>
          </p:cNvSpPr>
          <p:nvPr>
            <p:ph type="body" sz="quarter" idx="60"/>
          </p:nvPr>
        </p:nvSpPr>
        <p:spPr>
          <a:solidFill>
            <a:srgbClr val="ED5A3E"/>
          </a:solidFill>
        </p:spPr>
        <p:txBody>
          <a:bodyPr/>
          <a:lstStyle/>
          <a:p>
            <a:r>
              <a:rPr lang="en-US" sz="1200" dirty="0"/>
              <a:t>Making connections and transferring learning into new contexts</a:t>
            </a:r>
            <a:endParaRPr lang="en-US" sz="700" dirty="0"/>
          </a:p>
        </p:txBody>
      </p:sp>
      <p:sp>
        <p:nvSpPr>
          <p:cNvPr id="13" name="Text Placeholder 12">
            <a:extLst>
              <a:ext uri="{FF2B5EF4-FFF2-40B4-BE49-F238E27FC236}">
                <a16:creationId xmlns:a16="http://schemas.microsoft.com/office/drawing/2014/main" id="{12040E28-C6F5-B532-A029-B5A6A5E6B1EC}"/>
              </a:ext>
            </a:extLst>
          </p:cNvPr>
          <p:cNvSpPr>
            <a:spLocks noGrp="1"/>
          </p:cNvSpPr>
          <p:nvPr>
            <p:ph type="body" sz="quarter" idx="61"/>
          </p:nvPr>
        </p:nvSpPr>
        <p:spPr/>
        <p:txBody>
          <a:bodyPr>
            <a:normAutofit/>
          </a:bodyPr>
          <a:lstStyle/>
          <a:p>
            <a:endParaRPr lang="en-US" sz="800" dirty="0"/>
          </a:p>
          <a:p>
            <a:endParaRPr lang="en-US" sz="800" dirty="0"/>
          </a:p>
          <a:p>
            <a:endParaRPr lang="en-US" sz="800" dirty="0"/>
          </a:p>
          <a:p>
            <a:endParaRPr lang="en-US" sz="800" dirty="0"/>
          </a:p>
          <a:p>
            <a:endParaRPr lang="en-US" sz="800" dirty="0"/>
          </a:p>
          <a:p>
            <a:endParaRPr lang="en-US" sz="800" dirty="0"/>
          </a:p>
        </p:txBody>
      </p:sp>
      <p:sp>
        <p:nvSpPr>
          <p:cNvPr id="14" name="Text Placeholder 13">
            <a:extLst>
              <a:ext uri="{FF2B5EF4-FFF2-40B4-BE49-F238E27FC236}">
                <a16:creationId xmlns:a16="http://schemas.microsoft.com/office/drawing/2014/main" id="{9AFB7CF2-BCBA-931D-E15D-CDF2C22E6CB7}"/>
              </a:ext>
            </a:extLst>
          </p:cNvPr>
          <p:cNvSpPr>
            <a:spLocks noGrp="1"/>
          </p:cNvSpPr>
          <p:nvPr>
            <p:ph type="body" sz="quarter" idx="62"/>
          </p:nvPr>
        </p:nvSpPr>
        <p:spPr>
          <a:solidFill>
            <a:srgbClr val="ED5A3E"/>
          </a:solidFill>
        </p:spPr>
        <p:txBody>
          <a:bodyPr/>
          <a:lstStyle/>
          <a:p>
            <a:r>
              <a:rPr lang="en-US" sz="1400" dirty="0"/>
              <a:t>Additional notes &amp; Misconceptions</a:t>
            </a:r>
          </a:p>
        </p:txBody>
      </p:sp>
    </p:spTree>
    <p:extLst>
      <p:ext uri="{BB962C8B-B14F-4D97-AF65-F5344CB8AC3E}">
        <p14:creationId xmlns:p14="http://schemas.microsoft.com/office/powerpoint/2010/main" val="274465723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FF1F1BCE-76F1-3B00-C414-643188F0671E}"/>
              </a:ext>
            </a:extLst>
          </p:cNvPr>
          <p:cNvSpPr>
            <a:spLocks noGrp="1"/>
          </p:cNvSpPr>
          <p:nvPr>
            <p:ph type="body" sz="quarter" idx="26"/>
          </p:nvPr>
        </p:nvSpPr>
        <p:spPr/>
        <p:txBody>
          <a:bodyPr lIns="180000" tIns="180000" rIns="180000" bIns="180000" anchor="t">
            <a:normAutofit/>
          </a:bodyPr>
          <a:lstStyle/>
          <a:p>
            <a:pPr marL="171450" indent="-171450">
              <a:buChar char="•"/>
            </a:pPr>
            <a:r>
              <a:rPr lang="en-US" sz="1200">
                <a:solidFill>
                  <a:srgbClr val="1F1F1F"/>
                </a:solidFill>
                <a:latin typeface="Arial"/>
                <a:cs typeface="Arial"/>
              </a:rPr>
              <a:t>I can break down a problem to predict its outcome</a:t>
            </a:r>
            <a:endParaRPr lang="en-US"/>
          </a:p>
          <a:p>
            <a:pPr marL="171450" indent="-171450">
              <a:buChar char="•"/>
            </a:pPr>
            <a:r>
              <a:rPr lang="en-US" sz="1200" dirty="0">
                <a:solidFill>
                  <a:srgbClr val="1F1F1F"/>
                </a:solidFill>
                <a:latin typeface="Arial"/>
                <a:cs typeface="Arial"/>
              </a:rPr>
              <a:t>I can detect and correct mistakes which cause instructions (a solution) to fail </a:t>
            </a:r>
            <a:r>
              <a:rPr lang="en-US" sz="1200">
                <a:solidFill>
                  <a:srgbClr val="1F1F1F"/>
                </a:solidFill>
                <a:latin typeface="Arial"/>
                <a:cs typeface="Arial"/>
              </a:rPr>
              <a:t>(debug).</a:t>
            </a:r>
            <a:endParaRPr lang="en-US" sz="1200" dirty="0">
              <a:solidFill>
                <a:srgbClr val="1F1F1F"/>
              </a:solidFill>
              <a:latin typeface="Arial"/>
              <a:cs typeface="Arial"/>
            </a:endParaRPr>
          </a:p>
          <a:p>
            <a:pPr marL="171450" indent="-171450">
              <a:buChar char="•"/>
            </a:pPr>
            <a:r>
              <a:rPr lang="en-US" sz="1200" dirty="0">
                <a:solidFill>
                  <a:srgbClr val="1F1F1F"/>
                </a:solidFill>
                <a:latin typeface="Arial"/>
                <a:cs typeface="Arial"/>
              </a:rPr>
              <a:t>I can create and record verbal, written and symbolic instructions to test ideas, </a:t>
            </a:r>
            <a:r>
              <a:rPr lang="en-US" sz="1200" i="1" dirty="0">
                <a:solidFill>
                  <a:srgbClr val="1F1F1F"/>
                </a:solidFill>
                <a:latin typeface="Arial"/>
                <a:cs typeface="Arial"/>
              </a:rPr>
              <a:t>e.g. the order of waking up through a diagram or </a:t>
            </a:r>
            <a:r>
              <a:rPr lang="en-US" sz="1200" i="1">
                <a:solidFill>
                  <a:srgbClr val="1F1F1F"/>
                </a:solidFill>
                <a:latin typeface="Arial"/>
                <a:cs typeface="Arial"/>
              </a:rPr>
              <a:t>flowchart</a:t>
            </a:r>
            <a:r>
              <a:rPr lang="en-US" sz="1200">
                <a:solidFill>
                  <a:srgbClr val="1F1F1F"/>
                </a:solidFill>
                <a:latin typeface="Arial"/>
                <a:cs typeface="Arial"/>
              </a:rPr>
              <a:t>.</a:t>
            </a:r>
            <a:endParaRPr lang="en-US" sz="1200" dirty="0">
              <a:solidFill>
                <a:srgbClr val="1F1F1F"/>
              </a:solidFill>
              <a:latin typeface="Arial"/>
              <a:cs typeface="Arial"/>
            </a:endParaRPr>
          </a:p>
          <a:p>
            <a:pPr marL="171450" indent="-171450">
              <a:buChar char="•"/>
            </a:pPr>
            <a:r>
              <a:rPr lang="en-US" sz="1200" dirty="0">
                <a:solidFill>
                  <a:srgbClr val="1F1F1F"/>
                </a:solidFill>
                <a:latin typeface="Arial"/>
                <a:cs typeface="Arial"/>
              </a:rPr>
              <a:t>I can change instructions to achieve a </a:t>
            </a:r>
            <a:r>
              <a:rPr lang="en-US" sz="1200">
                <a:solidFill>
                  <a:srgbClr val="1F1F1F"/>
                </a:solidFill>
                <a:latin typeface="Arial"/>
                <a:cs typeface="Arial"/>
              </a:rPr>
              <a:t>different outcome.</a:t>
            </a:r>
            <a:endParaRPr lang="en-US" sz="1200" dirty="0">
              <a:solidFill>
                <a:srgbClr val="1F1F1F"/>
              </a:solidFill>
              <a:latin typeface="Arial"/>
              <a:cs typeface="Arial"/>
            </a:endParaRPr>
          </a:p>
          <a:p>
            <a:pPr marL="171450" indent="-171450">
              <a:buChar char="•"/>
            </a:pPr>
            <a:r>
              <a:rPr lang="en-US" sz="1200" dirty="0">
                <a:solidFill>
                  <a:srgbClr val="1F1F1F"/>
                </a:solidFill>
                <a:latin typeface="Arial"/>
                <a:cs typeface="Arial"/>
              </a:rPr>
              <a:t>I can identify repetitions or loops in a sequence, </a:t>
            </a:r>
            <a:r>
              <a:rPr lang="en-US" sz="1200" i="1" dirty="0">
                <a:solidFill>
                  <a:srgbClr val="1F1F1F"/>
                </a:solidFill>
                <a:latin typeface="Arial"/>
                <a:cs typeface="Arial"/>
              </a:rPr>
              <a:t>e.g. identify where to shorten a set of instructions by repeating steps, for </a:t>
            </a:r>
            <a:r>
              <a:rPr lang="en-US" sz="1200" i="1">
                <a:solidFill>
                  <a:srgbClr val="1F1F1F"/>
                </a:solidFill>
                <a:latin typeface="Arial"/>
                <a:cs typeface="Arial"/>
              </a:rPr>
              <a:t>instance when learning a new song</a:t>
            </a:r>
            <a:r>
              <a:rPr lang="en-US" sz="1200">
                <a:solidFill>
                  <a:srgbClr val="1F1F1F"/>
                </a:solidFill>
                <a:latin typeface="Arial"/>
                <a:cs typeface="Arial"/>
              </a:rPr>
              <a:t>.</a:t>
            </a:r>
            <a:endParaRPr lang="en-US" sz="1200" dirty="0">
              <a:solidFill>
                <a:srgbClr val="1F1F1F"/>
              </a:solidFill>
              <a:latin typeface="Arial"/>
              <a:cs typeface="Arial"/>
            </a:endParaRPr>
          </a:p>
          <a:p>
            <a:pPr marL="171450" indent="-171450">
              <a:buChar char="•"/>
            </a:pPr>
            <a:r>
              <a:rPr lang="en-US" sz="1200" dirty="0">
                <a:solidFill>
                  <a:srgbClr val="1F1F1F"/>
                </a:solidFill>
                <a:latin typeface="Arial"/>
                <a:cs typeface="Arial"/>
              </a:rPr>
              <a:t>I can collect, enter, </a:t>
            </a:r>
            <a:r>
              <a:rPr lang="en-US" sz="1200" err="1">
                <a:solidFill>
                  <a:srgbClr val="1F1F1F"/>
                </a:solidFill>
                <a:latin typeface="Arial"/>
                <a:cs typeface="Arial"/>
              </a:rPr>
              <a:t>organise</a:t>
            </a:r>
            <a:r>
              <a:rPr lang="en-US" sz="1200" dirty="0">
                <a:solidFill>
                  <a:srgbClr val="1F1F1F"/>
                </a:solidFill>
                <a:latin typeface="Arial"/>
                <a:cs typeface="Arial"/>
              </a:rPr>
              <a:t> and </a:t>
            </a:r>
            <a:r>
              <a:rPr lang="en-US" sz="1200" err="1">
                <a:solidFill>
                  <a:srgbClr val="1F1F1F"/>
                </a:solidFill>
                <a:latin typeface="Arial"/>
                <a:cs typeface="Arial"/>
              </a:rPr>
              <a:t>analyse</a:t>
            </a:r>
            <a:r>
              <a:rPr lang="en-US" sz="1200" dirty="0">
                <a:solidFill>
                  <a:srgbClr val="1F1F1F"/>
                </a:solidFill>
                <a:latin typeface="Arial"/>
                <a:cs typeface="Arial"/>
              </a:rPr>
              <a:t> data into different groups or formats, </a:t>
            </a:r>
            <a:r>
              <a:rPr lang="en-US" sz="1200" i="1" dirty="0">
                <a:solidFill>
                  <a:srgbClr val="1F1F1F"/>
                </a:solidFill>
                <a:latin typeface="Arial"/>
                <a:cs typeface="Arial"/>
              </a:rPr>
              <a:t>e.g. tables, charts, databases and </a:t>
            </a:r>
            <a:r>
              <a:rPr lang="en-US" sz="1200" i="1">
                <a:solidFill>
                  <a:srgbClr val="1F1F1F"/>
                </a:solidFill>
                <a:latin typeface="Arial"/>
                <a:cs typeface="Arial"/>
              </a:rPr>
              <a:t>spreadsheets</a:t>
            </a:r>
            <a:r>
              <a:rPr lang="en-US" sz="1200">
                <a:solidFill>
                  <a:srgbClr val="1F1F1F"/>
                </a:solidFill>
                <a:latin typeface="Arial"/>
                <a:cs typeface="Arial"/>
              </a:rPr>
              <a:t>.</a:t>
            </a:r>
            <a:endParaRPr lang="en-US" sz="1200" dirty="0">
              <a:solidFill>
                <a:srgbClr val="1F1F1F"/>
              </a:solidFill>
              <a:latin typeface="Arial"/>
              <a:cs typeface="Arial"/>
            </a:endParaRPr>
          </a:p>
          <a:p>
            <a:pPr marL="171450" indent="-171450">
              <a:buChar char="•"/>
            </a:pPr>
            <a:r>
              <a:rPr lang="en-US" sz="1200">
                <a:solidFill>
                  <a:srgbClr val="1F1F1F"/>
                </a:solidFill>
                <a:latin typeface="Arial"/>
                <a:cs typeface="Arial"/>
              </a:rPr>
              <a:t>I can extract and evaluate information from tables and graphs to answer questions</a:t>
            </a:r>
            <a:endParaRPr lang="en-US"/>
          </a:p>
        </p:txBody>
      </p:sp>
      <p:sp>
        <p:nvSpPr>
          <p:cNvPr id="3" name="Text Placeholder 2">
            <a:extLst>
              <a:ext uri="{FF2B5EF4-FFF2-40B4-BE49-F238E27FC236}">
                <a16:creationId xmlns:a16="http://schemas.microsoft.com/office/drawing/2014/main" id="{8F22E5A7-5E08-6CF9-23B7-89A88F1D492C}"/>
              </a:ext>
            </a:extLst>
          </p:cNvPr>
          <p:cNvSpPr>
            <a:spLocks noGrp="1"/>
          </p:cNvSpPr>
          <p:nvPr>
            <p:ph type="body" sz="quarter" idx="39"/>
          </p:nvPr>
        </p:nvSpPr>
        <p:spPr>
          <a:solidFill>
            <a:srgbClr val="ED5A3E"/>
          </a:solidFill>
        </p:spPr>
        <p:txBody>
          <a:bodyPr/>
          <a:lstStyle/>
          <a:p>
            <a:r>
              <a:rPr lang="en-US" sz="1400" dirty="0"/>
              <a:t>Progression step 2</a:t>
            </a:r>
          </a:p>
        </p:txBody>
      </p:sp>
      <p:sp>
        <p:nvSpPr>
          <p:cNvPr id="4" name="Text Placeholder 3">
            <a:extLst>
              <a:ext uri="{FF2B5EF4-FFF2-40B4-BE49-F238E27FC236}">
                <a16:creationId xmlns:a16="http://schemas.microsoft.com/office/drawing/2014/main" id="{F5F439B9-3B25-1165-7EFF-B0C4845E1093}"/>
              </a:ext>
            </a:extLst>
          </p:cNvPr>
          <p:cNvSpPr>
            <a:spLocks noGrp="1"/>
          </p:cNvSpPr>
          <p:nvPr>
            <p:ph type="body" sz="quarter" idx="40"/>
          </p:nvPr>
        </p:nvSpPr>
        <p:spPr/>
        <p:txBody>
          <a:bodyPr lIns="180000" tIns="180000" rIns="180000" bIns="180000" anchor="t">
            <a:normAutofit/>
          </a:bodyPr>
          <a:lstStyle/>
          <a:p>
            <a:pPr marL="285750" indent="-285750">
              <a:lnSpc>
                <a:spcPct val="100000"/>
              </a:lnSpc>
              <a:spcBef>
                <a:spcPts val="0"/>
              </a:spcBef>
              <a:buFont typeface="Arial" panose="020B0604020202020204" pitchFamily="34" charset="0"/>
              <a:buChar char="•"/>
            </a:pPr>
            <a:r>
              <a:rPr lang="en-US" sz="1200" dirty="0">
                <a:solidFill>
                  <a:srgbClr val="1F1F1F"/>
                </a:solidFill>
                <a:latin typeface="Arial"/>
                <a:cs typeface="Arial"/>
              </a:rPr>
              <a:t>I can create and refine algorithms and flowcharts to solve problems, making use of features such as loops, Boolean values and formulae.</a:t>
            </a:r>
            <a:endParaRPr lang="en-US" sz="900" dirty="0"/>
          </a:p>
          <a:p>
            <a:pPr marL="285750" indent="-285750">
              <a:lnSpc>
                <a:spcPct val="100000"/>
              </a:lnSpc>
              <a:spcBef>
                <a:spcPts val="0"/>
              </a:spcBef>
              <a:buFont typeface="Arial" panose="020B0604020202020204" pitchFamily="34" charset="0"/>
              <a:buChar char="•"/>
            </a:pPr>
            <a:r>
              <a:rPr lang="en-US" sz="1200" dirty="0">
                <a:solidFill>
                  <a:srgbClr val="1F1F1F"/>
                </a:solidFill>
                <a:latin typeface="Arial"/>
                <a:cs typeface="Arial"/>
              </a:rPr>
              <a:t>I can understand the importance of the order of statements within </a:t>
            </a:r>
            <a:r>
              <a:rPr lang="en-US" sz="1200">
                <a:solidFill>
                  <a:srgbClr val="1F1F1F"/>
                </a:solidFill>
                <a:latin typeface="Arial"/>
                <a:cs typeface="Arial"/>
              </a:rPr>
              <a:t>algorithms.</a:t>
            </a:r>
            <a:endParaRPr lang="en-US" sz="1200" dirty="0">
              <a:solidFill>
                <a:srgbClr val="1F1F1F"/>
              </a:solidFill>
              <a:latin typeface="Arial"/>
              <a:cs typeface="Arial"/>
            </a:endParaRPr>
          </a:p>
          <a:p>
            <a:pPr marL="285750" indent="-285750">
              <a:lnSpc>
                <a:spcPct val="100000"/>
              </a:lnSpc>
              <a:spcBef>
                <a:spcPts val="0"/>
              </a:spcBef>
              <a:buFont typeface="Arial" panose="020B0604020202020204" pitchFamily="34" charset="0"/>
              <a:buChar char="•"/>
            </a:pPr>
            <a:r>
              <a:rPr lang="en-US" sz="1200" dirty="0">
                <a:solidFill>
                  <a:srgbClr val="1F1F1F"/>
                </a:solidFill>
                <a:latin typeface="Arial"/>
                <a:cs typeface="Arial"/>
              </a:rPr>
              <a:t>I can construct, refine and interrogate data sets within tables, charts, spreadsheets and databases to test </a:t>
            </a:r>
            <a:r>
              <a:rPr lang="en-US" sz="1200">
                <a:solidFill>
                  <a:srgbClr val="1F1F1F"/>
                </a:solidFill>
                <a:latin typeface="Arial"/>
                <a:cs typeface="Arial"/>
              </a:rPr>
              <a:t>or support an investigation</a:t>
            </a:r>
            <a:endParaRPr lang="en-US" sz="1200" dirty="0">
              <a:solidFill>
                <a:srgbClr val="1F1F1F"/>
              </a:solidFill>
              <a:latin typeface="Arial"/>
              <a:cs typeface="Arial"/>
            </a:endParaRPr>
          </a:p>
          <a:p>
            <a:pPr marL="285750" indent="-285750">
              <a:lnSpc>
                <a:spcPct val="100000"/>
              </a:lnSpc>
              <a:spcBef>
                <a:spcPts val="0"/>
              </a:spcBef>
              <a:buFont typeface="Arial" panose="020B0604020202020204" pitchFamily="34" charset="0"/>
              <a:buChar char="•"/>
            </a:pPr>
            <a:r>
              <a:rPr lang="en-US" sz="1200" dirty="0">
                <a:solidFill>
                  <a:srgbClr val="1F1F1F"/>
                </a:solidFill>
                <a:latin typeface="Arial"/>
                <a:cs typeface="Arial"/>
              </a:rPr>
              <a:t>I can use a range of spreadsheet formulae, </a:t>
            </a:r>
            <a:r>
              <a:rPr lang="en-US" sz="1200" i="1" dirty="0">
                <a:solidFill>
                  <a:srgbClr val="1F1F1F"/>
                </a:solidFill>
                <a:latin typeface="Arial"/>
                <a:cs typeface="Arial"/>
              </a:rPr>
              <a:t>e.g. + - / x, sum, average, </a:t>
            </a:r>
            <a:r>
              <a:rPr lang="en-US" sz="1200" i="1">
                <a:solidFill>
                  <a:srgbClr val="1F1F1F"/>
                </a:solidFill>
                <a:latin typeface="Arial"/>
                <a:cs typeface="Arial"/>
              </a:rPr>
              <a:t>max, min</a:t>
            </a:r>
            <a:r>
              <a:rPr lang="en-US" sz="1200">
                <a:solidFill>
                  <a:srgbClr val="1F1F1F"/>
                </a:solidFill>
                <a:latin typeface="Arial"/>
                <a:cs typeface="Arial"/>
              </a:rPr>
              <a:t>.</a:t>
            </a:r>
            <a:endParaRPr lang="en-US" sz="1200" dirty="0">
              <a:solidFill>
                <a:srgbClr val="1F1F1F"/>
              </a:solidFill>
              <a:latin typeface="Arial"/>
              <a:cs typeface="Arial"/>
            </a:endParaRPr>
          </a:p>
          <a:p>
            <a:pPr marL="285750" indent="-285750">
              <a:lnSpc>
                <a:spcPct val="100000"/>
              </a:lnSpc>
              <a:spcBef>
                <a:spcPts val="0"/>
              </a:spcBef>
              <a:buFont typeface="Arial" panose="020B0604020202020204" pitchFamily="34" charset="0"/>
              <a:buChar char="•"/>
            </a:pPr>
            <a:endParaRPr lang="en-US" sz="1200" dirty="0">
              <a:solidFill>
                <a:srgbClr val="1F1F1F"/>
              </a:solidFill>
              <a:latin typeface="Arial"/>
              <a:cs typeface="Arial"/>
            </a:endParaRPr>
          </a:p>
          <a:p>
            <a:pPr marL="171450" indent="-171450">
              <a:lnSpc>
                <a:spcPct val="100000"/>
              </a:lnSpc>
              <a:spcBef>
                <a:spcPts val="0"/>
              </a:spcBef>
              <a:buFont typeface="Arial,Sans-Serif" panose="020B0604020202020204" pitchFamily="34" charset="0"/>
              <a:buChar char="•"/>
            </a:pPr>
            <a:endParaRPr lang="en-GB" sz="1200" dirty="0">
              <a:solidFill>
                <a:srgbClr val="1F1F1F"/>
              </a:solidFill>
              <a:latin typeface="Arial"/>
              <a:cs typeface="Arial"/>
            </a:endParaRPr>
          </a:p>
        </p:txBody>
      </p:sp>
      <p:sp>
        <p:nvSpPr>
          <p:cNvPr id="5" name="Text Placeholder 4">
            <a:extLst>
              <a:ext uri="{FF2B5EF4-FFF2-40B4-BE49-F238E27FC236}">
                <a16:creationId xmlns:a16="http://schemas.microsoft.com/office/drawing/2014/main" id="{B39A7A8E-7F29-9E11-9A7D-1AD395898E40}"/>
              </a:ext>
            </a:extLst>
          </p:cNvPr>
          <p:cNvSpPr>
            <a:spLocks noGrp="1"/>
          </p:cNvSpPr>
          <p:nvPr>
            <p:ph type="body" sz="quarter" idx="41"/>
          </p:nvPr>
        </p:nvSpPr>
        <p:spPr>
          <a:solidFill>
            <a:srgbClr val="ED5A3E"/>
          </a:solidFill>
        </p:spPr>
        <p:txBody>
          <a:bodyPr/>
          <a:lstStyle/>
          <a:p>
            <a:r>
              <a:rPr lang="en-US" sz="1400" dirty="0"/>
              <a:t>Progression step 3</a:t>
            </a:r>
          </a:p>
        </p:txBody>
      </p:sp>
      <p:sp>
        <p:nvSpPr>
          <p:cNvPr id="6" name="Text Placeholder 5">
            <a:extLst>
              <a:ext uri="{FF2B5EF4-FFF2-40B4-BE49-F238E27FC236}">
                <a16:creationId xmlns:a16="http://schemas.microsoft.com/office/drawing/2014/main" id="{D4E2F972-71C4-0D1E-4E4D-CE4124B29869}"/>
              </a:ext>
            </a:extLst>
          </p:cNvPr>
          <p:cNvSpPr>
            <a:spLocks noGrp="1"/>
          </p:cNvSpPr>
          <p:nvPr>
            <p:ph type="body" sz="quarter" idx="42"/>
          </p:nvPr>
        </p:nvSpPr>
        <p:spPr/>
        <p:txBody>
          <a:bodyPr lIns="180000" tIns="180000" rIns="180000" bIns="180000" anchor="t">
            <a:normAutofit/>
          </a:bodyPr>
          <a:lstStyle/>
          <a:p>
            <a:pPr marL="285750" indent="-285750">
              <a:lnSpc>
                <a:spcPct val="100000"/>
              </a:lnSpc>
              <a:spcBef>
                <a:spcPts val="0"/>
              </a:spcBef>
              <a:buFont typeface="Arial,Sans-Serif" panose="020B0604020202020204" pitchFamily="34" charset="0"/>
              <a:buChar char="•"/>
            </a:pPr>
            <a:r>
              <a:rPr lang="en-US" sz="1200" dirty="0">
                <a:solidFill>
                  <a:srgbClr val="1F1F1F"/>
                </a:solidFill>
                <a:latin typeface="Arial"/>
                <a:cs typeface="Arial"/>
              </a:rPr>
              <a:t>I can create a simple model or self-contained algorithm.</a:t>
            </a:r>
          </a:p>
          <a:p>
            <a:pPr marL="285750" indent="-285750">
              <a:lnSpc>
                <a:spcPct val="100000"/>
              </a:lnSpc>
              <a:spcBef>
                <a:spcPts val="0"/>
              </a:spcBef>
              <a:buFont typeface="Arial,Sans-Serif" panose="020B0604020202020204" pitchFamily="34" charset="0"/>
              <a:buChar char="•"/>
            </a:pPr>
            <a:r>
              <a:rPr lang="en-US" sz="1200" dirty="0">
                <a:solidFill>
                  <a:srgbClr val="1F1F1F"/>
                </a:solidFill>
                <a:latin typeface="Arial"/>
                <a:cs typeface="Arial"/>
              </a:rPr>
              <a:t>I can identify the different parts of an </a:t>
            </a:r>
            <a:r>
              <a:rPr lang="en-US" sz="1200">
                <a:solidFill>
                  <a:srgbClr val="1F1F1F"/>
                </a:solidFill>
                <a:latin typeface="Arial"/>
                <a:cs typeface="Arial"/>
              </a:rPr>
              <a:t>algorithm to determine their purpose.</a:t>
            </a:r>
            <a:endParaRPr lang="en-US" sz="1200" dirty="0">
              <a:solidFill>
                <a:srgbClr val="1F1F1F"/>
              </a:solidFill>
              <a:latin typeface="Arial"/>
              <a:cs typeface="Arial"/>
            </a:endParaRPr>
          </a:p>
          <a:p>
            <a:pPr marL="285750" indent="-285750">
              <a:lnSpc>
                <a:spcPct val="100000"/>
              </a:lnSpc>
              <a:spcBef>
                <a:spcPts val="0"/>
              </a:spcBef>
              <a:buFont typeface="Arial,Sans-Serif" panose="020B0604020202020204" pitchFamily="34" charset="0"/>
              <a:buChar char="•"/>
            </a:pPr>
            <a:r>
              <a:rPr lang="en-US" sz="1200" dirty="0">
                <a:solidFill>
                  <a:srgbClr val="1F1F1F"/>
                </a:solidFill>
                <a:latin typeface="Arial"/>
                <a:cs typeface="Arial"/>
              </a:rPr>
              <a:t>I can identify repeating patterns within an algorithm and use iteration to </a:t>
            </a:r>
            <a:r>
              <a:rPr lang="en-US" sz="1200">
                <a:solidFill>
                  <a:srgbClr val="1F1F1F"/>
                </a:solidFill>
                <a:latin typeface="Arial"/>
                <a:cs typeface="Arial"/>
              </a:rPr>
              <a:t>make the algorithm more efficient</a:t>
            </a:r>
            <a:endParaRPr lang="en-US" sz="1200" dirty="0">
              <a:solidFill>
                <a:srgbClr val="1F1F1F"/>
              </a:solidFill>
              <a:latin typeface="Arial"/>
              <a:cs typeface="Arial"/>
            </a:endParaRPr>
          </a:p>
          <a:p>
            <a:pPr marL="285750" indent="-285750">
              <a:lnSpc>
                <a:spcPct val="100000"/>
              </a:lnSpc>
              <a:spcBef>
                <a:spcPts val="0"/>
              </a:spcBef>
              <a:buFont typeface="Arial,Sans-Serif" panose="020B0604020202020204" pitchFamily="34" charset="0"/>
              <a:buChar char="•"/>
            </a:pPr>
            <a:r>
              <a:rPr lang="en-US" sz="1200" dirty="0">
                <a:solidFill>
                  <a:srgbClr val="1F1F1F"/>
                </a:solidFill>
                <a:latin typeface="Arial"/>
                <a:cs typeface="Arial"/>
              </a:rPr>
              <a:t>I can detect and correct errors in </a:t>
            </a:r>
            <a:r>
              <a:rPr lang="en-US" sz="1200">
                <a:solidFill>
                  <a:srgbClr val="1F1F1F"/>
                </a:solidFill>
                <a:latin typeface="Arial"/>
                <a:cs typeface="Arial"/>
              </a:rPr>
              <a:t>algorithms</a:t>
            </a:r>
            <a:endParaRPr lang="en-US" sz="1200" dirty="0">
              <a:solidFill>
                <a:srgbClr val="1F1F1F"/>
              </a:solidFill>
              <a:latin typeface="Arial"/>
              <a:cs typeface="Arial"/>
            </a:endParaRPr>
          </a:p>
          <a:p>
            <a:pPr marL="285750" indent="-285750">
              <a:lnSpc>
                <a:spcPct val="100000"/>
              </a:lnSpc>
              <a:spcBef>
                <a:spcPts val="0"/>
              </a:spcBef>
              <a:buFont typeface="Arial,Sans-Serif" panose="020B0604020202020204" pitchFamily="34" charset="0"/>
              <a:buChar char="•"/>
            </a:pPr>
            <a:r>
              <a:rPr lang="en-US" sz="1200" dirty="0">
                <a:solidFill>
                  <a:srgbClr val="1F1F1F"/>
                </a:solidFill>
                <a:latin typeface="Arial"/>
                <a:cs typeface="Arial"/>
              </a:rPr>
              <a:t>I can create a data capture form, capture data, search data and create a database and spreadsheet with </a:t>
            </a:r>
            <a:r>
              <a:rPr lang="en-US" sz="1200">
                <a:solidFill>
                  <a:srgbClr val="1F1F1F"/>
                </a:solidFill>
                <a:latin typeface="Arial"/>
                <a:cs typeface="Arial"/>
              </a:rPr>
              <a:t>appropriate data input method</a:t>
            </a:r>
            <a:endParaRPr lang="en-US" sz="1200" dirty="0">
              <a:solidFill>
                <a:srgbClr val="1F1F1F"/>
              </a:solidFill>
              <a:latin typeface="Arial"/>
              <a:cs typeface="Arial"/>
            </a:endParaRPr>
          </a:p>
          <a:p>
            <a:pPr marL="285750" indent="-285750">
              <a:lnSpc>
                <a:spcPct val="100000"/>
              </a:lnSpc>
              <a:spcBef>
                <a:spcPts val="0"/>
              </a:spcBef>
              <a:buFont typeface="Arial,Sans-Serif" panose="020B0604020202020204" pitchFamily="34" charset="0"/>
              <a:buChar char="•"/>
            </a:pPr>
            <a:r>
              <a:rPr lang="en-US" sz="1200" dirty="0">
                <a:solidFill>
                  <a:srgbClr val="1F1F1F"/>
                </a:solidFill>
                <a:latin typeface="Arial"/>
                <a:cs typeface="Arial"/>
              </a:rPr>
              <a:t>I can perform analysis on simple data sets including grouping data as </a:t>
            </a:r>
            <a:r>
              <a:rPr lang="en-US" sz="1200">
                <a:solidFill>
                  <a:srgbClr val="1F1F1F"/>
                </a:solidFill>
                <a:latin typeface="Arial"/>
                <a:cs typeface="Arial"/>
              </a:rPr>
              <a:t>appropriate</a:t>
            </a:r>
            <a:endParaRPr lang="en-US" sz="1200" dirty="0">
              <a:solidFill>
                <a:srgbClr val="1F1F1F"/>
              </a:solidFill>
              <a:latin typeface="Arial"/>
              <a:cs typeface="Arial"/>
            </a:endParaRPr>
          </a:p>
          <a:p>
            <a:pPr marL="285750" indent="-285750">
              <a:lnSpc>
                <a:spcPct val="100000"/>
              </a:lnSpc>
              <a:spcBef>
                <a:spcPts val="0"/>
              </a:spcBef>
              <a:buFont typeface="Arial,Sans-Serif" panose="020B0604020202020204" pitchFamily="34" charset="0"/>
              <a:buChar char="•"/>
            </a:pPr>
            <a:r>
              <a:rPr lang="en-US" sz="1200" dirty="0">
                <a:solidFill>
                  <a:srgbClr val="1F1F1F"/>
                </a:solidFill>
                <a:latin typeface="Arial"/>
                <a:cs typeface="Arial"/>
              </a:rPr>
              <a:t>I can </a:t>
            </a:r>
            <a:r>
              <a:rPr lang="en-US" sz="1200" dirty="0" err="1">
                <a:solidFill>
                  <a:srgbClr val="1F1F1F"/>
                </a:solidFill>
                <a:latin typeface="Arial"/>
                <a:cs typeface="Arial"/>
              </a:rPr>
              <a:t>analyse</a:t>
            </a:r>
            <a:r>
              <a:rPr lang="en-US" sz="1200" dirty="0">
                <a:solidFill>
                  <a:srgbClr val="1F1F1F"/>
                </a:solidFill>
                <a:latin typeface="Arial"/>
                <a:cs typeface="Arial"/>
              </a:rPr>
              <a:t> large data sets and identify trends where appropriate</a:t>
            </a:r>
          </a:p>
          <a:p>
            <a:pPr marL="285750" indent="-285750">
              <a:lnSpc>
                <a:spcPct val="100000"/>
              </a:lnSpc>
              <a:spcBef>
                <a:spcPts val="0"/>
              </a:spcBef>
              <a:buFont typeface="Arial,Sans-Serif" panose="020B0604020202020204" pitchFamily="34" charset="0"/>
              <a:buChar char="•"/>
            </a:pPr>
            <a:endParaRPr lang="en-US" sz="1200" dirty="0">
              <a:solidFill>
                <a:srgbClr val="000000"/>
              </a:solidFill>
              <a:latin typeface="Arial"/>
              <a:cs typeface="Arial"/>
            </a:endParaRPr>
          </a:p>
          <a:p>
            <a:pPr marL="171450" indent="-171450">
              <a:buFont typeface="Arial" panose="020B0604020202020204" pitchFamily="34" charset="0"/>
              <a:buChar char="•"/>
            </a:pPr>
            <a:endParaRPr lang="en-US" sz="900" dirty="0"/>
          </a:p>
          <a:p>
            <a:pPr marL="171450" indent="-171450">
              <a:buFont typeface="Arial" panose="020B0604020202020204" pitchFamily="34" charset="0"/>
              <a:buChar char="•"/>
            </a:pPr>
            <a:endParaRPr lang="en-US" sz="900" dirty="0"/>
          </a:p>
        </p:txBody>
      </p:sp>
      <p:sp>
        <p:nvSpPr>
          <p:cNvPr id="7" name="Text Placeholder 6">
            <a:extLst>
              <a:ext uri="{FF2B5EF4-FFF2-40B4-BE49-F238E27FC236}">
                <a16:creationId xmlns:a16="http://schemas.microsoft.com/office/drawing/2014/main" id="{1C0D139F-EDF1-034B-6B58-513537D92D44}"/>
              </a:ext>
            </a:extLst>
          </p:cNvPr>
          <p:cNvSpPr>
            <a:spLocks noGrp="1"/>
          </p:cNvSpPr>
          <p:nvPr>
            <p:ph type="body" sz="quarter" idx="43"/>
          </p:nvPr>
        </p:nvSpPr>
        <p:spPr>
          <a:solidFill>
            <a:srgbClr val="ED5A3E"/>
          </a:solidFill>
        </p:spPr>
        <p:txBody>
          <a:bodyPr/>
          <a:lstStyle/>
          <a:p>
            <a:r>
              <a:rPr lang="en-US" sz="1400" dirty="0"/>
              <a:t>Progression step 4</a:t>
            </a:r>
          </a:p>
        </p:txBody>
      </p:sp>
      <p:sp>
        <p:nvSpPr>
          <p:cNvPr id="8" name="Text Placeholder 7">
            <a:extLst>
              <a:ext uri="{FF2B5EF4-FFF2-40B4-BE49-F238E27FC236}">
                <a16:creationId xmlns:a16="http://schemas.microsoft.com/office/drawing/2014/main" id="{88C375DA-04A0-F8E6-65FE-136111EB2EC6}"/>
              </a:ext>
            </a:extLst>
          </p:cNvPr>
          <p:cNvSpPr>
            <a:spLocks noGrp="1"/>
          </p:cNvSpPr>
          <p:nvPr>
            <p:ph type="body" sz="quarter" idx="55"/>
          </p:nvPr>
        </p:nvSpPr>
        <p:spPr/>
        <p:txBody>
          <a:bodyPr/>
          <a:lstStyle/>
          <a:p>
            <a:r>
              <a:rPr lang="en-US" dirty="0"/>
              <a:t>Progression Steps to inform teaching</a:t>
            </a:r>
          </a:p>
        </p:txBody>
      </p:sp>
    </p:spTree>
    <p:extLst>
      <p:ext uri="{BB962C8B-B14F-4D97-AF65-F5344CB8AC3E}">
        <p14:creationId xmlns:p14="http://schemas.microsoft.com/office/powerpoint/2010/main" val="37859159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7E6C883F-1227-F311-38A5-B4E17D09B7AB}"/>
              </a:ext>
            </a:extLst>
          </p:cNvPr>
          <p:cNvSpPr>
            <a:spLocks noGrp="1"/>
          </p:cNvSpPr>
          <p:nvPr>
            <p:ph type="body" sz="quarter" idx="42"/>
          </p:nvPr>
        </p:nvSpPr>
        <p:spPr/>
        <p:txBody>
          <a:bodyPr lIns="180000" tIns="180000" rIns="180000" bIns="180000" anchor="t">
            <a:normAutofit/>
          </a:bodyPr>
          <a:lstStyle/>
          <a:p>
            <a:endParaRPr lang="en-US" sz="900" dirty="0"/>
          </a:p>
          <a:p>
            <a:pPr marL="285750" indent="-285750">
              <a:lnSpc>
                <a:spcPct val="100000"/>
              </a:lnSpc>
              <a:spcBef>
                <a:spcPts val="0"/>
              </a:spcBef>
              <a:buFont typeface="Arial,Sans-Serif"/>
              <a:buChar char="•"/>
            </a:pPr>
            <a:r>
              <a:rPr lang="en-US" sz="1200" dirty="0">
                <a:solidFill>
                  <a:srgbClr val="1F1F1F"/>
                </a:solidFill>
                <a:latin typeface="Arial"/>
                <a:cs typeface="Arial"/>
              </a:rPr>
              <a:t>I can plan a digital task, identifying success criteria to support the process.</a:t>
            </a:r>
            <a:endParaRPr lang="en-US" sz="1200" dirty="0">
              <a:solidFill>
                <a:srgbClr val="000000"/>
              </a:solidFill>
              <a:latin typeface="Arial"/>
              <a:cs typeface="Arial"/>
            </a:endParaRPr>
          </a:p>
          <a:p>
            <a:pPr marL="285750" indent="-285750">
              <a:lnSpc>
                <a:spcPct val="100000"/>
              </a:lnSpc>
              <a:spcBef>
                <a:spcPts val="0"/>
              </a:spcBef>
              <a:buFont typeface="Arial,Sans-Serif"/>
              <a:buChar char="•"/>
            </a:pPr>
            <a:r>
              <a:rPr lang="en-US" sz="1200" dirty="0">
                <a:solidFill>
                  <a:srgbClr val="1F1F1F"/>
                </a:solidFill>
                <a:latin typeface="Arial"/>
                <a:cs typeface="Arial"/>
              </a:rPr>
              <a:t>I can develop strategies for finding specific information/media using different techniques and keywords.</a:t>
            </a:r>
            <a:endParaRPr lang="en-US" sz="1200" dirty="0">
              <a:solidFill>
                <a:srgbClr val="000000"/>
              </a:solidFill>
              <a:latin typeface="Arial"/>
              <a:cs typeface="Arial"/>
            </a:endParaRPr>
          </a:p>
          <a:p>
            <a:pPr marL="285750" indent="-285750">
              <a:lnSpc>
                <a:spcPct val="100000"/>
              </a:lnSpc>
              <a:spcBef>
                <a:spcPts val="0"/>
              </a:spcBef>
              <a:buFont typeface="Arial,Sans-Serif"/>
              <a:buChar char="•"/>
            </a:pPr>
            <a:r>
              <a:rPr lang="en-US" sz="1200" dirty="0">
                <a:solidFill>
                  <a:srgbClr val="1F1F1F"/>
                </a:solidFill>
                <a:latin typeface="Arial"/>
                <a:cs typeface="Arial"/>
              </a:rPr>
              <a:t>I can create, edit and </a:t>
            </a:r>
            <a:r>
              <a:rPr lang="en-US" sz="1200" dirty="0" err="1">
                <a:solidFill>
                  <a:srgbClr val="1F1F1F"/>
                </a:solidFill>
                <a:latin typeface="Arial"/>
                <a:cs typeface="Arial"/>
              </a:rPr>
              <a:t>organise</a:t>
            </a:r>
            <a:r>
              <a:rPr lang="en-US" sz="1200" dirty="0">
                <a:solidFill>
                  <a:srgbClr val="1F1F1F"/>
                </a:solidFill>
                <a:latin typeface="Arial"/>
                <a:cs typeface="Arial"/>
              </a:rPr>
              <a:t> multimedia components (text, images, sound, animation and video) in selected software as appropriate, such as:</a:t>
            </a:r>
            <a:endParaRPr lang="en-US" sz="1200" dirty="0">
              <a:solidFill>
                <a:srgbClr val="000000"/>
              </a:solidFill>
              <a:latin typeface="Arial"/>
              <a:cs typeface="Arial"/>
            </a:endParaRPr>
          </a:p>
          <a:p>
            <a:pPr marL="285750" indent="-285750">
              <a:lnSpc>
                <a:spcPct val="100000"/>
              </a:lnSpc>
              <a:spcBef>
                <a:spcPts val="0"/>
              </a:spcBef>
              <a:buFont typeface="Arial,Sans-Serif"/>
              <a:buChar char="•"/>
            </a:pPr>
            <a:r>
              <a:rPr lang="en-US" sz="1200" dirty="0">
                <a:solidFill>
                  <a:srgbClr val="1F1F1F"/>
                </a:solidFill>
                <a:latin typeface="Arial"/>
                <a:cs typeface="Arial"/>
              </a:rPr>
              <a:t>text and images, </a:t>
            </a:r>
            <a:r>
              <a:rPr lang="en-US" sz="1200" i="1" dirty="0">
                <a:solidFill>
                  <a:srgbClr val="1F1F1F"/>
                </a:solidFill>
                <a:latin typeface="Arial"/>
                <a:cs typeface="Arial"/>
              </a:rPr>
              <a:t>e.g. change font type, size and style; highlight text to use cut, copy and paste; use bullet points; inserting images, crop and rotate</a:t>
            </a:r>
            <a:endParaRPr lang="en-US" dirty="0"/>
          </a:p>
        </p:txBody>
      </p:sp>
      <p:sp>
        <p:nvSpPr>
          <p:cNvPr id="3" name="Text Placeholder 2">
            <a:extLst>
              <a:ext uri="{FF2B5EF4-FFF2-40B4-BE49-F238E27FC236}">
                <a16:creationId xmlns:a16="http://schemas.microsoft.com/office/drawing/2014/main" id="{CC3244B6-E92F-B404-9AC4-5DA0BA144407}"/>
              </a:ext>
            </a:extLst>
          </p:cNvPr>
          <p:cNvSpPr>
            <a:spLocks noGrp="1"/>
          </p:cNvSpPr>
          <p:nvPr>
            <p:ph type="body" sz="quarter" idx="43"/>
          </p:nvPr>
        </p:nvSpPr>
        <p:spPr>
          <a:solidFill>
            <a:srgbClr val="ED5A3E"/>
          </a:solidFill>
        </p:spPr>
        <p:txBody>
          <a:bodyPr/>
          <a:lstStyle/>
          <a:p>
            <a:r>
              <a:rPr lang="en-US" sz="1400" dirty="0"/>
              <a:t>Prerequisite knowledge</a:t>
            </a:r>
          </a:p>
        </p:txBody>
      </p:sp>
      <p:sp>
        <p:nvSpPr>
          <p:cNvPr id="4" name="Text Placeholder 3">
            <a:extLst>
              <a:ext uri="{FF2B5EF4-FFF2-40B4-BE49-F238E27FC236}">
                <a16:creationId xmlns:a16="http://schemas.microsoft.com/office/drawing/2014/main" id="{235860F6-C416-1E2E-120E-314D539F4A7E}"/>
              </a:ext>
            </a:extLst>
          </p:cNvPr>
          <p:cNvSpPr>
            <a:spLocks noGrp="1"/>
          </p:cNvSpPr>
          <p:nvPr>
            <p:ph type="body" sz="quarter" idx="44"/>
          </p:nvPr>
        </p:nvSpPr>
        <p:spPr/>
        <p:txBody>
          <a:bodyPr lIns="180000" tIns="180000" rIns="180000" bIns="180000" anchor="t">
            <a:normAutofit/>
          </a:bodyPr>
          <a:lstStyle/>
          <a:p>
            <a:pPr marL="285750" indent="-285750">
              <a:lnSpc>
                <a:spcPct val="100000"/>
              </a:lnSpc>
              <a:spcBef>
                <a:spcPts val="0"/>
              </a:spcBef>
              <a:buFont typeface="Arial,Sans-Serif"/>
              <a:buChar char="•"/>
            </a:pPr>
            <a:r>
              <a:rPr lang="en-US" sz="1100" i="1" dirty="0">
                <a:solidFill>
                  <a:srgbClr val="242424"/>
                </a:solidFill>
                <a:latin typeface="Arial"/>
                <a:ea typeface="Calibri"/>
                <a:cs typeface="Calibri"/>
              </a:rPr>
              <a:t>Learners will demonstrate an understanding of how to format a basic spreadsheet .</a:t>
            </a:r>
            <a:endParaRPr lang="en-US" sz="1200" i="1">
              <a:solidFill>
                <a:srgbClr val="000000"/>
              </a:solidFill>
              <a:latin typeface="Arial"/>
              <a:ea typeface="Calibri"/>
              <a:cs typeface="Calibri"/>
            </a:endParaRPr>
          </a:p>
          <a:p>
            <a:pPr marL="285750" indent="-285750">
              <a:lnSpc>
                <a:spcPct val="100000"/>
              </a:lnSpc>
              <a:spcBef>
                <a:spcPts val="0"/>
              </a:spcBef>
              <a:buFont typeface="Arial,Sans-Serif"/>
              <a:buChar char="•"/>
            </a:pPr>
            <a:r>
              <a:rPr lang="en-US" sz="1100" i="1" dirty="0">
                <a:solidFill>
                  <a:srgbClr val="242424"/>
                </a:solidFill>
                <a:latin typeface="Arial"/>
                <a:cs typeface="Arial"/>
              </a:rPr>
              <a:t>Learners will understand how to insert data in to a spreadsheet.  </a:t>
            </a:r>
            <a:endParaRPr lang="en-US" sz="1100" i="1">
              <a:solidFill>
                <a:srgbClr val="242424"/>
              </a:solidFill>
              <a:latin typeface="Arial"/>
              <a:cs typeface="Arial"/>
            </a:endParaRPr>
          </a:p>
          <a:p>
            <a:pPr marL="285750" indent="-285750">
              <a:lnSpc>
                <a:spcPct val="100000"/>
              </a:lnSpc>
              <a:spcBef>
                <a:spcPts val="0"/>
              </a:spcBef>
              <a:buFont typeface="Arial,Sans-Serif"/>
              <a:buChar char="•"/>
            </a:pPr>
            <a:r>
              <a:rPr lang="en-US" sz="1100" i="1" dirty="0">
                <a:solidFill>
                  <a:srgbClr val="242424"/>
                </a:solidFill>
                <a:latin typeface="Arial"/>
                <a:cs typeface="Arial"/>
              </a:rPr>
              <a:t>Learners will understand of how to add and use simple formulae.</a:t>
            </a:r>
          </a:p>
          <a:p>
            <a:pPr marL="285750" indent="-285750">
              <a:lnSpc>
                <a:spcPct val="100000"/>
              </a:lnSpc>
              <a:spcBef>
                <a:spcPts val="0"/>
              </a:spcBef>
              <a:buFont typeface="Arial,Sans-Serif"/>
              <a:buChar char="•"/>
            </a:pPr>
            <a:r>
              <a:rPr lang="en-US" sz="1100" i="1" dirty="0">
                <a:solidFill>
                  <a:srgbClr val="242424"/>
                </a:solidFill>
                <a:latin typeface="Arial"/>
                <a:cs typeface="Arial"/>
              </a:rPr>
              <a:t>Learners will be able to create a series of charts in Excel, (Bar and Pie).</a:t>
            </a:r>
          </a:p>
          <a:p>
            <a:pPr marL="285750" indent="-285750">
              <a:lnSpc>
                <a:spcPct val="100000"/>
              </a:lnSpc>
              <a:spcBef>
                <a:spcPts val="0"/>
              </a:spcBef>
              <a:buFont typeface="Arial,Sans-Serif"/>
              <a:buChar char="•"/>
            </a:pPr>
            <a:r>
              <a:rPr lang="en-US" sz="1100" i="1" dirty="0">
                <a:solidFill>
                  <a:srgbClr val="242424"/>
                </a:solidFill>
                <a:latin typeface="Arial"/>
                <a:cs typeface="Arial"/>
              </a:rPr>
              <a:t>Learners will  create a spreadsheet model for a given scenario. </a:t>
            </a:r>
          </a:p>
          <a:p>
            <a:pPr marL="285750" indent="-285750">
              <a:lnSpc>
                <a:spcPct val="100000"/>
              </a:lnSpc>
              <a:spcBef>
                <a:spcPts val="0"/>
              </a:spcBef>
              <a:buFont typeface="Arial,Sans-Serif"/>
              <a:buChar char="•"/>
            </a:pPr>
            <a:r>
              <a:rPr lang="en-US" sz="1100" i="1" dirty="0">
                <a:solidFill>
                  <a:srgbClr val="242424"/>
                </a:solidFill>
                <a:latin typeface="Arial"/>
                <a:cs typeface="Arial"/>
              </a:rPr>
              <a:t>Learners will test the functionality of a spreadsheet by using ‘what if’ statements.  </a:t>
            </a:r>
          </a:p>
          <a:p>
            <a:endParaRPr lang="en-US" sz="900" dirty="0"/>
          </a:p>
        </p:txBody>
      </p:sp>
      <p:sp>
        <p:nvSpPr>
          <p:cNvPr id="5" name="Text Placeholder 4">
            <a:extLst>
              <a:ext uri="{FF2B5EF4-FFF2-40B4-BE49-F238E27FC236}">
                <a16:creationId xmlns:a16="http://schemas.microsoft.com/office/drawing/2014/main" id="{AC425D63-3C70-EBFA-F9DF-7D1D6C745018}"/>
              </a:ext>
            </a:extLst>
          </p:cNvPr>
          <p:cNvSpPr>
            <a:spLocks noGrp="1"/>
          </p:cNvSpPr>
          <p:nvPr>
            <p:ph type="body" sz="quarter" idx="45"/>
          </p:nvPr>
        </p:nvSpPr>
        <p:spPr>
          <a:solidFill>
            <a:srgbClr val="ED5A3E"/>
          </a:solidFill>
        </p:spPr>
        <p:txBody>
          <a:bodyPr/>
          <a:lstStyle/>
          <a:p>
            <a:r>
              <a:rPr lang="en-US" sz="1400" dirty="0"/>
              <a:t>Key concepts &amp; learning intentions</a:t>
            </a:r>
          </a:p>
        </p:txBody>
      </p:sp>
      <p:sp>
        <p:nvSpPr>
          <p:cNvPr id="6" name="Text Placeholder 5">
            <a:extLst>
              <a:ext uri="{FF2B5EF4-FFF2-40B4-BE49-F238E27FC236}">
                <a16:creationId xmlns:a16="http://schemas.microsoft.com/office/drawing/2014/main" id="{560AD94C-42F5-B494-900B-09F8A0410E89}"/>
              </a:ext>
            </a:extLst>
          </p:cNvPr>
          <p:cNvSpPr>
            <a:spLocks noGrp="1"/>
          </p:cNvSpPr>
          <p:nvPr>
            <p:ph type="body" sz="quarter" idx="38"/>
          </p:nvPr>
        </p:nvSpPr>
        <p:spPr>
          <a:solidFill>
            <a:srgbClr val="ED5A3E"/>
          </a:solidFill>
        </p:spPr>
        <p:txBody>
          <a:bodyPr/>
          <a:lstStyle/>
          <a:p>
            <a:r>
              <a:rPr lang="en-US" sz="1400" dirty="0"/>
              <a:t>How will skills be taught in this topic?</a:t>
            </a:r>
          </a:p>
        </p:txBody>
      </p:sp>
      <p:sp>
        <p:nvSpPr>
          <p:cNvPr id="7" name="Text Placeholder 6">
            <a:extLst>
              <a:ext uri="{FF2B5EF4-FFF2-40B4-BE49-F238E27FC236}">
                <a16:creationId xmlns:a16="http://schemas.microsoft.com/office/drawing/2014/main" id="{D2177034-8AED-5622-8B3F-A129306164C9}"/>
              </a:ext>
            </a:extLst>
          </p:cNvPr>
          <p:cNvSpPr>
            <a:spLocks noGrp="1"/>
          </p:cNvSpPr>
          <p:nvPr>
            <p:ph type="body" sz="quarter" idx="40"/>
          </p:nvPr>
        </p:nvSpPr>
        <p:spPr>
          <a:solidFill>
            <a:srgbClr val="ED5A3E"/>
          </a:solidFill>
        </p:spPr>
        <p:txBody>
          <a:bodyPr/>
          <a:lstStyle/>
          <a:p>
            <a:r>
              <a:rPr lang="en-US" sz="1400" dirty="0"/>
              <a:t>Making connections &amp; Authentic Contexts</a:t>
            </a:r>
          </a:p>
        </p:txBody>
      </p:sp>
      <p:sp>
        <p:nvSpPr>
          <p:cNvPr id="8" name="Text Placeholder 7">
            <a:extLst>
              <a:ext uri="{FF2B5EF4-FFF2-40B4-BE49-F238E27FC236}">
                <a16:creationId xmlns:a16="http://schemas.microsoft.com/office/drawing/2014/main" id="{AC997629-6706-57C1-778D-3D4098E07AD6}"/>
              </a:ext>
            </a:extLst>
          </p:cNvPr>
          <p:cNvSpPr>
            <a:spLocks noGrp="1"/>
          </p:cNvSpPr>
          <p:nvPr>
            <p:ph type="body" sz="quarter" idx="55"/>
          </p:nvPr>
        </p:nvSpPr>
        <p:spPr>
          <a:solidFill>
            <a:srgbClr val="ED5A3E"/>
          </a:solidFill>
        </p:spPr>
        <p:txBody>
          <a:bodyPr/>
          <a:lstStyle/>
          <a:p>
            <a:r>
              <a:rPr lang="en-US" sz="1400" dirty="0"/>
              <a:t>Key vocabulary</a:t>
            </a:r>
          </a:p>
        </p:txBody>
      </p:sp>
      <p:sp>
        <p:nvSpPr>
          <p:cNvPr id="9" name="Text Placeholder 8">
            <a:extLst>
              <a:ext uri="{FF2B5EF4-FFF2-40B4-BE49-F238E27FC236}">
                <a16:creationId xmlns:a16="http://schemas.microsoft.com/office/drawing/2014/main" id="{E5C5155A-67AA-9F8F-5734-B567AC294D97}"/>
              </a:ext>
            </a:extLst>
          </p:cNvPr>
          <p:cNvSpPr>
            <a:spLocks noGrp="1"/>
          </p:cNvSpPr>
          <p:nvPr>
            <p:ph type="body" sz="quarter" idx="56"/>
          </p:nvPr>
        </p:nvSpPr>
        <p:spPr/>
        <p:txBody>
          <a:bodyPr lIns="180000" tIns="180000" rIns="180000" bIns="180000" numCol="2" anchor="t">
            <a:normAutofit fontScale="92500" lnSpcReduction="20000"/>
          </a:bodyPr>
          <a:lstStyle/>
          <a:p>
            <a:pPr>
              <a:lnSpc>
                <a:spcPct val="100000"/>
              </a:lnSpc>
              <a:spcBef>
                <a:spcPts val="0"/>
              </a:spcBef>
            </a:pPr>
            <a:endParaRPr lang="en-US"/>
          </a:p>
          <a:p>
            <a:pPr marL="171450" indent="-171450">
              <a:lnSpc>
                <a:spcPct val="100000"/>
              </a:lnSpc>
              <a:spcBef>
                <a:spcPts val="0"/>
              </a:spcBef>
              <a:buFont typeface="Arial,Sans-Serif" panose="020B0604020202020204" pitchFamily="34" charset="0"/>
              <a:buChar char="•"/>
            </a:pPr>
            <a:r>
              <a:rPr lang="en-US" sz="1200" dirty="0">
                <a:solidFill>
                  <a:srgbClr val="000000"/>
                </a:solidFill>
                <a:latin typeface="Calibri"/>
                <a:ea typeface="Calibri"/>
                <a:cs typeface="Calibri"/>
              </a:rPr>
              <a:t>Working with briefs like technology – learners need to read and show understanding of a brief, and creating a product that fits the requirements. </a:t>
            </a:r>
          </a:p>
          <a:p>
            <a:pPr marL="171450" indent="-171450">
              <a:lnSpc>
                <a:spcPct val="100000"/>
              </a:lnSpc>
              <a:spcBef>
                <a:spcPts val="0"/>
              </a:spcBef>
              <a:buFont typeface="Arial,Sans-Serif" panose="020B0604020202020204" pitchFamily="34" charset="0"/>
              <a:buChar char="•"/>
            </a:pPr>
            <a:r>
              <a:rPr lang="en-US" sz="1200">
                <a:solidFill>
                  <a:srgbClr val="1F1F1F"/>
                </a:solidFill>
                <a:latin typeface="Calibri"/>
                <a:ea typeface="Calibri"/>
                <a:cs typeface="Calibri"/>
              </a:rPr>
              <a:t>Use digital skills to select and effectively use a variety of planning techniques.</a:t>
            </a:r>
            <a:endParaRPr lang="en-US" sz="1200">
              <a:solidFill>
                <a:srgbClr val="000000"/>
              </a:solidFill>
              <a:latin typeface="Calibri"/>
              <a:ea typeface="Calibri"/>
              <a:cs typeface="Calibri"/>
            </a:endParaRPr>
          </a:p>
          <a:p>
            <a:pPr marL="171450" indent="-171450">
              <a:lnSpc>
                <a:spcPct val="100000"/>
              </a:lnSpc>
              <a:spcBef>
                <a:spcPts val="0"/>
              </a:spcBef>
              <a:buFont typeface="Arial,Sans-Serif" panose="020B0604020202020204" pitchFamily="34" charset="0"/>
              <a:buChar char="•"/>
            </a:pPr>
            <a:r>
              <a:rPr lang="en-US" sz="1200" dirty="0">
                <a:solidFill>
                  <a:srgbClr val="1F1F1F"/>
                </a:solidFill>
                <a:latin typeface="Calibri"/>
                <a:ea typeface="Calibri"/>
                <a:cs typeface="Calibri"/>
              </a:rPr>
              <a:t>Use of appropriate digital skills to use a range of complex searches, </a:t>
            </a:r>
            <a:r>
              <a:rPr lang="en-US" sz="1200" i="1" dirty="0">
                <a:solidFill>
                  <a:srgbClr val="1F1F1F"/>
                </a:solidFill>
                <a:latin typeface="Calibri"/>
                <a:ea typeface="Calibri"/>
                <a:cs typeface="Calibri"/>
              </a:rPr>
              <a:t>e.g. and/or/+/-/not</a:t>
            </a:r>
            <a:r>
              <a:rPr lang="en-US" sz="1200" dirty="0">
                <a:solidFill>
                  <a:srgbClr val="1F1F1F"/>
                </a:solidFill>
                <a:latin typeface="Calibri"/>
                <a:ea typeface="Calibri"/>
                <a:cs typeface="Calibri"/>
              </a:rPr>
              <a:t>.</a:t>
            </a:r>
            <a:endParaRPr lang="en-US" sz="1200" dirty="0">
              <a:solidFill>
                <a:srgbClr val="000000"/>
              </a:solidFill>
              <a:latin typeface="Calibri"/>
              <a:ea typeface="Calibri"/>
              <a:cs typeface="Calibri"/>
            </a:endParaRPr>
          </a:p>
          <a:p>
            <a:pPr marL="171450" indent="-171450">
              <a:lnSpc>
                <a:spcPct val="100000"/>
              </a:lnSpc>
              <a:spcBef>
                <a:spcPts val="0"/>
              </a:spcBef>
              <a:buFont typeface="Arial,Sans-Serif" panose="020B0604020202020204" pitchFamily="34" charset="0"/>
              <a:buChar char="•"/>
            </a:pPr>
            <a:r>
              <a:rPr lang="en-US" sz="1200" dirty="0">
                <a:solidFill>
                  <a:srgbClr val="1F1F1F"/>
                </a:solidFill>
                <a:latin typeface="Calibri"/>
                <a:ea typeface="Calibri"/>
                <a:cs typeface="Calibri"/>
              </a:rPr>
              <a:t>Use digital skills to evaluate the reliability of sources of information</a:t>
            </a:r>
            <a:endParaRPr lang="en-US" sz="1200" dirty="0">
              <a:solidFill>
                <a:srgbClr val="000000"/>
              </a:solidFill>
              <a:latin typeface="Calibri"/>
              <a:ea typeface="Calibri"/>
              <a:cs typeface="Calibri"/>
            </a:endParaRPr>
          </a:p>
          <a:p>
            <a:pPr marL="171450" indent="-171450">
              <a:lnSpc>
                <a:spcPct val="100000"/>
              </a:lnSpc>
              <a:spcBef>
                <a:spcPts val="0"/>
              </a:spcBef>
              <a:buFont typeface="Arial,Sans-Serif" panose="020B0604020202020204" pitchFamily="34" charset="0"/>
              <a:buChar char="•"/>
            </a:pPr>
            <a:r>
              <a:rPr lang="en-US" sz="1200" dirty="0">
                <a:solidFill>
                  <a:srgbClr val="1F1F1F"/>
                </a:solidFill>
                <a:latin typeface="Calibri"/>
                <a:ea typeface="Calibri"/>
                <a:cs typeface="Calibri"/>
              </a:rPr>
              <a:t>Use appropriate digital skills to reference sources and consider if content is reliable.</a:t>
            </a:r>
            <a:endParaRPr lang="en-US" sz="1200" dirty="0">
              <a:solidFill>
                <a:srgbClr val="000000"/>
              </a:solidFill>
              <a:latin typeface="Calibri"/>
              <a:ea typeface="Calibri"/>
              <a:cs typeface="Calibri"/>
            </a:endParaRPr>
          </a:p>
          <a:p>
            <a:pPr marL="171450" indent="-171450">
              <a:lnSpc>
                <a:spcPct val="100000"/>
              </a:lnSpc>
              <a:spcBef>
                <a:spcPts val="0"/>
              </a:spcBef>
              <a:buFont typeface="Arial,Sans-Serif" panose="020B0604020202020204" pitchFamily="34" charset="0"/>
              <a:buChar char="•"/>
            </a:pPr>
            <a:r>
              <a:rPr lang="en-US" sz="1200" dirty="0">
                <a:solidFill>
                  <a:srgbClr val="1F1F1F"/>
                </a:solidFill>
                <a:latin typeface="Calibri"/>
                <a:ea typeface="Calibri"/>
                <a:cs typeface="Calibri"/>
              </a:rPr>
              <a:t>Use digital skills to select a range of appropriate software to select, produce and edit multimedia components for a specific purpose.</a:t>
            </a:r>
            <a:endParaRPr lang="en-US" dirty="0"/>
          </a:p>
        </p:txBody>
      </p:sp>
      <p:sp>
        <p:nvSpPr>
          <p:cNvPr id="10" name="Text Placeholder 9">
            <a:extLst>
              <a:ext uri="{FF2B5EF4-FFF2-40B4-BE49-F238E27FC236}">
                <a16:creationId xmlns:a16="http://schemas.microsoft.com/office/drawing/2014/main" id="{59B49D29-3501-5F1D-BF03-49B083B72B1A}"/>
              </a:ext>
            </a:extLst>
          </p:cNvPr>
          <p:cNvSpPr>
            <a:spLocks noGrp="1"/>
          </p:cNvSpPr>
          <p:nvPr>
            <p:ph type="body" sz="quarter" idx="57"/>
          </p:nvPr>
        </p:nvSpPr>
        <p:spPr/>
        <p:txBody>
          <a:bodyPr lIns="180000" tIns="180000" rIns="180000" bIns="180000" anchor="t">
            <a:normAutofit fontScale="47500" lnSpcReduction="20000"/>
          </a:bodyPr>
          <a:lstStyle/>
          <a:p>
            <a:pPr>
              <a:lnSpc>
                <a:spcPct val="120000"/>
              </a:lnSpc>
              <a:spcBef>
                <a:spcPts val="0"/>
              </a:spcBef>
            </a:pPr>
            <a:r>
              <a:rPr lang="en-GB" sz="1200" dirty="0">
                <a:solidFill>
                  <a:srgbClr val="000000"/>
                </a:solidFill>
                <a:latin typeface="Calibri"/>
                <a:ea typeface="Calibri"/>
                <a:cs typeface="Calibri"/>
              </a:rPr>
              <a:t>Cell</a:t>
            </a:r>
            <a:endParaRPr lang="en-US" sz="1200" dirty="0">
              <a:solidFill>
                <a:srgbClr val="000000"/>
              </a:solidFill>
              <a:latin typeface="Calibri"/>
              <a:ea typeface="Calibri"/>
              <a:cs typeface="Calibri"/>
            </a:endParaRPr>
          </a:p>
          <a:p>
            <a:pPr>
              <a:lnSpc>
                <a:spcPct val="120000"/>
              </a:lnSpc>
              <a:spcBef>
                <a:spcPts val="0"/>
              </a:spcBef>
            </a:pPr>
            <a:r>
              <a:rPr lang="en-GB" sz="1200" dirty="0">
                <a:solidFill>
                  <a:srgbClr val="000000"/>
                </a:solidFill>
                <a:latin typeface="Calibri"/>
                <a:ea typeface="Calibri"/>
                <a:cs typeface="Calibri"/>
              </a:rPr>
              <a:t>Data</a:t>
            </a:r>
            <a:endParaRPr lang="en-US" sz="1200">
              <a:solidFill>
                <a:srgbClr val="000000"/>
              </a:solidFill>
              <a:latin typeface="Calibri"/>
              <a:ea typeface="Calibri"/>
              <a:cs typeface="Calibri"/>
            </a:endParaRPr>
          </a:p>
          <a:p>
            <a:pPr>
              <a:lnSpc>
                <a:spcPct val="120000"/>
              </a:lnSpc>
              <a:spcBef>
                <a:spcPts val="0"/>
              </a:spcBef>
            </a:pPr>
            <a:r>
              <a:rPr lang="en-GB" sz="1200" dirty="0">
                <a:solidFill>
                  <a:srgbClr val="000000"/>
                </a:solidFill>
                <a:latin typeface="Calibri"/>
                <a:ea typeface="Calibri"/>
                <a:cs typeface="Calibri"/>
              </a:rPr>
              <a:t>Label</a:t>
            </a:r>
            <a:endParaRPr lang="en-US" sz="1200" dirty="0">
              <a:solidFill>
                <a:srgbClr val="000000"/>
              </a:solidFill>
              <a:latin typeface="Calibri"/>
              <a:ea typeface="Calibri"/>
              <a:cs typeface="Calibri"/>
            </a:endParaRPr>
          </a:p>
          <a:p>
            <a:pPr>
              <a:lnSpc>
                <a:spcPct val="120000"/>
              </a:lnSpc>
              <a:spcBef>
                <a:spcPts val="0"/>
              </a:spcBef>
            </a:pPr>
            <a:r>
              <a:rPr lang="en-GB" sz="1200" dirty="0">
                <a:solidFill>
                  <a:srgbClr val="000000"/>
                </a:solidFill>
                <a:latin typeface="Calibri"/>
                <a:ea typeface="Calibri"/>
                <a:cs typeface="Calibri"/>
              </a:rPr>
              <a:t>Formula</a:t>
            </a:r>
          </a:p>
          <a:p>
            <a:pPr>
              <a:lnSpc>
                <a:spcPct val="120000"/>
              </a:lnSpc>
              <a:spcBef>
                <a:spcPts val="0"/>
              </a:spcBef>
            </a:pPr>
            <a:r>
              <a:rPr lang="en-GB" sz="1200" dirty="0">
                <a:solidFill>
                  <a:srgbClr val="000000"/>
                </a:solidFill>
                <a:latin typeface="Calibri"/>
                <a:ea typeface="Calibri"/>
                <a:cs typeface="Calibri"/>
              </a:rPr>
              <a:t>Function</a:t>
            </a:r>
          </a:p>
          <a:p>
            <a:pPr>
              <a:lnSpc>
                <a:spcPct val="120000"/>
              </a:lnSpc>
              <a:spcBef>
                <a:spcPts val="0"/>
              </a:spcBef>
            </a:pPr>
            <a:r>
              <a:rPr lang="en-GB" sz="1200" dirty="0">
                <a:solidFill>
                  <a:srgbClr val="000000"/>
                </a:solidFill>
                <a:latin typeface="Calibri"/>
                <a:ea typeface="Calibri"/>
                <a:cs typeface="Calibri"/>
              </a:rPr>
              <a:t>Formatting</a:t>
            </a:r>
            <a:endParaRPr lang="en-US" sz="1200">
              <a:solidFill>
                <a:srgbClr val="000000"/>
              </a:solidFill>
              <a:latin typeface="Calibri"/>
              <a:ea typeface="Calibri"/>
              <a:cs typeface="Calibri"/>
            </a:endParaRPr>
          </a:p>
          <a:p>
            <a:pPr>
              <a:lnSpc>
                <a:spcPct val="120000"/>
              </a:lnSpc>
              <a:spcBef>
                <a:spcPts val="0"/>
              </a:spcBef>
            </a:pPr>
            <a:r>
              <a:rPr lang="en-GB" sz="1200" dirty="0">
                <a:solidFill>
                  <a:srgbClr val="000000"/>
                </a:solidFill>
                <a:latin typeface="Calibri"/>
                <a:ea typeface="Calibri"/>
                <a:cs typeface="Calibri"/>
              </a:rPr>
              <a:t>Merge</a:t>
            </a:r>
            <a:endParaRPr lang="en-US" sz="1200">
              <a:solidFill>
                <a:srgbClr val="000000"/>
              </a:solidFill>
              <a:latin typeface="Calibri"/>
              <a:ea typeface="Calibri"/>
              <a:cs typeface="Calibri"/>
            </a:endParaRPr>
          </a:p>
          <a:p>
            <a:pPr>
              <a:lnSpc>
                <a:spcPct val="120000"/>
              </a:lnSpc>
              <a:spcBef>
                <a:spcPts val="0"/>
              </a:spcBef>
            </a:pPr>
            <a:r>
              <a:rPr lang="en-GB" sz="1200" dirty="0">
                <a:solidFill>
                  <a:srgbClr val="000000"/>
                </a:solidFill>
                <a:latin typeface="Calibri"/>
                <a:ea typeface="Calibri"/>
                <a:cs typeface="Calibri"/>
              </a:rPr>
              <a:t>Macros</a:t>
            </a:r>
            <a:endParaRPr lang="en-US" sz="1200" dirty="0">
              <a:solidFill>
                <a:srgbClr val="000000"/>
              </a:solidFill>
              <a:latin typeface="Calibri"/>
              <a:ea typeface="Calibri"/>
              <a:cs typeface="Calibri"/>
            </a:endParaRPr>
          </a:p>
          <a:p>
            <a:pPr>
              <a:lnSpc>
                <a:spcPct val="120000"/>
              </a:lnSpc>
              <a:spcBef>
                <a:spcPts val="0"/>
              </a:spcBef>
            </a:pPr>
            <a:r>
              <a:rPr lang="en-GB" sz="1200" dirty="0">
                <a:solidFill>
                  <a:srgbClr val="000000"/>
                </a:solidFill>
                <a:latin typeface="Calibri"/>
                <a:ea typeface="Calibri"/>
                <a:cs typeface="Calibri"/>
              </a:rPr>
              <a:t>Cell Reference</a:t>
            </a:r>
            <a:endParaRPr lang="en-US" sz="1200">
              <a:solidFill>
                <a:srgbClr val="000000"/>
              </a:solidFill>
              <a:latin typeface="Calibri"/>
              <a:ea typeface="Calibri"/>
              <a:cs typeface="Calibri"/>
            </a:endParaRPr>
          </a:p>
          <a:p>
            <a:pPr>
              <a:lnSpc>
                <a:spcPct val="120000"/>
              </a:lnSpc>
              <a:spcBef>
                <a:spcPts val="0"/>
              </a:spcBef>
            </a:pPr>
            <a:r>
              <a:rPr lang="en-GB" sz="1200" dirty="0">
                <a:solidFill>
                  <a:srgbClr val="000000"/>
                </a:solidFill>
                <a:latin typeface="Calibri"/>
                <a:ea typeface="Calibri"/>
                <a:cs typeface="Calibri"/>
              </a:rPr>
              <a:t>Currency</a:t>
            </a:r>
            <a:endParaRPr lang="en-US" sz="1200">
              <a:solidFill>
                <a:srgbClr val="000000"/>
              </a:solidFill>
              <a:latin typeface="Calibri"/>
              <a:ea typeface="Calibri"/>
              <a:cs typeface="Calibri"/>
            </a:endParaRPr>
          </a:p>
          <a:p>
            <a:pPr>
              <a:lnSpc>
                <a:spcPct val="120000"/>
              </a:lnSpc>
              <a:spcBef>
                <a:spcPts val="0"/>
              </a:spcBef>
            </a:pPr>
            <a:r>
              <a:rPr lang="en-GB" sz="1200" dirty="0">
                <a:solidFill>
                  <a:srgbClr val="000000"/>
                </a:solidFill>
                <a:latin typeface="Calibri"/>
                <a:ea typeface="Calibri"/>
                <a:cs typeface="Calibri"/>
              </a:rPr>
              <a:t>Charts</a:t>
            </a:r>
            <a:endParaRPr lang="en-US" sz="1200">
              <a:solidFill>
                <a:srgbClr val="000000"/>
              </a:solidFill>
              <a:latin typeface="Calibri"/>
              <a:ea typeface="Calibri"/>
              <a:cs typeface="Calibri"/>
            </a:endParaRPr>
          </a:p>
          <a:p>
            <a:pPr>
              <a:lnSpc>
                <a:spcPct val="120000"/>
              </a:lnSpc>
              <a:spcBef>
                <a:spcPts val="0"/>
              </a:spcBef>
            </a:pPr>
            <a:r>
              <a:rPr lang="en-GB" sz="1200" dirty="0">
                <a:solidFill>
                  <a:srgbClr val="000000"/>
                </a:solidFill>
                <a:latin typeface="Calibri"/>
                <a:ea typeface="Calibri"/>
                <a:cs typeface="Calibri"/>
              </a:rPr>
              <a:t>Model</a:t>
            </a:r>
            <a:endParaRPr lang="en-US" sz="1200" dirty="0">
              <a:solidFill>
                <a:srgbClr val="000000"/>
              </a:solidFill>
              <a:latin typeface="Calibri"/>
              <a:ea typeface="Calibri"/>
              <a:cs typeface="Calibri"/>
            </a:endParaRPr>
          </a:p>
          <a:p>
            <a:pPr>
              <a:lnSpc>
                <a:spcPct val="120000"/>
              </a:lnSpc>
              <a:spcBef>
                <a:spcPts val="0"/>
              </a:spcBef>
            </a:pPr>
            <a:r>
              <a:rPr lang="en-GB" sz="1200" dirty="0">
                <a:solidFill>
                  <a:srgbClr val="000000"/>
                </a:solidFill>
                <a:latin typeface="Calibri"/>
                <a:ea typeface="Calibri"/>
                <a:cs typeface="Calibri"/>
              </a:rPr>
              <a:t>Predict</a:t>
            </a:r>
            <a:endParaRPr lang="en-US" sz="1200" dirty="0">
              <a:solidFill>
                <a:srgbClr val="000000"/>
              </a:solidFill>
              <a:latin typeface="Calibri"/>
              <a:ea typeface="Calibri"/>
              <a:cs typeface="Calibri"/>
            </a:endParaRPr>
          </a:p>
          <a:p>
            <a:pPr>
              <a:lnSpc>
                <a:spcPct val="100000"/>
              </a:lnSpc>
              <a:spcBef>
                <a:spcPts val="0"/>
              </a:spcBef>
            </a:pPr>
            <a:endParaRPr lang="en-US" sz="1200" dirty="0">
              <a:solidFill>
                <a:srgbClr val="000000"/>
              </a:solidFill>
              <a:latin typeface="Calibri"/>
              <a:ea typeface="Calibri"/>
              <a:cs typeface="Calibri"/>
            </a:endParaRPr>
          </a:p>
          <a:p>
            <a:pPr>
              <a:lnSpc>
                <a:spcPct val="100000"/>
              </a:lnSpc>
              <a:spcBef>
                <a:spcPts val="0"/>
              </a:spcBef>
            </a:pPr>
            <a:endParaRPr lang="en-US" sz="1200" dirty="0">
              <a:solidFill>
                <a:srgbClr val="000000"/>
              </a:solidFill>
              <a:latin typeface="Calibri"/>
              <a:ea typeface="Calibri"/>
              <a:cs typeface="Calibri"/>
            </a:endParaRPr>
          </a:p>
          <a:p>
            <a:pPr>
              <a:lnSpc>
                <a:spcPct val="100000"/>
              </a:lnSpc>
              <a:spcBef>
                <a:spcPts val="0"/>
              </a:spcBef>
            </a:pPr>
            <a:endParaRPr lang="en-US" sz="1200" dirty="0">
              <a:solidFill>
                <a:srgbClr val="000000"/>
              </a:solidFill>
              <a:latin typeface="Calibri"/>
              <a:ea typeface="Calibri"/>
              <a:cs typeface="Calibri"/>
            </a:endParaRPr>
          </a:p>
          <a:p>
            <a:pPr>
              <a:lnSpc>
                <a:spcPct val="100000"/>
              </a:lnSpc>
              <a:spcBef>
                <a:spcPts val="0"/>
              </a:spcBef>
            </a:pPr>
            <a:endParaRPr lang="en-US" sz="1200" dirty="0">
              <a:solidFill>
                <a:srgbClr val="000000"/>
              </a:solidFill>
              <a:latin typeface="Calibri"/>
              <a:ea typeface="Calibri"/>
              <a:cs typeface="Calibri"/>
            </a:endParaRPr>
          </a:p>
          <a:p>
            <a:pPr>
              <a:lnSpc>
                <a:spcPct val="100000"/>
              </a:lnSpc>
              <a:spcBef>
                <a:spcPts val="0"/>
              </a:spcBef>
            </a:pPr>
            <a:endParaRPr lang="en-US" sz="1200" dirty="0">
              <a:solidFill>
                <a:srgbClr val="000000"/>
              </a:solidFill>
              <a:latin typeface="Calibri"/>
              <a:ea typeface="Calibri"/>
              <a:cs typeface="Calibri"/>
            </a:endParaRPr>
          </a:p>
          <a:p>
            <a:pPr>
              <a:lnSpc>
                <a:spcPct val="100000"/>
              </a:lnSpc>
              <a:spcBef>
                <a:spcPts val="0"/>
              </a:spcBef>
            </a:pPr>
            <a:endParaRPr lang="en-US" sz="1200" dirty="0">
              <a:solidFill>
                <a:srgbClr val="000000"/>
              </a:solidFill>
              <a:latin typeface="Calibri"/>
              <a:ea typeface="Calibri"/>
              <a:cs typeface="Calibri"/>
            </a:endParaRPr>
          </a:p>
          <a:p>
            <a:pPr>
              <a:lnSpc>
                <a:spcPct val="100000"/>
              </a:lnSpc>
              <a:spcBef>
                <a:spcPts val="0"/>
              </a:spcBef>
            </a:pPr>
            <a:endParaRPr lang="en-US" sz="1200" dirty="0">
              <a:solidFill>
                <a:srgbClr val="000000"/>
              </a:solidFill>
              <a:latin typeface="Calibri"/>
              <a:ea typeface="Calibri"/>
              <a:cs typeface="Calibri"/>
            </a:endParaRPr>
          </a:p>
          <a:p>
            <a:pPr>
              <a:lnSpc>
                <a:spcPct val="100000"/>
              </a:lnSpc>
              <a:spcBef>
                <a:spcPts val="0"/>
              </a:spcBef>
            </a:pPr>
            <a:endParaRPr lang="en-US" sz="1200" dirty="0">
              <a:solidFill>
                <a:srgbClr val="000000"/>
              </a:solidFill>
              <a:latin typeface="Calibri"/>
              <a:ea typeface="Calibri"/>
              <a:cs typeface="Calibri"/>
            </a:endParaRPr>
          </a:p>
        </p:txBody>
      </p:sp>
      <p:sp>
        <p:nvSpPr>
          <p:cNvPr id="11" name="Text Placeholder 10">
            <a:extLst>
              <a:ext uri="{FF2B5EF4-FFF2-40B4-BE49-F238E27FC236}">
                <a16:creationId xmlns:a16="http://schemas.microsoft.com/office/drawing/2014/main" id="{73CA8E55-50A9-4198-412B-A239F349004B}"/>
              </a:ext>
            </a:extLst>
          </p:cNvPr>
          <p:cNvSpPr>
            <a:spLocks noGrp="1"/>
          </p:cNvSpPr>
          <p:nvPr>
            <p:ph type="body" sz="quarter" idx="58"/>
          </p:nvPr>
        </p:nvSpPr>
        <p:spPr/>
        <p:txBody>
          <a:bodyPr lIns="180000" tIns="180000" rIns="180000" bIns="180000" anchor="t">
            <a:normAutofit/>
          </a:bodyPr>
          <a:lstStyle/>
          <a:p>
            <a:pPr>
              <a:lnSpc>
                <a:spcPct val="100000"/>
              </a:lnSpc>
              <a:spcBef>
                <a:spcPts val="0"/>
              </a:spcBef>
            </a:pPr>
            <a:r>
              <a:rPr lang="en-GB" sz="1200" dirty="0">
                <a:solidFill>
                  <a:srgbClr val="000000"/>
                </a:solidFill>
                <a:latin typeface="Calibri"/>
                <a:ea typeface="Calibri"/>
                <a:cs typeface="Calibri"/>
              </a:rPr>
              <a:t>Links to work completed by the </a:t>
            </a:r>
            <a:r>
              <a:rPr lang="en-GB" sz="1200" b="1" dirty="0">
                <a:solidFill>
                  <a:srgbClr val="000000"/>
                </a:solidFill>
                <a:latin typeface="Calibri"/>
                <a:ea typeface="Calibri"/>
                <a:cs typeface="Calibri"/>
              </a:rPr>
              <a:t>Maths</a:t>
            </a:r>
            <a:r>
              <a:rPr lang="en-GB" sz="1200" dirty="0">
                <a:solidFill>
                  <a:srgbClr val="000000"/>
                </a:solidFill>
                <a:latin typeface="Calibri"/>
                <a:ea typeface="Calibri"/>
                <a:cs typeface="Calibri"/>
              </a:rPr>
              <a:t> department – The use of number, predict, calculate, model</a:t>
            </a:r>
            <a:endParaRPr lang="en-US" sz="1200" dirty="0">
              <a:solidFill>
                <a:srgbClr val="000000"/>
              </a:solidFill>
              <a:latin typeface="Calibri"/>
              <a:ea typeface="Calibri"/>
              <a:cs typeface="Calibri"/>
            </a:endParaRPr>
          </a:p>
          <a:p>
            <a:pPr>
              <a:lnSpc>
                <a:spcPct val="100000"/>
              </a:lnSpc>
              <a:spcBef>
                <a:spcPts val="0"/>
              </a:spcBef>
            </a:pPr>
            <a:br>
              <a:rPr lang="en-US" sz="1200" dirty="0">
                <a:solidFill>
                  <a:srgbClr val="000000"/>
                </a:solidFill>
                <a:latin typeface="Calibri"/>
                <a:ea typeface="Calibri"/>
                <a:cs typeface="Calibri"/>
              </a:rPr>
            </a:br>
            <a:endParaRPr lang="en-GB" sz="1200">
              <a:solidFill>
                <a:srgbClr val="000000"/>
              </a:solidFill>
              <a:latin typeface="Calibri"/>
              <a:ea typeface="Calibri"/>
              <a:cs typeface="Calibri"/>
            </a:endParaRPr>
          </a:p>
          <a:p>
            <a:pPr>
              <a:lnSpc>
                <a:spcPct val="100000"/>
              </a:lnSpc>
              <a:spcBef>
                <a:spcPts val="0"/>
              </a:spcBef>
            </a:pPr>
            <a:r>
              <a:rPr lang="en-GB" sz="1200" dirty="0">
                <a:solidFill>
                  <a:srgbClr val="000000"/>
                </a:solidFill>
                <a:latin typeface="Calibri"/>
                <a:ea typeface="Calibri"/>
                <a:cs typeface="Calibri"/>
              </a:rPr>
              <a:t>Creation of a spreadsheet that creates an </a:t>
            </a:r>
            <a:r>
              <a:rPr lang="en-GB" sz="1200" b="1" dirty="0">
                <a:solidFill>
                  <a:srgbClr val="000000"/>
                </a:solidFill>
                <a:latin typeface="Calibri"/>
                <a:ea typeface="Calibri"/>
                <a:cs typeface="Calibri"/>
              </a:rPr>
              <a:t>authentic context</a:t>
            </a:r>
            <a:r>
              <a:rPr lang="en-GB" sz="1200" dirty="0">
                <a:solidFill>
                  <a:srgbClr val="000000"/>
                </a:solidFill>
                <a:latin typeface="Calibri"/>
                <a:ea typeface="Calibri"/>
                <a:cs typeface="Calibri"/>
              </a:rPr>
              <a:t> and links to the real world.</a:t>
            </a:r>
            <a:endParaRPr lang="en-US" dirty="0"/>
          </a:p>
        </p:txBody>
      </p:sp>
    </p:spTree>
    <p:extLst>
      <p:ext uri="{BB962C8B-B14F-4D97-AF65-F5344CB8AC3E}">
        <p14:creationId xmlns:p14="http://schemas.microsoft.com/office/powerpoint/2010/main" val="632769890"/>
      </p:ext>
    </p:extLst>
  </p:cSld>
  <p:clrMapOvr>
    <a:masterClrMapping/>
  </p:clrMapOvr>
</p:sld>
</file>

<file path=ppt/theme/theme1.xml><?xml version="1.0" encoding="utf-8"?>
<a:theme xmlns:a="http://schemas.openxmlformats.org/drawingml/2006/main" name="Page Templates">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ppt/theme/theme2.xml><?xml version="1.0" encoding="utf-8"?>
<a:theme xmlns:a="http://schemas.openxmlformats.org/drawingml/2006/main" name="Cover Pages">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Introductio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C588EE8F5A3D1A4C98C27545CDBECDC0" ma:contentTypeVersion="15" ma:contentTypeDescription="Create a new document." ma:contentTypeScope="" ma:versionID="1f6643f1ab55012f02a1960ff865cf12">
  <xsd:schema xmlns:xsd="http://www.w3.org/2001/XMLSchema" xmlns:xs="http://www.w3.org/2001/XMLSchema" xmlns:p="http://schemas.microsoft.com/office/2006/metadata/properties" xmlns:ns2="dd53f9ed-aba7-4473-9642-666960874982" xmlns:ns3="c9827502-ad03-49b1-85da-f0239239a6b1" targetNamespace="http://schemas.microsoft.com/office/2006/metadata/properties" ma:root="true" ma:fieldsID="9d91ab6234ec6386e944942263fe3cad" ns2:_="" ns3:_="">
    <xsd:import namespace="dd53f9ed-aba7-4473-9642-666960874982"/>
    <xsd:import namespace="c9827502-ad03-49b1-85da-f0239239a6b1"/>
    <xsd:element name="properties">
      <xsd:complexType>
        <xsd:sequence>
          <xsd:element name="documentManagement">
            <xsd:complexType>
              <xsd:all>
                <xsd:element ref="ns2:MediaServiceMetadata" minOccurs="0"/>
                <xsd:element ref="ns2:MediaServiceFastMetadata" minOccurs="0"/>
                <xsd:element ref="ns2:lcf76f155ced4ddcb4097134ff3c332f" minOccurs="0"/>
                <xsd:element ref="ns3:TaxCatchAll" minOccurs="0"/>
                <xsd:element ref="ns2:MediaServiceDateTaken" minOccurs="0"/>
                <xsd:element ref="ns2:MediaServiceOCR" minOccurs="0"/>
                <xsd:element ref="ns2:MediaServiceGenerationTime" minOccurs="0"/>
                <xsd:element ref="ns2:MediaServiceEventHashCode" minOccurs="0"/>
                <xsd:element ref="ns2:MediaServiceLocation" minOccurs="0"/>
                <xsd:element ref="ns2:MediaLengthInSeconds" minOccurs="0"/>
                <xsd:element ref="ns2:MediaServiceObjectDetectorVersions" minOccurs="0"/>
                <xsd:element ref="ns3:SharedWithUsers" minOccurs="0"/>
                <xsd:element ref="ns3:SharedWithDetail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d53f9ed-aba7-4473-9642-66696087498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lcf76f155ced4ddcb4097134ff3c332f" ma:index="11" nillable="true" ma:taxonomy="true" ma:internalName="lcf76f155ced4ddcb4097134ff3c332f" ma:taxonomyFieldName="MediaServiceImageTags" ma:displayName="Image Tags" ma:readOnly="false" ma:fieldId="{5cf76f15-5ced-4ddc-b409-7134ff3c332f}" ma:taxonomyMulti="true" ma:sspId="bc9d5bde-1af6-4f6d-98fc-69a428dc8ef9" ma:termSetId="09814cd3-568e-fe90-9814-8d621ff8fb84" ma:anchorId="fba54fb3-c3e1-fe81-a776-ca4b69148c4d" ma:open="true" ma:isKeyword="false">
      <xsd:complexType>
        <xsd:sequence>
          <xsd:element ref="pc:Terms" minOccurs="0" maxOccurs="1"/>
        </xsd:sequence>
      </xsd:complexType>
    </xsd:element>
    <xsd:element name="MediaServiceDateTaken" ma:index="13" nillable="true" ma:displayName="MediaServiceDateTaken" ma:hidden="true" ma:indexed="true" ma:internalName="MediaServiceDateTaken"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Location" ma:index="17" nillable="true" ma:displayName="Location" ma:indexed="true" ma:internalName="MediaServiceLocation" ma:readOnly="true">
      <xsd:simpleType>
        <xsd:restriction base="dms:Text"/>
      </xsd:simpleType>
    </xsd:element>
    <xsd:element name="MediaLengthInSeconds" ma:index="18" nillable="true" ma:displayName="MediaLengthInSeconds" ma:hidden="true" ma:internalName="MediaLengthInSeconds" ma:readOnly="true">
      <xsd:simpleType>
        <xsd:restriction base="dms:Unknown"/>
      </xsd:simpleType>
    </xsd:element>
    <xsd:element name="MediaServiceObjectDetectorVersions" ma:index="19" nillable="true" ma:displayName="MediaServiceObjectDetectorVersions" ma:hidden="true" ma:indexed="true" ma:internalName="MediaServiceObjectDetectorVersions" ma:readOnly="true">
      <xsd:simpleType>
        <xsd:restriction base="dms:Text"/>
      </xsd:simpleType>
    </xsd:element>
    <xsd:element name="MediaServiceSearchProperties" ma:index="22"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c9827502-ad03-49b1-85da-f0239239a6b1" elementFormDefault="qualified">
    <xsd:import namespace="http://schemas.microsoft.com/office/2006/documentManagement/types"/>
    <xsd:import namespace="http://schemas.microsoft.com/office/infopath/2007/PartnerControls"/>
    <xsd:element name="TaxCatchAll" ma:index="12" nillable="true" ma:displayName="Taxonomy Catch All Column" ma:hidden="true" ma:list="{b0930b9a-b89e-47ac-8990-ac4a638a2d74}" ma:internalName="TaxCatchAll" ma:showField="CatchAllData" ma:web="c9827502-ad03-49b1-85da-f0239239a6b1">
      <xsd:complexType>
        <xsd:complexContent>
          <xsd:extension base="dms:MultiChoiceLookup">
            <xsd:sequence>
              <xsd:element name="Value" type="dms:Lookup" maxOccurs="unbounded" minOccurs="0" nillable="true"/>
            </xsd:sequence>
          </xsd:extension>
        </xsd:complexContent>
      </xsd:complexType>
    </xsd:element>
    <xsd:element name="SharedWithUsers" ma:index="2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lcf76f155ced4ddcb4097134ff3c332f xmlns="dd53f9ed-aba7-4473-9642-666960874982">
      <Terms xmlns="http://schemas.microsoft.com/office/infopath/2007/PartnerControls"/>
    </lcf76f155ced4ddcb4097134ff3c332f>
    <TaxCatchAll xmlns="c9827502-ad03-49b1-85da-f0239239a6b1"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05FE959A-ED39-4700-9D77-A069B4D7202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d53f9ed-aba7-4473-9642-666960874982"/>
    <ds:schemaRef ds:uri="c9827502-ad03-49b1-85da-f0239239a6b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A5B19871-5CF5-4751-917E-048756547829}">
  <ds:schemaRefs>
    <ds:schemaRef ds:uri="c9827502-ad03-49b1-85da-f0239239a6b1"/>
    <ds:schemaRef ds:uri="http://purl.org/dc/elements/1.1/"/>
    <ds:schemaRef ds:uri="http://schemas.microsoft.com/office/2006/metadata/properties"/>
    <ds:schemaRef ds:uri="http://purl.org/dc/terms/"/>
    <ds:schemaRef ds:uri="http://schemas.microsoft.com/office/infopath/2007/PartnerControls"/>
    <ds:schemaRef ds:uri="http://schemas.microsoft.com/office/2006/documentManagement/types"/>
    <ds:schemaRef ds:uri="http://schemas.openxmlformats.org/package/2006/metadata/core-properties"/>
    <ds:schemaRef ds:uri="dd53f9ed-aba7-4473-9642-666960874982"/>
    <ds:schemaRef ds:uri="http://www.w3.org/XML/1998/namespace"/>
    <ds:schemaRef ds:uri="http://purl.org/dc/dcmitype/"/>
  </ds:schemaRefs>
</ds:datastoreItem>
</file>

<file path=customXml/itemProps3.xml><?xml version="1.0" encoding="utf-8"?>
<ds:datastoreItem xmlns:ds="http://schemas.openxmlformats.org/officeDocument/2006/customXml" ds:itemID="{7D478130-1243-438D-B441-EECCCE216759}">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 2013 - 2022 Theme</Template>
  <TotalTime>4698</TotalTime>
  <Words>118</Words>
  <Application>Microsoft Office PowerPoint</Application>
  <PresentationFormat>Custom</PresentationFormat>
  <Paragraphs>29</Paragraphs>
  <Slides>8</Slides>
  <Notes>0</Notes>
  <HiddenSlides>0</HiddenSlides>
  <MMClips>0</MMClips>
  <ScaleCrop>false</ScaleCrop>
  <HeadingPairs>
    <vt:vector size="4" baseType="variant">
      <vt:variant>
        <vt:lpstr>Theme</vt:lpstr>
      </vt:variant>
      <vt:variant>
        <vt:i4>3</vt:i4>
      </vt:variant>
      <vt:variant>
        <vt:lpstr>Slide Titles</vt:lpstr>
      </vt:variant>
      <vt:variant>
        <vt:i4>8</vt:i4>
      </vt:variant>
    </vt:vector>
  </HeadingPairs>
  <TitlesOfParts>
    <vt:vector size="11" baseType="lpstr">
      <vt:lpstr>Page Templates</vt:lpstr>
      <vt:lpstr>Cover Pages</vt:lpstr>
      <vt:lpstr>Introduction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Sarah</dc:creator>
  <cp:lastModifiedBy>Kelly</cp:lastModifiedBy>
  <cp:revision>202</cp:revision>
  <dcterms:created xsi:type="dcterms:W3CDTF">2024-02-26T09:08:58Z</dcterms:created>
  <dcterms:modified xsi:type="dcterms:W3CDTF">2024-07-01T12:16:48Z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0x010100C588EE8F5A3D1A4C98C27545CDBECDC0</vt:lpwstr>
  </property>
</Properties>
</file>