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2FE0B9-DB6E-4347-2026-895538029C7E}" v="6" dt="2024-07-01T13:45:10.661"/>
    <p1510:client id="{AFFC1338-DD56-DAFB-8FAA-886E477C1CA1}" v="3" dt="2024-07-01T11:17:40.4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153D96B-F161-BD29-91C4-B4F139CCB68B}"/>
    <pc:docChg chg="modSld">
      <pc:chgData name="" userId="" providerId="" clId="Web-{1153D96B-F161-BD29-91C4-B4F139CCB68B}" dt="2024-06-28T10:54:55.387" v="1" actId="20577"/>
      <pc:docMkLst>
        <pc:docMk/>
      </pc:docMkLst>
      <pc:sldChg chg="modSp">
        <pc:chgData name="" userId="" providerId="" clId="Web-{1153D96B-F161-BD29-91C4-B4F139CCB68B}" dt="2024-06-28T10:54:55.387" v="1" actId="20577"/>
        <pc:sldMkLst>
          <pc:docMk/>
          <pc:sldMk cId="3948252949" sldId="286"/>
        </pc:sldMkLst>
        <pc:spChg chg="mod">
          <ac:chgData name="" userId="" providerId="" clId="Web-{1153D96B-F161-BD29-91C4-B4F139CCB68B}" dt="2024-06-28T10:54:55.387" v="1"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Sian Davies" userId="S::sian.davies@connahsquayhs.org.uk::5e1bb527-8a04-4f10-b1b9-a8041d4d7767" providerId="AD" clId="Web-{0E2FE0B9-DB6E-4347-2026-895538029C7E}"/>
    <pc:docChg chg="addSld modSld">
      <pc:chgData name="Sian Davies" userId="S::sian.davies@connahsquayhs.org.uk::5e1bb527-8a04-4f10-b1b9-a8041d4d7767" providerId="AD" clId="Web-{0E2FE0B9-DB6E-4347-2026-895538029C7E}" dt="2024-07-01T13:45:10.661" v="5" actId="14100"/>
      <pc:docMkLst>
        <pc:docMk/>
      </pc:docMkLst>
      <pc:sldChg chg="addSp delSp modSp">
        <pc:chgData name="Sian Davies" userId="S::sian.davies@connahsquayhs.org.uk::5e1bb527-8a04-4f10-b1b9-a8041d4d7767" providerId="AD" clId="Web-{0E2FE0B9-DB6E-4347-2026-895538029C7E}" dt="2024-07-01T13:45:10.661" v="5" actId="14100"/>
        <pc:sldMkLst>
          <pc:docMk/>
          <pc:sldMk cId="3122446814" sldId="281"/>
        </pc:sldMkLst>
        <pc:spChg chg="mod">
          <ac:chgData name="Sian Davies" userId="S::sian.davies@connahsquayhs.org.uk::5e1bb527-8a04-4f10-b1b9-a8041d4d7767" providerId="AD" clId="Web-{0E2FE0B9-DB6E-4347-2026-895538029C7E}" dt="2024-07-01T13:45:10.661" v="5" actId="14100"/>
          <ac:spMkLst>
            <pc:docMk/>
            <pc:sldMk cId="3122446814" sldId="281"/>
            <ac:spMk id="2" creationId="{C8A5A3AB-29F2-8D94-41F2-D482551BC57C}"/>
          </ac:spMkLst>
        </pc:spChg>
        <pc:spChg chg="mod">
          <ac:chgData name="Sian Davies" userId="S::sian.davies@connahsquayhs.org.uk::5e1bb527-8a04-4f10-b1b9-a8041d4d7767" providerId="AD" clId="Web-{0E2FE0B9-DB6E-4347-2026-895538029C7E}" dt="2024-07-01T13:45:07.396" v="4" actId="14100"/>
          <ac:spMkLst>
            <pc:docMk/>
            <pc:sldMk cId="3122446814" sldId="281"/>
            <ac:spMk id="3" creationId="{CE6D4E93-F28E-CF6E-949C-A1757BDC9633}"/>
          </ac:spMkLst>
        </pc:spChg>
        <pc:spChg chg="del">
          <ac:chgData name="Sian Davies" userId="S::sian.davies@connahsquayhs.org.uk::5e1bb527-8a04-4f10-b1b9-a8041d4d7767" providerId="AD" clId="Web-{0E2FE0B9-DB6E-4347-2026-895538029C7E}" dt="2024-07-01T13:45:02.333" v="1"/>
          <ac:spMkLst>
            <pc:docMk/>
            <pc:sldMk cId="3122446814" sldId="281"/>
            <ac:spMk id="4" creationId="{A0DCDB6C-1C66-8A65-DDEF-2800BCE839BE}"/>
          </ac:spMkLst>
        </pc:spChg>
        <pc:spChg chg="del">
          <ac:chgData name="Sian Davies" userId="S::sian.davies@connahsquayhs.org.uk::5e1bb527-8a04-4f10-b1b9-a8041d4d7767" providerId="AD" clId="Web-{0E2FE0B9-DB6E-4347-2026-895538029C7E}" dt="2024-07-01T13:45:03.677" v="2"/>
          <ac:spMkLst>
            <pc:docMk/>
            <pc:sldMk cId="3122446814" sldId="281"/>
            <ac:spMk id="5" creationId="{FE4E8A25-88BA-AB67-6310-45508AB4D528}"/>
          </ac:spMkLst>
        </pc:spChg>
        <pc:spChg chg="add del mod">
          <ac:chgData name="Sian Davies" userId="S::sian.davies@connahsquayhs.org.uk::5e1bb527-8a04-4f10-b1b9-a8041d4d7767" providerId="AD" clId="Web-{0E2FE0B9-DB6E-4347-2026-895538029C7E}" dt="2024-07-01T13:45:05.208" v="3"/>
          <ac:spMkLst>
            <pc:docMk/>
            <pc:sldMk cId="3122446814" sldId="281"/>
            <ac:spMk id="7" creationId="{A1121A43-C139-A05A-048D-CDC8EEA5A597}"/>
          </ac:spMkLst>
        </pc:spChg>
      </pc:sldChg>
      <pc:sldChg chg="add">
        <pc:chgData name="Sian Davies" userId="S::sian.davies@connahsquayhs.org.uk::5e1bb527-8a04-4f10-b1b9-a8041d4d7767" providerId="AD" clId="Web-{0E2FE0B9-DB6E-4347-2026-895538029C7E}" dt="2024-07-01T13:44:57.724" v="0"/>
        <pc:sldMkLst>
          <pc:docMk/>
          <pc:sldMk cId="1336269633" sldId="287"/>
        </pc:sldMkLst>
      </pc:sldChg>
    </pc:docChg>
  </pc:docChgLst>
  <pc:docChgLst>
    <pc:chgData name="Hayley Wentel" userId="S::hayley.wentel@connahsquayhs.org.uk::88a8e3f5-b939-4634-a361-b74f35b5778d" providerId="AD" clId="Web-{1153D96B-F161-BD29-91C4-B4F139CCB68B}"/>
    <pc:docChg chg="modSld">
      <pc:chgData name="Hayley Wentel" userId="S::hayley.wentel@connahsquayhs.org.uk::88a8e3f5-b939-4634-a361-b74f35b5778d" providerId="AD" clId="Web-{1153D96B-F161-BD29-91C4-B4F139CCB68B}" dt="2024-06-28T11:13:12.601" v="129" actId="20577"/>
      <pc:docMkLst>
        <pc:docMk/>
      </pc:docMkLst>
      <pc:sldChg chg="modSp">
        <pc:chgData name="Hayley Wentel" userId="S::hayley.wentel@connahsquayhs.org.uk::88a8e3f5-b939-4634-a361-b74f35b5778d" providerId="AD" clId="Web-{1153D96B-F161-BD29-91C4-B4F139CCB68B}" dt="2024-06-28T11:04:18.713" v="59" actId="20577"/>
        <pc:sldMkLst>
          <pc:docMk/>
          <pc:sldMk cId="1981651252" sldId="278"/>
        </pc:sldMkLst>
        <pc:spChg chg="mod">
          <ac:chgData name="Hayley Wentel" userId="S::hayley.wentel@connahsquayhs.org.uk::88a8e3f5-b939-4634-a361-b74f35b5778d" providerId="AD" clId="Web-{1153D96B-F161-BD29-91C4-B4F139CCB68B}" dt="2024-06-28T11:01:11.349" v="46" actId="20577"/>
          <ac:spMkLst>
            <pc:docMk/>
            <pc:sldMk cId="1981651252" sldId="278"/>
            <ac:spMk id="2" creationId="{B77F1C2E-7359-4E67-E2F1-060331D23AB7}"/>
          </ac:spMkLst>
        </pc:spChg>
        <pc:spChg chg="mod">
          <ac:chgData name="Hayley Wentel" userId="S::hayley.wentel@connahsquayhs.org.uk::88a8e3f5-b939-4634-a361-b74f35b5778d" providerId="AD" clId="Web-{1153D96B-F161-BD29-91C4-B4F139CCB68B}" dt="2024-06-28T11:03:16.524" v="54" actId="20577"/>
          <ac:spMkLst>
            <pc:docMk/>
            <pc:sldMk cId="1981651252" sldId="278"/>
            <ac:spMk id="4" creationId="{DF4B6647-26ED-AE4F-C7C6-F118FCC94D72}"/>
          </ac:spMkLst>
        </pc:spChg>
        <pc:spChg chg="mod">
          <ac:chgData name="Hayley Wentel" userId="S::hayley.wentel@connahsquayhs.org.uk::88a8e3f5-b939-4634-a361-b74f35b5778d" providerId="AD" clId="Web-{1153D96B-F161-BD29-91C4-B4F139CCB68B}" dt="2024-06-28T11:01:19.068" v="48" actId="20577"/>
          <ac:spMkLst>
            <pc:docMk/>
            <pc:sldMk cId="1981651252" sldId="278"/>
            <ac:spMk id="7" creationId="{2E5624FB-155B-4395-46B6-A4D8F5D58C9A}"/>
          </ac:spMkLst>
        </pc:spChg>
        <pc:spChg chg="mod">
          <ac:chgData name="Hayley Wentel" userId="S::hayley.wentel@connahsquayhs.org.uk::88a8e3f5-b939-4634-a361-b74f35b5778d" providerId="AD" clId="Web-{1153D96B-F161-BD29-91C4-B4F139CCB68B}" dt="2024-06-28T11:04:18.713" v="59" actId="20577"/>
          <ac:spMkLst>
            <pc:docMk/>
            <pc:sldMk cId="1981651252" sldId="278"/>
            <ac:spMk id="8" creationId="{D9F63377-DD1C-4BBD-5D28-6BF14622536D}"/>
          </ac:spMkLst>
        </pc:spChg>
      </pc:sldChg>
      <pc:sldChg chg="modSp">
        <pc:chgData name="Hayley Wentel" userId="S::hayley.wentel@connahsquayhs.org.uk::88a8e3f5-b939-4634-a361-b74f35b5778d" providerId="AD" clId="Web-{1153D96B-F161-BD29-91C4-B4F139CCB68B}" dt="2024-06-28T11:08:42.751" v="78" actId="20577"/>
        <pc:sldMkLst>
          <pc:docMk/>
          <pc:sldMk cId="2744657230" sldId="279"/>
        </pc:sldMkLst>
        <pc:spChg chg="mod">
          <ac:chgData name="Hayley Wentel" userId="S::hayley.wentel@connahsquayhs.org.uk::88a8e3f5-b939-4634-a361-b74f35b5778d" providerId="AD" clId="Web-{1153D96B-F161-BD29-91C4-B4F139CCB68B}" dt="2024-06-28T11:06:49.998" v="74" actId="14100"/>
          <ac:spMkLst>
            <pc:docMk/>
            <pc:sldMk cId="2744657230" sldId="279"/>
            <ac:spMk id="2" creationId="{C65EE8F8-148F-B99E-40FA-43CE497387F7}"/>
          </ac:spMkLst>
        </pc:spChg>
        <pc:spChg chg="mod">
          <ac:chgData name="Hayley Wentel" userId="S::hayley.wentel@connahsquayhs.org.uk::88a8e3f5-b939-4634-a361-b74f35b5778d" providerId="AD" clId="Web-{1153D96B-F161-BD29-91C4-B4F139CCB68B}" dt="2024-06-28T10:57:08.172" v="27" actId="20577"/>
          <ac:spMkLst>
            <pc:docMk/>
            <pc:sldMk cId="2744657230" sldId="279"/>
            <ac:spMk id="4" creationId="{74C831F6-864D-BABA-AF92-E2DAAB3A976C}"/>
          </ac:spMkLst>
        </pc:spChg>
        <pc:spChg chg="mod">
          <ac:chgData name="Hayley Wentel" userId="S::hayley.wentel@connahsquayhs.org.uk::88a8e3f5-b939-4634-a361-b74f35b5778d" providerId="AD" clId="Web-{1153D96B-F161-BD29-91C4-B4F139CCB68B}" dt="2024-06-28T10:57:20.719" v="28" actId="20577"/>
          <ac:spMkLst>
            <pc:docMk/>
            <pc:sldMk cId="2744657230" sldId="279"/>
            <ac:spMk id="9" creationId="{FAC0EE1F-6170-8836-2429-E17EDAC6A750}"/>
          </ac:spMkLst>
        </pc:spChg>
        <pc:spChg chg="mod">
          <ac:chgData name="Hayley Wentel" userId="S::hayley.wentel@connahsquayhs.org.uk::88a8e3f5-b939-4634-a361-b74f35b5778d" providerId="AD" clId="Web-{1153D96B-F161-BD29-91C4-B4F139CCB68B}" dt="2024-06-28T11:08:42.751" v="78" actId="20577"/>
          <ac:spMkLst>
            <pc:docMk/>
            <pc:sldMk cId="2744657230" sldId="279"/>
            <ac:spMk id="11" creationId="{BE434E36-C7AA-5216-328F-AB4594226D84}"/>
          </ac:spMkLst>
        </pc:spChg>
      </pc:sldChg>
      <pc:sldChg chg="modSp">
        <pc:chgData name="Hayley Wentel" userId="S::hayley.wentel@connahsquayhs.org.uk::88a8e3f5-b939-4634-a361-b74f35b5778d" providerId="AD" clId="Web-{1153D96B-F161-BD29-91C4-B4F139CCB68B}" dt="2024-06-28T11:00:41.411" v="42"/>
        <pc:sldMkLst>
          <pc:docMk/>
          <pc:sldMk cId="2458432041" sldId="280"/>
        </pc:sldMkLst>
        <pc:spChg chg="mod">
          <ac:chgData name="Hayley Wentel" userId="S::hayley.wentel@connahsquayhs.org.uk::88a8e3f5-b939-4634-a361-b74f35b5778d" providerId="AD" clId="Web-{1153D96B-F161-BD29-91C4-B4F139CCB68B}" dt="2024-06-28T11:00:41.411" v="42"/>
          <ac:spMkLst>
            <pc:docMk/>
            <pc:sldMk cId="2458432041" sldId="280"/>
            <ac:spMk id="2" creationId="{92C753A5-51E1-7A44-E9A0-95DE87F723AA}"/>
          </ac:spMkLst>
        </pc:spChg>
        <pc:spChg chg="mod">
          <ac:chgData name="Hayley Wentel" userId="S::hayley.wentel@connahsquayhs.org.uk::88a8e3f5-b939-4634-a361-b74f35b5778d" providerId="AD" clId="Web-{1153D96B-F161-BD29-91C4-B4F139CCB68B}" dt="2024-06-28T11:00:39.974" v="41" actId="20577"/>
          <ac:spMkLst>
            <pc:docMk/>
            <pc:sldMk cId="2458432041" sldId="280"/>
            <ac:spMk id="6" creationId="{25C07CEA-84F6-8C26-6F95-D4919D0C9E00}"/>
          </ac:spMkLst>
        </pc:spChg>
      </pc:sldChg>
      <pc:sldChg chg="addSp delSp modSp">
        <pc:chgData name="Hayley Wentel" userId="S::hayley.wentel@connahsquayhs.org.uk::88a8e3f5-b939-4634-a361-b74f35b5778d" providerId="AD" clId="Web-{1153D96B-F161-BD29-91C4-B4F139CCB68B}" dt="2024-06-28T11:11:32.974" v="107" actId="20577"/>
        <pc:sldMkLst>
          <pc:docMk/>
          <pc:sldMk cId="3785915959" sldId="282"/>
        </pc:sldMkLst>
        <pc:spChg chg="mod">
          <ac:chgData name="Hayley Wentel" userId="S::hayley.wentel@connahsquayhs.org.uk::88a8e3f5-b939-4634-a361-b74f35b5778d" providerId="AD" clId="Web-{1153D96B-F161-BD29-91C4-B4F139CCB68B}" dt="2024-06-28T11:11:32.974" v="107" actId="20577"/>
          <ac:spMkLst>
            <pc:docMk/>
            <pc:sldMk cId="3785915959" sldId="282"/>
            <ac:spMk id="2" creationId="{FF1F1BCE-76F1-3B00-C414-643188F0671E}"/>
          </ac:spMkLst>
        </pc:spChg>
        <pc:graphicFrameChg chg="add del mod">
          <ac:chgData name="Hayley Wentel" userId="S::hayley.wentel@connahsquayhs.org.uk::88a8e3f5-b939-4634-a361-b74f35b5778d" providerId="AD" clId="Web-{1153D96B-F161-BD29-91C4-B4F139CCB68B}" dt="2024-06-28T11:09:29.580" v="83"/>
          <ac:graphicFrameMkLst>
            <pc:docMk/>
            <pc:sldMk cId="3785915959" sldId="282"/>
            <ac:graphicFrameMk id="10" creationId="{FFF000A0-1230-52AD-3369-BABD70A97721}"/>
          </ac:graphicFrameMkLst>
        </pc:graphicFrameChg>
        <pc:graphicFrameChg chg="add del mod">
          <ac:chgData name="Hayley Wentel" userId="S::hayley.wentel@connahsquayhs.org.uk::88a8e3f5-b939-4634-a361-b74f35b5778d" providerId="AD" clId="Web-{1153D96B-F161-BD29-91C4-B4F139CCB68B}" dt="2024-06-28T11:09:45.627" v="86"/>
          <ac:graphicFrameMkLst>
            <pc:docMk/>
            <pc:sldMk cId="3785915959" sldId="282"/>
            <ac:graphicFrameMk id="12" creationId="{693E9DC0-0518-EEE1-1B7F-A026FE69CC02}"/>
          </ac:graphicFrameMkLst>
        </pc:graphicFrameChg>
        <pc:graphicFrameChg chg="add del mod">
          <ac:chgData name="Hayley Wentel" userId="S::hayley.wentel@connahsquayhs.org.uk::88a8e3f5-b939-4634-a361-b74f35b5778d" providerId="AD" clId="Web-{1153D96B-F161-BD29-91C4-B4F139CCB68B}" dt="2024-06-28T11:09:58.831" v="89"/>
          <ac:graphicFrameMkLst>
            <pc:docMk/>
            <pc:sldMk cId="3785915959" sldId="282"/>
            <ac:graphicFrameMk id="14" creationId="{DA747044-9407-35AC-77C6-7BD4CE6C48F8}"/>
          </ac:graphicFrameMkLst>
        </pc:graphicFrameChg>
        <pc:graphicFrameChg chg="add del mod">
          <ac:chgData name="Hayley Wentel" userId="S::hayley.wentel@connahsquayhs.org.uk::88a8e3f5-b939-4634-a361-b74f35b5778d" providerId="AD" clId="Web-{1153D96B-F161-BD29-91C4-B4F139CCB68B}" dt="2024-06-28T11:10:17.284" v="92"/>
          <ac:graphicFrameMkLst>
            <pc:docMk/>
            <pc:sldMk cId="3785915959" sldId="282"/>
            <ac:graphicFrameMk id="16" creationId="{2E4E5DA1-9A1A-73DC-0811-13E37B9275D3}"/>
          </ac:graphicFrameMkLst>
        </pc:graphicFrameChg>
        <pc:graphicFrameChg chg="add del mod modGraphic">
          <ac:chgData name="Hayley Wentel" userId="S::hayley.wentel@connahsquayhs.org.uk::88a8e3f5-b939-4634-a361-b74f35b5778d" providerId="AD" clId="Web-{1153D96B-F161-BD29-91C4-B4F139CCB68B}" dt="2024-06-28T11:10:41.457" v="100"/>
          <ac:graphicFrameMkLst>
            <pc:docMk/>
            <pc:sldMk cId="3785915959" sldId="282"/>
            <ac:graphicFrameMk id="18" creationId="{2C285902-BAAC-A021-48B1-EFAE36E19296}"/>
          </ac:graphicFrameMkLst>
        </pc:graphicFrameChg>
      </pc:sldChg>
      <pc:sldChg chg="modSp">
        <pc:chgData name="Hayley Wentel" userId="S::hayley.wentel@connahsquayhs.org.uk::88a8e3f5-b939-4634-a361-b74f35b5778d" providerId="AD" clId="Web-{1153D96B-F161-BD29-91C4-B4F139CCB68B}" dt="2024-06-28T11:13:12.601" v="129" actId="20577"/>
        <pc:sldMkLst>
          <pc:docMk/>
          <pc:sldMk cId="632769890" sldId="284"/>
        </pc:sldMkLst>
        <pc:spChg chg="mod">
          <ac:chgData name="Hayley Wentel" userId="S::hayley.wentel@connahsquayhs.org.uk::88a8e3f5-b939-4634-a361-b74f35b5778d" providerId="AD" clId="Web-{1153D96B-F161-BD29-91C4-B4F139CCB68B}" dt="2024-06-28T11:13:12.601" v="129" actId="20577"/>
          <ac:spMkLst>
            <pc:docMk/>
            <pc:sldMk cId="632769890" sldId="284"/>
            <ac:spMk id="4" creationId="{235860F6-C416-1E2E-120E-314D539F4A7E}"/>
          </ac:spMkLst>
        </pc:spChg>
      </pc:sldChg>
      <pc:sldChg chg="modSp">
        <pc:chgData name="Hayley Wentel" userId="S::hayley.wentel@connahsquayhs.org.uk::88a8e3f5-b939-4634-a361-b74f35b5778d" providerId="AD" clId="Web-{1153D96B-F161-BD29-91C4-B4F139CCB68B}" dt="2024-06-28T10:55:00.216" v="3" actId="20577"/>
        <pc:sldMkLst>
          <pc:docMk/>
          <pc:sldMk cId="3948252949" sldId="286"/>
        </pc:sldMkLst>
        <pc:spChg chg="mod">
          <ac:chgData name="Hayley Wentel" userId="S::hayley.wentel@connahsquayhs.org.uk::88a8e3f5-b939-4634-a361-b74f35b5778d" providerId="AD" clId="Web-{1153D96B-F161-BD29-91C4-B4F139CCB68B}" dt="2024-06-28T10:55:00.216" v="3" actId="20577"/>
          <ac:spMkLst>
            <pc:docMk/>
            <pc:sldMk cId="3948252949" sldId="286"/>
            <ac:spMk id="2" creationId="{00000000-0000-0000-0000-000000000000}"/>
          </ac:spMkLst>
        </pc:spChg>
        <pc:spChg chg="mod">
          <ac:chgData name="Hayley Wentel" userId="S::hayley.wentel@connahsquayhs.org.uk::88a8e3f5-b939-4634-a361-b74f35b5778d" providerId="AD" clId="Web-{1153D96B-F161-BD29-91C4-B4F139CCB68B}" dt="2024-06-28T10:54:56.903" v="1" actId="20577"/>
          <ac:spMkLst>
            <pc:docMk/>
            <pc:sldMk cId="3948252949" sldId="286"/>
            <ac:spMk id="4" creationId="{00000000-0000-0000-0000-000000000000}"/>
          </ac:spMkLst>
        </pc:spChg>
      </pc:sldChg>
    </pc:docChg>
  </pc:docChgLst>
  <pc:docChgLst>
    <pc:chgData name="Hayley Wentel" userId="S::hayley.wentel@connahsquayhs.org.uk::88a8e3f5-b939-4634-a361-b74f35b5778d" providerId="AD" clId="Web-{AFFC1338-DD56-DAFB-8FAA-886E477C1CA1}"/>
    <pc:docChg chg="modSld">
      <pc:chgData name="Hayley Wentel" userId="S::hayley.wentel@connahsquayhs.org.uk::88a8e3f5-b939-4634-a361-b74f35b5778d" providerId="AD" clId="Web-{AFFC1338-DD56-DAFB-8FAA-886E477C1CA1}" dt="2024-07-01T11:17:40.433" v="1" actId="20577"/>
      <pc:docMkLst>
        <pc:docMk/>
      </pc:docMkLst>
      <pc:sldChg chg="modSp">
        <pc:chgData name="Hayley Wentel" userId="S::hayley.wentel@connahsquayhs.org.uk::88a8e3f5-b939-4634-a361-b74f35b5778d" providerId="AD" clId="Web-{AFFC1338-DD56-DAFB-8FAA-886E477C1CA1}" dt="2024-07-01T11:17:40.433" v="1" actId="20577"/>
        <pc:sldMkLst>
          <pc:docMk/>
          <pc:sldMk cId="3948252949" sldId="286"/>
        </pc:sldMkLst>
        <pc:spChg chg="mod">
          <ac:chgData name="Hayley Wentel" userId="S::hayley.wentel@connahsquayhs.org.uk::88a8e3f5-b939-4634-a361-b74f35b5778d" providerId="AD" clId="Web-{AFFC1338-DD56-DAFB-8FAA-886E477C1CA1}" dt="2024-07-01T11:17:40.433" v="1" actId="20577"/>
          <ac:spMkLst>
            <pc:docMk/>
            <pc:sldMk cId="3948252949" sldId="286"/>
            <ac:spMk id="2" creationId="{00000000-0000-0000-0000-000000000000}"/>
          </ac:spMkLst>
        </pc:spChg>
      </pc:sldChg>
    </pc:docChg>
  </pc:docChgLst>
  <pc:docChgLst>
    <pc:chgData clId="Web-{AFFC1338-DD56-DAFB-8FAA-886E477C1CA1}"/>
    <pc:docChg chg="modSld">
      <pc:chgData name="" userId="" providerId="" clId="Web-{AFFC1338-DD56-DAFB-8FAA-886E477C1CA1}" dt="2024-07-01T11:17:37.589" v="0" actId="20577"/>
      <pc:docMkLst>
        <pc:docMk/>
      </pc:docMkLst>
      <pc:sldChg chg="modSp">
        <pc:chgData name="" userId="" providerId="" clId="Web-{AFFC1338-DD56-DAFB-8FAA-886E477C1CA1}" dt="2024-07-01T11:17:37.589" v="0" actId="20577"/>
        <pc:sldMkLst>
          <pc:docMk/>
          <pc:sldMk cId="3948252949" sldId="286"/>
        </pc:sldMkLst>
        <pc:spChg chg="mod">
          <ac:chgData name="" userId="" providerId="" clId="Web-{AFFC1338-DD56-DAFB-8FAA-886E477C1CA1}" dt="2024-07-01T11:17:37.589" v="0" actId="20577"/>
          <ac:spMkLst>
            <pc:docMk/>
            <pc:sldMk cId="3948252949" sldId="28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latin typeface="MASSILIA VF"/>
              </a:rPr>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Graphics</a:t>
            </a:r>
            <a:endParaRPr lang="en-US"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040140"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40140" cy="461409"/>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A0DCDB6C-1C66-8A65-DDEF-2800BCE839BE}"/>
              </a:ext>
            </a:extLst>
          </p:cNvPr>
          <p:cNvSpPr>
            <a:spLocks noGrp="1"/>
          </p:cNvSpPr>
          <p:nvPr/>
        </p:nvSpPr>
        <p:spPr>
          <a:xfrm>
            <a:off x="-2074" y="1562"/>
            <a:ext cx="10696330" cy="302598"/>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7" name="Table 6">
            <a:extLst>
              <a:ext uri="{FF2B5EF4-FFF2-40B4-BE49-F238E27FC236}">
                <a16:creationId xmlns:a16="http://schemas.microsoft.com/office/drawing/2014/main" id="{C50E1584-4288-DB27-B709-72C177B8383E}"/>
              </a:ext>
            </a:extLst>
          </p:cNvPr>
          <p:cNvGraphicFramePr>
            <a:graphicFrameLocks noGrp="1"/>
          </p:cNvGraphicFramePr>
          <p:nvPr/>
        </p:nvGraphicFramePr>
        <p:xfrm>
          <a:off x="1687" y="315318"/>
          <a:ext cx="10695829" cy="7183109"/>
        </p:xfrm>
        <a:graphic>
          <a:graphicData uri="http://schemas.openxmlformats.org/drawingml/2006/table">
            <a:tbl>
              <a:tblPr bandRow="1">
                <a:tableStyleId>{5C22544A-7EE6-4342-B048-85BDC9FD1C3A}</a:tableStyleId>
              </a:tblPr>
              <a:tblGrid>
                <a:gridCol w="595836">
                  <a:extLst>
                    <a:ext uri="{9D8B030D-6E8A-4147-A177-3AD203B41FA5}">
                      <a16:colId xmlns:a16="http://schemas.microsoft.com/office/drawing/2014/main" val="742090257"/>
                    </a:ext>
                  </a:extLst>
                </a:gridCol>
                <a:gridCol w="1938976">
                  <a:extLst>
                    <a:ext uri="{9D8B030D-6E8A-4147-A177-3AD203B41FA5}">
                      <a16:colId xmlns:a16="http://schemas.microsoft.com/office/drawing/2014/main" val="848677759"/>
                    </a:ext>
                  </a:extLst>
                </a:gridCol>
                <a:gridCol w="3863482">
                  <a:extLst>
                    <a:ext uri="{9D8B030D-6E8A-4147-A177-3AD203B41FA5}">
                      <a16:colId xmlns:a16="http://schemas.microsoft.com/office/drawing/2014/main" val="2128910430"/>
                    </a:ext>
                  </a:extLst>
                </a:gridCol>
                <a:gridCol w="4297535">
                  <a:extLst>
                    <a:ext uri="{9D8B030D-6E8A-4147-A177-3AD203B41FA5}">
                      <a16:colId xmlns:a16="http://schemas.microsoft.com/office/drawing/2014/main" val="517244936"/>
                    </a:ext>
                  </a:extLst>
                </a:gridCol>
              </a:tblGrid>
              <a:tr h="190500">
                <a:tc rowSpan="8">
                  <a:txBody>
                    <a:bodyPr/>
                    <a:lstStyle/>
                    <a:p>
                      <a:pPr lvl="0" algn="l">
                        <a:buNone/>
                      </a:pPr>
                      <a:r>
                        <a:rPr lang="en-US" sz="2800" b="0" i="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Introduction to Spreadsheets </a:t>
                      </a:r>
                      <a:endParaRPr lang="en-US" b="0" i="0" dirty="0">
                        <a:effectLst/>
                        <a:latin typeface="Calibri"/>
                      </a:endParaRP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Introduce what a spreadsheet is and explore its interface.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Definition of a spreadsheet, basic features, and interface navigation.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84021314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Uses of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Discuss various real-world applications of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Different contexts in which spreadsheets are used.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607072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Formatting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Teach how to format cells, rows, and columns for better visualization.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Techniques for formatting cells, including changing </a:t>
                      </a:r>
                      <a:r>
                        <a:rPr lang="en-US" sz="1000" b="0" i="0" dirty="0" err="1">
                          <a:effectLst/>
                          <a:latin typeface="Calibri"/>
                        </a:rPr>
                        <a:t>colours</a:t>
                      </a:r>
                      <a:r>
                        <a:rPr lang="en-US" sz="1000" b="0" i="0" dirty="0">
                          <a:effectLst/>
                          <a:latin typeface="Calibri"/>
                        </a:rPr>
                        <a:t>, text alignment, and adding borders.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4178110342"/>
                  </a:ext>
                </a:extLst>
              </a:tr>
              <a:tr h="295275">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Inserting Images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Demonstrate how to insert and manipulate images 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Steps to insert images and adjust their position and size within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5946520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Entering Data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Practice entering different types of data into spreadsheet cells.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Data entry techniques, including entering text, numbers, and dates.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097228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Using Simple Formulas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Introduce basic formulas like addition and subtraction.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How to write and apply simple mathematical formulas 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2388884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Creating Pie and Bar Charts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Teach how to create and label pie and bar charts based on spreadsheet data.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Steps to create pie and bar charts, including selecting data and labelling chart elements.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19653414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err="1">
                          <a:effectLst/>
                          <a:latin typeface="Calibri"/>
                        </a:rPr>
                        <a:t>Utilising</a:t>
                      </a:r>
                      <a:r>
                        <a:rPr lang="en-US" sz="1000" b="0" i="0" dirty="0">
                          <a:effectLst/>
                          <a:latin typeface="Calibri"/>
                        </a:rPr>
                        <a:t> Simple Functions: SUM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Explore the SUM function to calculate totals.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The purpose and method of using the SUM function.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2047747760"/>
                  </a:ext>
                </a:extLst>
              </a:tr>
              <a:tr h="190500">
                <a:tc rowSpan="5">
                  <a:txBody>
                    <a:bodyPr/>
                    <a:lstStyle/>
                    <a:p>
                      <a:pPr lvl="0" algn="l">
                        <a:buNone/>
                      </a:pPr>
                      <a:r>
                        <a:rPr lang="en-US" sz="2800" b="0" i="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err="1">
                          <a:effectLst/>
                          <a:latin typeface="Calibri"/>
                        </a:rPr>
                        <a:t>Utilising</a:t>
                      </a:r>
                      <a:r>
                        <a:rPr lang="en-US" sz="1000" b="0" i="0" dirty="0">
                          <a:effectLst/>
                          <a:latin typeface="Calibri"/>
                        </a:rPr>
                        <a:t> More Complex Functions: IF, AVERAGE </a:t>
                      </a:r>
                      <a:endParaRPr lang="en-US" b="0" i="0" dirty="0">
                        <a:effectLst/>
                        <a:latin typeface="Calibri"/>
                      </a:endParaRP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Introduce and apply the IF and AVERAGE functions in relevant scenarios.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How to use the IF and AVERAGE functions, including syntax and practical applications.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9530183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Making More Complex Calculations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Use formulas and functions to solve more complex problems.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Techniques for combining multiple functions and formulas to perform complex calculations.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50312550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Applying Conditional Formatting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Learn how to apply conditional formatting to visualize data effectively.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How to use conditional formatting rules to automatically format cells based on their values.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06729002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Adding Spinners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Introduce how to insert and use spinners for data input.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What spinners are, and how they can be used to input data more interactively.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4055593207"/>
                  </a:ext>
                </a:extLst>
              </a:tr>
              <a:tr h="47750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Inserting Line and Scatter Graphs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Teach the creation of line and scatter graphs to represent data visually.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The process for creating line and scatter graphs, including data selection and formatting.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2279683935"/>
                  </a:ext>
                </a:extLst>
              </a:tr>
              <a:tr h="190500">
                <a:tc rowSpan="5">
                  <a:txBody>
                    <a:bodyPr/>
                    <a:lstStyle/>
                    <a:p>
                      <a:pPr lvl="0" algn="l">
                        <a:buNone/>
                      </a:pPr>
                      <a:r>
                        <a:rPr lang="en-US" sz="2800" b="0" i="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Introduction to Macros </a:t>
                      </a:r>
                      <a:endParaRPr lang="en-US" b="0" i="0" dirty="0">
                        <a:effectLst/>
                        <a:latin typeface="Calibri"/>
                      </a:endParaRP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Provide a basic understanding of what macros are and how they can automate tasks.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The concept of macros, their purpose, and examples of simple tasks they can automate.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55314602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Adding Macros to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Demonstrate how to record simple macros to automate repetitive tasks within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Steps to record and run simple macros 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56868094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Using Goal Seek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Introduce the goal seek function and its applications for solving problems.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How to use the goal seek feature to find the required input to achieve a specific outcome.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95979274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Data Analysis Using Excel Functions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Consolidate learning by </a:t>
                      </a:r>
                      <a:r>
                        <a:rPr lang="en-US" sz="1000" b="0" i="0" dirty="0" err="1">
                          <a:effectLst/>
                          <a:latin typeface="Calibri"/>
                        </a:rPr>
                        <a:t>analysing</a:t>
                      </a:r>
                      <a:r>
                        <a:rPr lang="en-US" sz="1000" b="0" i="0" dirty="0">
                          <a:effectLst/>
                          <a:latin typeface="Calibri"/>
                        </a:rPr>
                        <a:t> a dataset using learned Excel functions and formulas.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Reinforcement of how to apply Excel functions and formulas for data analysis.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058329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Project: Applying Spreadsheet Skills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Apply all learned skills in a comprehensive project, incorporating feedback from the teacher.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Integration and application of all spreadsheet skills learned, including data entry, formulas, functions, charts, and conditional formatting.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836100717"/>
                  </a:ext>
                </a:extLst>
              </a:tr>
            </a:tbl>
          </a:graphicData>
        </a:graphic>
      </p:graphicFrame>
    </p:spTree>
    <p:extLst>
      <p:ext uri="{BB962C8B-B14F-4D97-AF65-F5344CB8AC3E}">
        <p14:creationId xmlns:p14="http://schemas.microsoft.com/office/powerpoint/2010/main" val="133626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pPr rtl="0"/>
            <a:r>
              <a:rPr lang="en-GB" sz="2000" b="1" baseline="0">
                <a:solidFill>
                  <a:srgbClr val="1F1F1F"/>
                </a:solidFill>
                <a:latin typeface="Arial"/>
                <a:ea typeface="Segoe UI"/>
                <a:cs typeface="Segoe UI"/>
              </a:rPr>
              <a:t>Expressive Arts WMS:</a:t>
            </a:r>
            <a:r>
              <a:rPr lang="en-US" sz="2000">
                <a:latin typeface="Arial"/>
                <a:ea typeface="Segoe UI"/>
                <a:cs typeface="Segoe UI"/>
              </a:rPr>
              <a:t>​</a:t>
            </a:r>
          </a:p>
          <a:p>
            <a:pPr rtl="0"/>
            <a:r>
              <a:rPr lang="en-GB" sz="2000" baseline="0">
                <a:solidFill>
                  <a:srgbClr val="1F1F1F"/>
                </a:solidFill>
                <a:latin typeface="Arial"/>
                <a:ea typeface="Segoe UI"/>
                <a:cs typeface="Segoe UI"/>
              </a:rPr>
              <a:t>Exploring the expressive arts is essential to developing artistic skills and knowledge and it enables learners to become curious and creative individuals</a:t>
            </a:r>
            <a:endParaRPr lang="en-US" sz="1800" b="1"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100" dirty="0">
                <a:latin typeface="Calibri"/>
              </a:rPr>
              <a:t>.</a:t>
            </a:r>
            <a:r>
              <a:rPr lang="en-GB" sz="1100" dirty="0">
                <a:latin typeface="Calibri"/>
                <a:ea typeface="Calibri"/>
                <a:cs typeface="Calibri"/>
              </a:rPr>
              <a:t> </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a:solidFill>
                  <a:srgbClr val="1F1F1F"/>
                </a:solidFill>
                <a:latin typeface="Calibri"/>
                <a:ea typeface="Calibri"/>
                <a:cs typeface="Calibri"/>
              </a:rPr>
              <a:t>Ambitious, capable learners who</a:t>
            </a:r>
            <a:r>
              <a:rPr lang="en-GB" sz="1100">
                <a:solidFill>
                  <a:srgbClr val="1F1F1F"/>
                </a:solidFill>
                <a:latin typeface="Calibri"/>
                <a:ea typeface="Calibri"/>
                <a:cs typeface="Calibri"/>
              </a:rPr>
              <a:t> can communicate effectively in different forms and settings, using both Welsh and English, and are ready to learn throughout their lives.</a:t>
            </a:r>
          </a:p>
          <a:p>
            <a:pPr>
              <a:buFont typeface="Arial"/>
              <a:buChar char="•"/>
            </a:pPr>
            <a:r>
              <a:rPr lang="en-GB" sz="1100" b="1" dirty="0">
                <a:solidFill>
                  <a:srgbClr val="1F1F1F"/>
                </a:solidFill>
                <a:latin typeface="Calibri"/>
                <a:ea typeface="Calibri"/>
                <a:cs typeface="Calibri"/>
              </a:rPr>
              <a:t>Ambitious, capable learners who</a:t>
            </a:r>
            <a:r>
              <a:rPr lang="en-GB" sz="1100" dirty="0">
                <a:solidFill>
                  <a:srgbClr val="1F1F1F"/>
                </a:solidFill>
                <a:latin typeface="Calibri"/>
                <a:ea typeface="Calibri"/>
                <a:cs typeface="Calibri"/>
              </a:rPr>
              <a:t> use digital technologies creatively to communicate, find and analyse information, and are ready to learn throughout their lives.</a:t>
            </a:r>
          </a:p>
          <a:p>
            <a:pPr>
              <a:buFont typeface="Arial"/>
              <a:buChar char="•"/>
            </a:pPr>
            <a:r>
              <a:rPr lang="en-GB" sz="1100" b="1" dirty="0">
                <a:solidFill>
                  <a:srgbClr val="1F1F1F"/>
                </a:solidFill>
                <a:latin typeface="Calibri"/>
                <a:ea typeface="Calibri"/>
                <a:cs typeface="Calibri"/>
              </a:rPr>
              <a:t>Enterprising, creative contributors who </a:t>
            </a:r>
            <a:r>
              <a:rPr lang="en-GB" sz="1100" dirty="0">
                <a:solidFill>
                  <a:srgbClr val="1F1F1F"/>
                </a:solidFill>
                <a:latin typeface="Calibri"/>
                <a:ea typeface="Calibri"/>
                <a:cs typeface="Calibri"/>
              </a:rPr>
              <a:t>express ideas and emotions through different media, and are ready to play a full part in life and work.</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85000" lnSpcReduction="20000"/>
          </a:bodyPr>
          <a:lstStyle/>
          <a:p>
            <a:pPr>
              <a:lnSpc>
                <a:spcPct val="120000"/>
              </a:lnSpc>
              <a:spcBef>
                <a:spcPts val="0"/>
              </a:spcBef>
            </a:pPr>
            <a:r>
              <a:rPr lang="en-GB" sz="1100" dirty="0">
                <a:solidFill>
                  <a:srgbClr val="000000"/>
                </a:solidFill>
                <a:latin typeface="Calibri"/>
                <a:cs typeface="Calibri"/>
              </a:rPr>
              <a:t>DCF 1.3 Citizenship - </a:t>
            </a:r>
            <a:r>
              <a:rPr lang="en-GB" sz="1100" dirty="0">
                <a:solidFill>
                  <a:srgbClr val="444444"/>
                </a:solidFill>
                <a:latin typeface="Calibri"/>
                <a:cs typeface="Calibri"/>
              </a:rPr>
              <a:t>Digital rights, licensing and ownership</a:t>
            </a:r>
            <a:endParaRPr lang="en-US" sz="1100" dirty="0">
              <a:solidFill>
                <a:srgbClr val="444444"/>
              </a:solidFill>
              <a:latin typeface="Calibri"/>
              <a:cs typeface="Calibri"/>
            </a:endParaRPr>
          </a:p>
          <a:p>
            <a:pPr marL="285750">
              <a:lnSpc>
                <a:spcPct val="120000"/>
              </a:lnSpc>
              <a:spcBef>
                <a:spcPts val="0"/>
              </a:spcBef>
              <a:buFont typeface="Symbol"/>
              <a:buChar char="•"/>
            </a:pPr>
            <a:r>
              <a:rPr lang="en-GB" sz="1100" dirty="0">
                <a:solidFill>
                  <a:srgbClr val="444444"/>
                </a:solidFill>
                <a:latin typeface="Calibri"/>
                <a:cs typeface="Calibri"/>
              </a:rPr>
              <a:t>I can understand copyright and can explain the legal and ethical dimensions of respecting creative work, e.g. exploring the ethical and legal ramifications of piracy and plagiarism and know that they are irresponsible and </a:t>
            </a:r>
            <a:r>
              <a:rPr lang="en-GB" sz="1100" dirty="0" err="1">
                <a:solidFill>
                  <a:srgbClr val="444444"/>
                </a:solidFill>
                <a:latin typeface="Calibri"/>
                <a:cs typeface="Calibri"/>
              </a:rPr>
              <a:t>disrespectful,and</a:t>
            </a:r>
            <a:r>
              <a:rPr lang="en-GB" sz="1100" dirty="0">
                <a:solidFill>
                  <a:srgbClr val="444444"/>
                </a:solidFill>
                <a:latin typeface="Calibri"/>
                <a:cs typeface="Calibri"/>
              </a:rPr>
              <a:t>  I can apply my understanding of the rules and regulations to different scenarios. </a:t>
            </a:r>
            <a:endParaRPr lang="en-US" sz="1100" dirty="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act responsibly as creator and user of creative work, e.g. exploring decisions that creators make when exercising their creative rights and responsibilities, giving consideration to ethical, real-life issues.</a:t>
            </a:r>
            <a:endParaRPr lang="en-US" sz="1100">
              <a:solidFill>
                <a:srgbClr val="444444"/>
              </a:solidFill>
              <a:latin typeface="Calibri"/>
              <a:cs typeface="Calibri"/>
            </a:endParaRPr>
          </a:p>
          <a:p>
            <a:pPr>
              <a:lnSpc>
                <a:spcPct val="120000"/>
              </a:lnSpc>
              <a:spcBef>
                <a:spcPts val="0"/>
              </a:spcBef>
            </a:pPr>
            <a:r>
              <a:rPr lang="en-GB" sz="1100" dirty="0">
                <a:solidFill>
                  <a:srgbClr val="000000"/>
                </a:solidFill>
                <a:latin typeface="Calibri"/>
                <a:cs typeface="Calibri"/>
              </a:rPr>
              <a:t>DCF 3.1 Sourcing, searching and planning digital content</a:t>
            </a:r>
            <a:endParaRPr lang="en-US" sz="1100" dirty="0">
              <a:solidFill>
                <a:srgbClr val="000000"/>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plan my digital work effectively and with increasing complexity.</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consider the benefits and limitations of digital tools and information sources and of the results I produce and use these results to inform future judgements about the quality of my digital work.</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search efficiently for information for my digital work and evaluate the reliability of sources of information, justifying opinions and reasons for choices, and I can reference work using appropriate methods.</a:t>
            </a:r>
            <a:endParaRPr lang="en-US" sz="1100">
              <a:solidFill>
                <a:srgbClr val="444444"/>
              </a:solidFill>
              <a:latin typeface="Calibri"/>
              <a:cs typeface="Calibri"/>
            </a:endParaRPr>
          </a:p>
          <a:p>
            <a:pPr marL="285750">
              <a:lnSpc>
                <a:spcPct val="120000"/>
              </a:lnSpc>
              <a:spcBef>
                <a:spcPts val="0"/>
              </a:spcBef>
              <a:buFont typeface="Symbol"/>
              <a:buChar char="•"/>
            </a:pPr>
            <a:r>
              <a:rPr lang="en-GB" sz="1100">
                <a:solidFill>
                  <a:srgbClr val="444444"/>
                </a:solidFill>
                <a:latin typeface="Calibri"/>
                <a:cs typeface="Calibri"/>
              </a:rPr>
              <a:t>I can use a variety of software, tools and techniques to create a professional, individual or collaborative project outcome incorporating a range of multimedia components.</a:t>
            </a:r>
            <a:endParaRPr lang="en-US" sz="1100">
              <a:solidFill>
                <a:srgbClr val="444444"/>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graphical image that meets the need of the brief and uses the correct editing techniques such as blend, crop, resize, </a:t>
            </a:r>
            <a:r>
              <a:rPr lang="en-GB" sz="1200" dirty="0" err="1">
                <a:solidFill>
                  <a:srgbClr val="000000"/>
                </a:solidFill>
                <a:latin typeface="Calibri"/>
                <a:ea typeface="Calibri"/>
                <a:cs typeface="Calibri"/>
              </a:rPr>
              <a:t>transfrom</a:t>
            </a:r>
            <a:endParaRPr lang="en-GB" sz="1200" dirty="0" err="1">
              <a:solidFill>
                <a:srgbClr val="000000"/>
              </a:solidFill>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pPr>
              <a:lnSpc>
                <a:spcPct val="120000"/>
              </a:lnSpc>
              <a:spcBef>
                <a:spcPts val="0"/>
              </a:spcBef>
            </a:pPr>
            <a:r>
              <a:rPr lang="en-GB" sz="1100">
                <a:solidFill>
                  <a:srgbClr val="000000"/>
                </a:solidFill>
                <a:latin typeface="Calibri"/>
                <a:cs typeface="Calibri"/>
              </a:rPr>
              <a:t>Learners will demonstrate each of the pedagogical principles outlined below:</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maintains a consistent focus on the overall purposes of the curriculum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challenges all learners by encouraging them to recognise the importance of sustained effort in meeting expectations that are high but achievable for them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means employing a blend of approaches including those that promote problem-solving, creative and critical thinking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sets tasks and selects resources that build on previous knowledge and experience and engage interest</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creates authentic contexts for learning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means employing assessment for learning principles</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regularly reinforces the cross-curricular skills of literacy, numeracy and digital competence, and provides opportunities to practise them</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encourages learners to take increasing responsibility for their own learning</a:t>
            </a:r>
            <a:endParaRPr lang="en-US" sz="1100">
              <a:solidFill>
                <a:srgbClr val="000000"/>
              </a:solidFill>
              <a:latin typeface="Calibri"/>
              <a:cs typeface="Calibri"/>
            </a:endParaRPr>
          </a:p>
          <a:p>
            <a:pPr marL="285750">
              <a:lnSpc>
                <a:spcPct val="120000"/>
              </a:lnSpc>
              <a:spcBef>
                <a:spcPts val="0"/>
              </a:spcBef>
              <a:buFont typeface="Symbol"/>
              <a:buChar char="•"/>
            </a:pPr>
            <a:r>
              <a:rPr lang="en-GB" sz="1100">
                <a:solidFill>
                  <a:srgbClr val="000000"/>
                </a:solidFill>
                <a:latin typeface="Calibri"/>
                <a:cs typeface="Calibri"/>
              </a:rPr>
              <a:t>encourages collaboration.</a:t>
            </a:r>
            <a:endParaRPr lang="en-US" sz="1100">
              <a:solidFill>
                <a:srgbClr val="000000"/>
              </a:solidFill>
              <a:latin typeface="Calibri"/>
              <a:cs typeface="Calibri"/>
            </a:endParaRPr>
          </a:p>
          <a:p>
            <a:pPr>
              <a:lnSpc>
                <a:spcPct val="100000"/>
              </a:lnSpc>
              <a:spcBef>
                <a:spcPts val="0"/>
              </a:spcBef>
            </a:pPr>
            <a:endParaRPr lang="en-US" sz="1200" dirty="0">
              <a:solidFill>
                <a:srgbClr val="000000"/>
              </a:solidFill>
              <a:latin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233536" y="1322665"/>
            <a:ext cx="3308202" cy="2776460"/>
          </a:xfrm>
        </p:spPr>
        <p:txBody>
          <a:bodyPr lIns="180000" tIns="180000" rIns="180000" bIns="180000" anchor="t">
            <a:noAutofit/>
          </a:bodyPr>
          <a:lstStyle/>
          <a:p>
            <a:pPr algn="ctr">
              <a:lnSpc>
                <a:spcPct val="100000"/>
              </a:lnSpc>
              <a:spcBef>
                <a:spcPts val="0"/>
              </a:spcBef>
            </a:pPr>
            <a:endParaRPr lang="en-GB" sz="12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200" dirty="0">
                <a:solidFill>
                  <a:srgbClr val="1F1F1F"/>
                </a:solidFill>
                <a:latin typeface="Arial"/>
                <a:cs typeface="Arial"/>
              </a:rPr>
              <a:t>Progression is likely to grow out of gradual use and re-use of known photoshop skills.</a:t>
            </a:r>
            <a:endParaRPr lang="en-US" sz="120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As learners make progress they increasingly evaluate and create more and more sophisticated creative work independently. </a:t>
            </a:r>
            <a:endParaRPr lang="en-GB" sz="120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Evaluate their own and others' work reflects a developing understanding of the process as well as the final product, and resilience in receiving, and persistence in a</a:t>
            </a:r>
            <a:r>
              <a:rPr lang="en-GB" sz="1100" dirty="0">
                <a:solidFill>
                  <a:srgbClr val="1F1F1F"/>
                </a:solidFill>
                <a:latin typeface="Arial"/>
                <a:cs typeface="Arial"/>
              </a:rPr>
              <a:t>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graphical image.</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t>
            </a:r>
            <a:r>
              <a:rPr lang="en-US">
                <a:solidFill>
                  <a:srgbClr val="1F1F1F"/>
                </a:solidFill>
                <a:latin typeface="Arial"/>
                <a:cs typeface="Arial"/>
              </a:rPr>
              <a:t>editing  skills will grow as learners </a:t>
            </a:r>
            <a:r>
              <a:rPr lang="en-US" dirty="0">
                <a:solidFill>
                  <a:srgbClr val="1F1F1F"/>
                </a:solidFill>
                <a:latin typeface="Arial"/>
                <a:cs typeface="Arial"/>
              </a:rPr>
              <a:t>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graphical images.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lnSpc>
                <a:spcPct val="100000"/>
              </a:lnSpc>
              <a:spcBef>
                <a:spcPts val="0"/>
              </a:spcBef>
              <a:buChar char="•"/>
            </a:pPr>
            <a:r>
              <a:rPr lang="en-US" sz="1200" dirty="0">
                <a:solidFill>
                  <a:srgbClr val="1F1F1F"/>
                </a:solidFill>
                <a:latin typeface="Arial"/>
                <a:cs typeface="Arial"/>
              </a:rPr>
              <a:t>I can plan a digital task, identifying success criteria to support the process</a:t>
            </a:r>
            <a:endParaRPr lang="en-US" dirty="0">
              <a:cs typeface="Arial"/>
            </a:endParaRPr>
          </a:p>
          <a:p>
            <a:pPr marL="171450" indent="-171450">
              <a:lnSpc>
                <a:spcPct val="100000"/>
              </a:lnSpc>
              <a:spcBef>
                <a:spcPts val="0"/>
              </a:spcBef>
              <a:buChar char="•"/>
            </a:pPr>
            <a:r>
              <a:rPr lang="en-US" sz="1200" dirty="0">
                <a:solidFill>
                  <a:srgbClr val="1F1F1F"/>
                </a:solidFill>
                <a:latin typeface="Arial"/>
                <a:cs typeface="Arial"/>
              </a:rPr>
              <a:t>I can develop strategies for finding specific information/media using different techniques and keywords</a:t>
            </a:r>
          </a:p>
          <a:p>
            <a:pPr marL="171450" indent="-171450">
              <a:lnSpc>
                <a:spcPct val="100000"/>
              </a:lnSpc>
              <a:spcBef>
                <a:spcPts val="0"/>
              </a:spcBe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dirty="0"/>
          </a:p>
          <a:p>
            <a:pPr marL="285750" indent="-285750">
              <a:lnSpc>
                <a:spcPct val="100000"/>
              </a:lnSpc>
              <a:spcBef>
                <a:spcPts val="0"/>
              </a:spcBef>
              <a:buFont typeface="Arial"/>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a:p>
            <a:pPr marL="285750" indent="-285750">
              <a:lnSpc>
                <a:spcPct val="100000"/>
              </a:lnSpc>
              <a:spcBef>
                <a:spcPts val="0"/>
              </a:spcBef>
              <a:buFont typeface="Arial"/>
              <a:buChar char="•"/>
            </a:pPr>
            <a:r>
              <a:rPr lang="en-US" sz="1200" dirty="0">
                <a:solidFill>
                  <a:srgbClr val="1F1F1F"/>
                </a:solidFill>
                <a:latin typeface="Arial"/>
                <a:cs typeface="Arial"/>
              </a:rPr>
              <a:t>presentation, </a:t>
            </a:r>
            <a:r>
              <a:rPr lang="en-US" sz="1200" i="1" dirty="0">
                <a:solidFill>
                  <a:srgbClr val="1F1F1F"/>
                </a:solidFill>
                <a:latin typeface="Arial"/>
                <a:cs typeface="Arial"/>
              </a:rPr>
              <a:t>e.g. add hyperlink using highlight; copy and paste; add, delete and </a:t>
            </a:r>
            <a:r>
              <a:rPr lang="en-US" sz="1200" i="1" dirty="0" err="1">
                <a:solidFill>
                  <a:srgbClr val="1F1F1F"/>
                </a:solidFill>
                <a:latin typeface="Arial"/>
                <a:cs typeface="Arial"/>
              </a:rPr>
              <a:t>reorganise</a:t>
            </a:r>
            <a:r>
              <a:rPr lang="en-US" sz="1200" i="1" dirty="0">
                <a:solidFill>
                  <a:srgbClr val="1F1F1F"/>
                </a:solidFill>
                <a:latin typeface="Arial"/>
                <a:cs typeface="Arial"/>
              </a:rPr>
              <a:t> slides</a:t>
            </a:r>
            <a:r>
              <a:rPr lang="en-US" sz="1200" dirty="0">
                <a:solidFill>
                  <a:srgbClr val="1F1F1F"/>
                </a:solidFill>
                <a:latin typeface="Arial"/>
                <a:cs typeface="Arial"/>
              </a:rPr>
              <a:t>.</a:t>
            </a:r>
            <a:endParaRPr lang="en-US" dirty="0"/>
          </a:p>
          <a:p>
            <a:pPr marL="171450" indent="-171450">
              <a:lnSpc>
                <a:spcPct val="100000"/>
              </a:lnSpc>
              <a:spcBef>
                <a:spcPts val="0"/>
              </a:spcBef>
              <a:buChar char="•"/>
            </a:pPr>
            <a:r>
              <a:rPr lang="en-US" sz="1200" dirty="0">
                <a:solidFill>
                  <a:srgbClr val="1F1F1F"/>
                </a:solidFill>
                <a:latin typeface="Arial"/>
                <a:cs typeface="Arial"/>
              </a:rPr>
              <a:t>I can give an opinion about my own work and suggest improvements based on the success criteria.</a:t>
            </a:r>
            <a:endParaRPr lang="en-US" dirty="0"/>
          </a:p>
          <a:p>
            <a:r>
              <a:rPr lang="en-US" sz="1200" dirty="0">
                <a:solidFill>
                  <a:srgbClr val="1F1F1F"/>
                </a:solidFill>
                <a:latin typeface="Arial"/>
                <a:cs typeface="Arial"/>
              </a:rPr>
              <a:t>.</a:t>
            </a:r>
            <a:endParaRPr lang="en-US" dirty="0"/>
          </a:p>
          <a:p>
            <a:endParaRPr lang="en-US" sz="1200"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a:p>
            <a:endParaRPr lang="en-US" sz="12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develop new skills in photoshop such as layering, crop, resize, blend, image </a:t>
            </a:r>
            <a:r>
              <a:rPr lang="en-US" sz="1200" dirty="0" err="1">
                <a:solidFill>
                  <a:srgbClr val="000000"/>
                </a:solidFill>
                <a:latin typeface="Calibri"/>
                <a:ea typeface="Calibri"/>
                <a:cs typeface="Calibri"/>
              </a:rPr>
              <a:t>colour</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a:solidFill>
                  <a:srgbClr val="000000"/>
                </a:solidFill>
                <a:latin typeface="Calibri"/>
                <a:ea typeface="Calibri"/>
                <a:cs typeface="Calibri"/>
              </a:rPr>
              <a:t>Photoshop</a:t>
            </a:r>
          </a:p>
          <a:p>
            <a:pPr>
              <a:lnSpc>
                <a:spcPct val="100000"/>
              </a:lnSpc>
              <a:spcBef>
                <a:spcPts val="0"/>
              </a:spcBef>
            </a:pPr>
            <a:r>
              <a:rPr lang="en-US" sz="1200">
                <a:solidFill>
                  <a:srgbClr val="000000"/>
                </a:solidFill>
                <a:latin typeface="Calibri"/>
                <a:ea typeface="Calibri"/>
                <a:cs typeface="Calibri"/>
              </a:rPr>
              <a:t>Edit</a:t>
            </a:r>
          </a:p>
          <a:p>
            <a:pPr>
              <a:lnSpc>
                <a:spcPct val="100000"/>
              </a:lnSpc>
              <a:spcBef>
                <a:spcPts val="0"/>
              </a:spcBef>
            </a:pPr>
            <a:r>
              <a:rPr lang="en-US" sz="1200">
                <a:solidFill>
                  <a:srgbClr val="000000"/>
                </a:solidFill>
                <a:latin typeface="Calibri"/>
                <a:ea typeface="Calibri"/>
                <a:cs typeface="Calibri"/>
              </a:rPr>
              <a:t>Create</a:t>
            </a:r>
          </a:p>
          <a:p>
            <a:pPr>
              <a:lnSpc>
                <a:spcPct val="100000"/>
              </a:lnSpc>
              <a:spcBef>
                <a:spcPts val="0"/>
              </a:spcBef>
            </a:pPr>
            <a:r>
              <a:rPr lang="en-US" sz="1200">
                <a:solidFill>
                  <a:srgbClr val="000000"/>
                </a:solidFill>
                <a:latin typeface="Calibri"/>
                <a:ea typeface="Calibri"/>
                <a:cs typeface="Calibri"/>
              </a:rPr>
              <a:t>Save</a:t>
            </a:r>
          </a:p>
          <a:p>
            <a:pPr>
              <a:lnSpc>
                <a:spcPct val="100000"/>
              </a:lnSpc>
              <a:spcBef>
                <a:spcPts val="0"/>
              </a:spcBef>
            </a:pPr>
            <a:r>
              <a:rPr lang="en-US" sz="1200">
                <a:solidFill>
                  <a:srgbClr val="000000"/>
                </a:solidFill>
                <a:latin typeface="Calibri"/>
                <a:ea typeface="Calibri"/>
                <a:cs typeface="Calibri"/>
              </a:rPr>
              <a:t>File Type</a:t>
            </a:r>
          </a:p>
          <a:p>
            <a:pPr>
              <a:lnSpc>
                <a:spcPct val="100000"/>
              </a:lnSpc>
              <a:spcBef>
                <a:spcPts val="0"/>
              </a:spcBef>
            </a:pPr>
            <a:r>
              <a:rPr lang="en-US" sz="1200">
                <a:solidFill>
                  <a:srgbClr val="000000"/>
                </a:solidFill>
                <a:latin typeface="Calibri"/>
                <a:ea typeface="Calibri"/>
                <a:cs typeface="Calibri"/>
              </a:rPr>
              <a:t>Transparency</a:t>
            </a:r>
          </a:p>
          <a:p>
            <a:pPr>
              <a:lnSpc>
                <a:spcPct val="100000"/>
              </a:lnSpc>
              <a:spcBef>
                <a:spcPts val="0"/>
              </a:spcBef>
            </a:pPr>
            <a:r>
              <a:rPr lang="en-US" sz="1200">
                <a:solidFill>
                  <a:srgbClr val="000000"/>
                </a:solidFill>
                <a:latin typeface="Calibri"/>
                <a:ea typeface="Calibri"/>
                <a:cs typeface="Calibri"/>
              </a:rPr>
              <a:t>Editing software</a:t>
            </a:r>
          </a:p>
          <a:p>
            <a:pPr>
              <a:lnSpc>
                <a:spcPct val="100000"/>
              </a:lnSpc>
              <a:spcBef>
                <a:spcPts val="0"/>
              </a:spcBef>
            </a:pPr>
            <a:r>
              <a:rPr lang="en-US" sz="1200">
                <a:solidFill>
                  <a:srgbClr val="000000"/>
                </a:solidFill>
                <a:latin typeface="Calibri"/>
                <a:ea typeface="Calibri"/>
                <a:cs typeface="Calibri"/>
              </a:rPr>
              <a:t>Target audience</a:t>
            </a:r>
          </a:p>
          <a:p>
            <a:pPr>
              <a:lnSpc>
                <a:spcPct val="100000"/>
              </a:lnSpc>
              <a:spcBef>
                <a:spcPts val="0"/>
              </a:spcBef>
            </a:pPr>
            <a:r>
              <a:rPr lang="en-US" sz="1200">
                <a:solidFill>
                  <a:srgbClr val="000000"/>
                </a:solidFill>
                <a:latin typeface="Calibri"/>
                <a:ea typeface="Calibri"/>
                <a:cs typeface="Calibri"/>
              </a:rPr>
              <a:t>Key frame</a:t>
            </a:r>
          </a:p>
          <a:p>
            <a:pPr>
              <a:lnSpc>
                <a:spcPct val="100000"/>
              </a:lnSpc>
              <a:spcBef>
                <a:spcPts val="0"/>
              </a:spcBef>
            </a:pPr>
            <a:r>
              <a:rPr lang="en-US" sz="1200">
                <a:solidFill>
                  <a:srgbClr val="000000"/>
                </a:solidFill>
                <a:latin typeface="Calibri"/>
                <a:ea typeface="Calibri"/>
                <a:cs typeface="Calibri"/>
              </a:rPr>
              <a:t>Import</a:t>
            </a:r>
          </a:p>
          <a:p>
            <a:pPr>
              <a:lnSpc>
                <a:spcPct val="100000"/>
              </a:lnSpc>
              <a:spcBef>
                <a:spcPts val="0"/>
              </a:spcBef>
            </a:pPr>
            <a:r>
              <a:rPr lang="en-US" sz="1200">
                <a:solidFill>
                  <a:srgbClr val="000000"/>
                </a:solidFill>
                <a:latin typeface="Calibri"/>
                <a:ea typeface="Calibri"/>
                <a:cs typeface="Calibri"/>
              </a:rPr>
              <a:t>Export</a:t>
            </a:r>
          </a:p>
          <a:p>
            <a:pPr>
              <a:lnSpc>
                <a:spcPct val="100000"/>
              </a:lnSpc>
              <a:spcBef>
                <a:spcPts val="0"/>
              </a:spcBef>
            </a:pPr>
            <a:r>
              <a:rPr lang="en-US" sz="1200">
                <a:solidFill>
                  <a:srgbClr val="000000"/>
                </a:solidFill>
                <a:latin typeface="Calibri"/>
                <a:ea typeface="Calibri"/>
                <a:cs typeface="Calibri"/>
              </a:rPr>
              <a:t>Copyright</a:t>
            </a:r>
          </a:p>
          <a:p>
            <a:pPr>
              <a:lnSpc>
                <a:spcPct val="100000"/>
              </a:lnSpc>
              <a:spcBef>
                <a:spcPts val="0"/>
              </a:spcBef>
            </a:pPr>
            <a:r>
              <a:rPr lang="en-US" sz="1200">
                <a:solidFill>
                  <a:srgbClr val="000000"/>
                </a:solidFill>
                <a:latin typeface="Calibri"/>
                <a:ea typeface="Calibri"/>
                <a:cs typeface="Calibri"/>
              </a:rPr>
              <a:t>Bias</a:t>
            </a:r>
          </a:p>
          <a:p>
            <a:pPr>
              <a:lnSpc>
                <a:spcPct val="100000"/>
              </a:lnSpc>
              <a:spcBef>
                <a:spcPts val="0"/>
              </a:spcBef>
            </a:pPr>
            <a:r>
              <a:rPr lang="en-US" sz="1200">
                <a:solidFill>
                  <a:srgbClr val="000000"/>
                </a:solidFill>
                <a:latin typeface="Calibri"/>
                <a:ea typeface="Calibri"/>
                <a:cs typeface="Calibri"/>
              </a:rPr>
              <a:t>Motion Tween</a:t>
            </a:r>
          </a:p>
          <a:p>
            <a:pPr>
              <a:lnSpc>
                <a:spcPct val="100000"/>
              </a:lnSpc>
              <a:spcBef>
                <a:spcPts val="0"/>
              </a:spcBef>
            </a:pPr>
            <a:r>
              <a:rPr lang="en-US" sz="1200">
                <a:solidFill>
                  <a:srgbClr val="000000"/>
                </a:solidFill>
                <a:latin typeface="Calibri"/>
                <a:ea typeface="Calibri"/>
                <a:cs typeface="Calibri"/>
              </a:rPr>
              <a:t>Bone Tool</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animation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139</cp:revision>
  <dcterms:created xsi:type="dcterms:W3CDTF">2024-02-26T09:08:58Z</dcterms:created>
  <dcterms:modified xsi:type="dcterms:W3CDTF">2024-07-01T13:45:13Z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