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7" r:id="rId8"/>
    <p:sldId id="288"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D360FD-E290-5ED7-EA26-97D7D260BD61}" v="405" dt="2024-07-01T12:06:59.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an Davies" userId="S::sian.davies@connahsquayhs.org.uk::5e1bb527-8a04-4f10-b1b9-a8041d4d7767" providerId="AD" clId="Web-{F3D360FD-E290-5ED7-EA26-97D7D260BD61}"/>
    <pc:docChg chg="addSld delSld modSld">
      <pc:chgData name="Sian Davies" userId="S::sian.davies@connahsquayhs.org.uk::5e1bb527-8a04-4f10-b1b9-a8041d4d7767" providerId="AD" clId="Web-{F3D360FD-E290-5ED7-EA26-97D7D260BD61}" dt="2024-07-01T12:06:58.476" v="375"/>
      <pc:docMkLst>
        <pc:docMk/>
      </pc:docMkLst>
      <pc:sldChg chg="addSp delSp modSp del">
        <pc:chgData name="Sian Davies" userId="S::sian.davies@connahsquayhs.org.uk::5e1bb527-8a04-4f10-b1b9-a8041d4d7767" providerId="AD" clId="Web-{F3D360FD-E290-5ED7-EA26-97D7D260BD61}" dt="2024-07-01T12:01:16.967" v="3"/>
        <pc:sldMkLst>
          <pc:docMk/>
          <pc:sldMk cId="3122446814" sldId="281"/>
        </pc:sldMkLst>
        <pc:spChg chg="del">
          <ac:chgData name="Sian Davies" userId="S::sian.davies@connahsquayhs.org.uk::5e1bb527-8a04-4f10-b1b9-a8041d4d7767" providerId="AD" clId="Web-{F3D360FD-E290-5ED7-EA26-97D7D260BD61}" dt="2024-07-01T12:01:13.436" v="1"/>
          <ac:spMkLst>
            <pc:docMk/>
            <pc:sldMk cId="3122446814" sldId="281"/>
            <ac:spMk id="4" creationId="{A0DCDB6C-1C66-8A65-DDEF-2800BCE839BE}"/>
          </ac:spMkLst>
        </pc:spChg>
        <pc:spChg chg="add mod">
          <ac:chgData name="Sian Davies" userId="S::sian.davies@connahsquayhs.org.uk::5e1bb527-8a04-4f10-b1b9-a8041d4d7767" providerId="AD" clId="Web-{F3D360FD-E290-5ED7-EA26-97D7D260BD61}" dt="2024-07-01T12:01:13.436" v="1"/>
          <ac:spMkLst>
            <pc:docMk/>
            <pc:sldMk cId="3122446814" sldId="281"/>
            <ac:spMk id="8" creationId="{2E66A323-6193-8369-543E-EFDA0A807303}"/>
          </ac:spMkLst>
        </pc:spChg>
      </pc:sldChg>
      <pc:sldChg chg="add">
        <pc:chgData name="Sian Davies" userId="S::sian.davies@connahsquayhs.org.uk::5e1bb527-8a04-4f10-b1b9-a8041d4d7767" providerId="AD" clId="Web-{F3D360FD-E290-5ED7-EA26-97D7D260BD61}" dt="2024-07-01T12:01:07.452" v="0"/>
        <pc:sldMkLst>
          <pc:docMk/>
          <pc:sldMk cId="2328713374" sldId="287"/>
        </pc:sldMkLst>
      </pc:sldChg>
      <pc:sldChg chg="addSp delSp modSp new">
        <pc:chgData name="Sian Davies" userId="S::sian.davies@connahsquayhs.org.uk::5e1bb527-8a04-4f10-b1b9-a8041d4d7767" providerId="AD" clId="Web-{F3D360FD-E290-5ED7-EA26-97D7D260BD61}" dt="2024-07-01T12:06:58.476" v="375"/>
        <pc:sldMkLst>
          <pc:docMk/>
          <pc:sldMk cId="1737214559" sldId="288"/>
        </pc:sldMkLst>
        <pc:spChg chg="del">
          <ac:chgData name="Sian Davies" userId="S::sian.davies@connahsquayhs.org.uk::5e1bb527-8a04-4f10-b1b9-a8041d4d7767" providerId="AD" clId="Web-{F3D360FD-E290-5ED7-EA26-97D7D260BD61}" dt="2024-07-01T12:01:20.686" v="5"/>
          <ac:spMkLst>
            <pc:docMk/>
            <pc:sldMk cId="1737214559" sldId="288"/>
            <ac:spMk id="2" creationId="{D2EA4BDB-DC75-C745-8CB8-66F64EF15118}"/>
          </ac:spMkLst>
        </pc:spChg>
        <pc:spChg chg="del">
          <ac:chgData name="Sian Davies" userId="S::sian.davies@connahsquayhs.org.uk::5e1bb527-8a04-4f10-b1b9-a8041d4d7767" providerId="AD" clId="Web-{F3D360FD-E290-5ED7-EA26-97D7D260BD61}" dt="2024-07-01T12:01:19.468" v="4"/>
          <ac:spMkLst>
            <pc:docMk/>
            <pc:sldMk cId="1737214559" sldId="288"/>
            <ac:spMk id="3" creationId="{9731168C-2255-72DB-FFCE-D4033009A54F}"/>
          </ac:spMkLst>
        </pc:spChg>
        <pc:spChg chg="del">
          <ac:chgData name="Sian Davies" userId="S::sian.davies@connahsquayhs.org.uk::5e1bb527-8a04-4f10-b1b9-a8041d4d7767" providerId="AD" clId="Web-{F3D360FD-E290-5ED7-EA26-97D7D260BD61}" dt="2024-07-01T12:01:22.139" v="6"/>
          <ac:spMkLst>
            <pc:docMk/>
            <pc:sldMk cId="1737214559" sldId="288"/>
            <ac:spMk id="4" creationId="{C4596F3A-8C72-BA17-1E20-8857D472D230}"/>
          </ac:spMkLst>
        </pc:spChg>
        <pc:spChg chg="del">
          <ac:chgData name="Sian Davies" userId="S::sian.davies@connahsquayhs.org.uk::5e1bb527-8a04-4f10-b1b9-a8041d4d7767" providerId="AD" clId="Web-{F3D360FD-E290-5ED7-EA26-97D7D260BD61}" dt="2024-07-01T12:01:23.561" v="7"/>
          <ac:spMkLst>
            <pc:docMk/>
            <pc:sldMk cId="1737214559" sldId="288"/>
            <ac:spMk id="5" creationId="{7BAE3E37-4778-BD16-29B2-53EF23167593}"/>
          </ac:spMkLst>
        </pc:spChg>
        <pc:spChg chg="add mod">
          <ac:chgData name="Sian Davies" userId="S::sian.davies@connahsquayhs.org.uk::5e1bb527-8a04-4f10-b1b9-a8041d4d7767" providerId="AD" clId="Web-{F3D360FD-E290-5ED7-EA26-97D7D260BD61}" dt="2024-07-01T12:01:32.077" v="11" actId="14100"/>
          <ac:spMkLst>
            <pc:docMk/>
            <pc:sldMk cId="1737214559" sldId="288"/>
            <ac:spMk id="6" creationId="{A0DCDB6C-1C66-8A65-DDEF-2800BCE839BE}"/>
          </ac:spMkLst>
        </pc:spChg>
        <pc:graphicFrameChg chg="add mod modGraphic">
          <ac:chgData name="Sian Davies" userId="S::sian.davies@connahsquayhs.org.uk::5e1bb527-8a04-4f10-b1b9-a8041d4d7767" providerId="AD" clId="Web-{F3D360FD-E290-5ED7-EA26-97D7D260BD61}" dt="2024-07-01T12:06:58.476" v="375"/>
          <ac:graphicFrameMkLst>
            <pc:docMk/>
            <pc:sldMk cId="1737214559" sldId="288"/>
            <ac:graphicFrameMk id="8" creationId="{69C43617-611E-535C-D726-F68D21E44847}"/>
          </ac:graphicFrameMkLst>
        </pc:graphicFrameChg>
      </pc:sldChg>
      <pc:sldMasterChg chg="addSldLayout">
        <pc:chgData name="Sian Davies" userId="S::sian.davies@connahsquayhs.org.uk::5e1bb527-8a04-4f10-b1b9-a8041d4d7767" providerId="AD" clId="Web-{F3D360FD-E290-5ED7-EA26-97D7D260BD61}" dt="2024-07-01T12:01:07.452" v="0"/>
        <pc:sldMasterMkLst>
          <pc:docMk/>
          <pc:sldMasterMk cId="1204318870" sldId="2147483707"/>
        </pc:sldMasterMkLst>
        <pc:sldLayoutChg chg="add replId">
          <pc:chgData name="Sian Davies" userId="S::sian.davies@connahsquayhs.org.uk::5e1bb527-8a04-4f10-b1b9-a8041d4d7767" providerId="AD" clId="Web-{F3D360FD-E290-5ED7-EA26-97D7D260BD61}" dt="2024-07-01T12:01:07.452" v="0"/>
          <pc:sldLayoutMkLst>
            <pc:docMk/>
            <pc:sldMasterMk cId="1204318870" sldId="2147483707"/>
            <pc:sldLayoutMk cId="4205362106" sldId="2147483730"/>
          </pc:sldLayoutMkLst>
        </pc:sldLayoutChg>
      </pc:sldMaster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Hayley Wentel" userId="S::hayley.wentel@connahsquayhs.org.uk::88a8e3f5-b939-4634-a361-b74f35b5778d" providerId="AD" clId="Web-{106DD909-399D-2442-15EF-09FCBCCD44CD}"/>
    <pc:docChg chg="modSld">
      <pc:chgData name="Hayley Wentel" userId="S::hayley.wentel@connahsquayhs.org.uk::88a8e3f5-b939-4634-a361-b74f35b5778d" providerId="AD" clId="Web-{106DD909-399D-2442-15EF-09FCBCCD44CD}" dt="2024-06-28T12:06:30.175" v="245"/>
      <pc:docMkLst>
        <pc:docMk/>
      </pc:docMkLst>
      <pc:sldChg chg="modSp">
        <pc:chgData name="Hayley Wentel" userId="S::hayley.wentel@connahsquayhs.org.uk::88a8e3f5-b939-4634-a361-b74f35b5778d" providerId="AD" clId="Web-{106DD909-399D-2442-15EF-09FCBCCD44CD}" dt="2024-06-28T11:38:08.638" v="29" actId="20577"/>
        <pc:sldMkLst>
          <pc:docMk/>
          <pc:sldMk cId="1981651252" sldId="278"/>
        </pc:sldMkLst>
        <pc:spChg chg="mod">
          <ac:chgData name="Hayley Wentel" userId="S::hayley.wentel@connahsquayhs.org.uk::88a8e3f5-b939-4634-a361-b74f35b5778d" providerId="AD" clId="Web-{106DD909-399D-2442-15EF-09FCBCCD44CD}" dt="2024-06-28T11:20:57.933" v="15" actId="20577"/>
          <ac:spMkLst>
            <pc:docMk/>
            <pc:sldMk cId="1981651252" sldId="278"/>
            <ac:spMk id="2" creationId="{B77F1C2E-7359-4E67-E2F1-060331D23AB7}"/>
          </ac:spMkLst>
        </pc:spChg>
        <pc:spChg chg="mod">
          <ac:chgData name="Hayley Wentel" userId="S::hayley.wentel@connahsquayhs.org.uk::88a8e3f5-b939-4634-a361-b74f35b5778d" providerId="AD" clId="Web-{106DD909-399D-2442-15EF-09FCBCCD44CD}" dt="2024-06-28T11:22:37.764" v="19" actId="20577"/>
          <ac:spMkLst>
            <pc:docMk/>
            <pc:sldMk cId="1981651252" sldId="278"/>
            <ac:spMk id="4" creationId="{DF4B6647-26ED-AE4F-C7C6-F118FCC94D72}"/>
          </ac:spMkLst>
        </pc:spChg>
        <pc:spChg chg="mod">
          <ac:chgData name="Hayley Wentel" userId="S::hayley.wentel@connahsquayhs.org.uk::88a8e3f5-b939-4634-a361-b74f35b5778d" providerId="AD" clId="Web-{106DD909-399D-2442-15EF-09FCBCCD44CD}" dt="2024-06-28T11:21:00.402" v="16" actId="20577"/>
          <ac:spMkLst>
            <pc:docMk/>
            <pc:sldMk cId="1981651252" sldId="278"/>
            <ac:spMk id="7" creationId="{2E5624FB-155B-4395-46B6-A4D8F5D58C9A}"/>
          </ac:spMkLst>
        </pc:spChg>
        <pc:spChg chg="mod">
          <ac:chgData name="Hayley Wentel" userId="S::hayley.wentel@connahsquayhs.org.uk::88a8e3f5-b939-4634-a361-b74f35b5778d" providerId="AD" clId="Web-{106DD909-399D-2442-15EF-09FCBCCD44CD}" dt="2024-06-28T11:38:08.638" v="2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06DD909-399D-2442-15EF-09FCBCCD44CD}" dt="2024-06-28T11:38:20.810" v="30" actId="20577"/>
        <pc:sldMkLst>
          <pc:docMk/>
          <pc:sldMk cId="2744657230" sldId="279"/>
        </pc:sldMkLst>
        <pc:spChg chg="mod">
          <ac:chgData name="Hayley Wentel" userId="S::hayley.wentel@connahsquayhs.org.uk::88a8e3f5-b939-4634-a361-b74f35b5778d" providerId="AD" clId="Web-{106DD909-399D-2442-15EF-09FCBCCD44CD}" dt="2024-06-28T11:38:20.810" v="30" actId="20577"/>
          <ac:spMkLst>
            <pc:docMk/>
            <pc:sldMk cId="2744657230" sldId="279"/>
            <ac:spMk id="2" creationId="{C65EE8F8-148F-B99E-40FA-43CE497387F7}"/>
          </ac:spMkLst>
        </pc:spChg>
      </pc:sldChg>
      <pc:sldChg chg="modSp">
        <pc:chgData name="Hayley Wentel" userId="S::hayley.wentel@connahsquayhs.org.uk::88a8e3f5-b939-4634-a361-b74f35b5778d" providerId="AD" clId="Web-{106DD909-399D-2442-15EF-09FCBCCD44CD}" dt="2024-06-28T11:20:31.635" v="12" actId="20577"/>
        <pc:sldMkLst>
          <pc:docMk/>
          <pc:sldMk cId="2458432041" sldId="280"/>
        </pc:sldMkLst>
        <pc:spChg chg="mod">
          <ac:chgData name="Hayley Wentel" userId="S::hayley.wentel@connahsquayhs.org.uk::88a8e3f5-b939-4634-a361-b74f35b5778d" providerId="AD" clId="Web-{106DD909-399D-2442-15EF-09FCBCCD44CD}" dt="2024-06-28T11:20:31.635" v="12" actId="20577"/>
          <ac:spMkLst>
            <pc:docMk/>
            <pc:sldMk cId="2458432041" sldId="280"/>
            <ac:spMk id="2" creationId="{92C753A5-51E1-7A44-E9A0-95DE87F723AA}"/>
          </ac:spMkLst>
        </pc:spChg>
        <pc:spChg chg="mod">
          <ac:chgData name="Hayley Wentel" userId="S::hayley.wentel@connahsquayhs.org.uk::88a8e3f5-b939-4634-a361-b74f35b5778d" providerId="AD" clId="Web-{106DD909-399D-2442-15EF-09FCBCCD44CD}" dt="2024-06-28T11:19:33.743" v="10"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106DD909-399D-2442-15EF-09FCBCCD44CD}" dt="2024-06-28T12:06:30.175" v="245"/>
        <pc:sldMkLst>
          <pc:docMk/>
          <pc:sldMk cId="3122446814" sldId="281"/>
        </pc:sldMkLst>
        <pc:graphicFrameChg chg="add mod modGraphic">
          <ac:chgData name="Hayley Wentel" userId="S::hayley.wentel@connahsquayhs.org.uk::88a8e3f5-b939-4634-a361-b74f35b5778d" providerId="AD" clId="Web-{106DD909-399D-2442-15EF-09FCBCCD44CD}" dt="2024-06-28T12:06:30.175" v="245"/>
          <ac:graphicFrameMkLst>
            <pc:docMk/>
            <pc:sldMk cId="3122446814" sldId="281"/>
            <ac:graphicFrameMk id="7" creationId="{64E7D774-6FF2-9B71-410D-49AC4DF9D4AD}"/>
          </ac:graphicFrameMkLst>
        </pc:graphicFrameChg>
      </pc:sldChg>
      <pc:sldChg chg="addSp delSp modSp">
        <pc:chgData name="Hayley Wentel" userId="S::hayley.wentel@connahsquayhs.org.uk::88a8e3f5-b939-4634-a361-b74f35b5778d" providerId="AD" clId="Web-{106DD909-399D-2442-15EF-09FCBCCD44CD}" dt="2024-06-28T11:53:05.369" v="68" actId="20577"/>
        <pc:sldMkLst>
          <pc:docMk/>
          <pc:sldMk cId="3785915959" sldId="282"/>
        </pc:sldMkLst>
        <pc:spChg chg="mod">
          <ac:chgData name="Hayley Wentel" userId="S::hayley.wentel@connahsquayhs.org.uk::88a8e3f5-b939-4634-a361-b74f35b5778d" providerId="AD" clId="Web-{106DD909-399D-2442-15EF-09FCBCCD44CD}" dt="2024-06-28T11:51:12.287" v="43" actId="20577"/>
          <ac:spMkLst>
            <pc:docMk/>
            <pc:sldMk cId="3785915959" sldId="282"/>
            <ac:spMk id="2" creationId="{FF1F1BCE-76F1-3B00-C414-643188F0671E}"/>
          </ac:spMkLst>
        </pc:spChg>
        <pc:spChg chg="mod">
          <ac:chgData name="Hayley Wentel" userId="S::hayley.wentel@connahsquayhs.org.uk::88a8e3f5-b939-4634-a361-b74f35b5778d" providerId="AD" clId="Web-{106DD909-399D-2442-15EF-09FCBCCD44CD}" dt="2024-06-28T11:51:57.835" v="49" actId="20577"/>
          <ac:spMkLst>
            <pc:docMk/>
            <pc:sldMk cId="3785915959" sldId="282"/>
            <ac:spMk id="4" creationId="{F5F439B9-3B25-1165-7EFF-B0C4845E1093}"/>
          </ac:spMkLst>
        </pc:spChg>
        <pc:spChg chg="mod">
          <ac:chgData name="Hayley Wentel" userId="S::hayley.wentel@connahsquayhs.org.uk::88a8e3f5-b939-4634-a361-b74f35b5778d" providerId="AD" clId="Web-{106DD909-399D-2442-15EF-09FCBCCD44CD}" dt="2024-06-28T11:53:05.369" v="68" actId="20577"/>
          <ac:spMkLst>
            <pc:docMk/>
            <pc:sldMk cId="3785915959" sldId="282"/>
            <ac:spMk id="6" creationId="{D4E2F972-71C4-0D1E-4E4D-CE4124B29869}"/>
          </ac:spMkLst>
        </pc:spChg>
        <pc:graphicFrameChg chg="add del mod">
          <ac:chgData name="Hayley Wentel" userId="S::hayley.wentel@connahsquayhs.org.uk::88a8e3f5-b939-4634-a361-b74f35b5778d" providerId="AD" clId="Web-{106DD909-399D-2442-15EF-09FCBCCD44CD}" dt="2024-06-28T11:43:16.335" v="39"/>
          <ac:graphicFrameMkLst>
            <pc:docMk/>
            <pc:sldMk cId="3785915959" sldId="282"/>
            <ac:graphicFrameMk id="10" creationId="{3FB41631-04F0-1891-285F-E9259FA9D2BE}"/>
          </ac:graphicFrameMkLst>
        </pc:graphicFrameChg>
        <pc:graphicFrameChg chg="add del mod">
          <ac:chgData name="Hayley Wentel" userId="S::hayley.wentel@connahsquayhs.org.uk::88a8e3f5-b939-4634-a361-b74f35b5778d" providerId="AD" clId="Web-{106DD909-399D-2442-15EF-09FCBCCD44CD}" dt="2024-06-28T11:52:42.977" v="62"/>
          <ac:graphicFrameMkLst>
            <pc:docMk/>
            <pc:sldMk cId="3785915959" sldId="282"/>
            <ac:graphicFrameMk id="12" creationId="{0CF68932-6DC8-3F64-B85F-04EDB897730B}"/>
          </ac:graphicFrameMkLst>
        </pc:graphicFrameChg>
        <pc:graphicFrameChg chg="add del mod">
          <ac:chgData name="Hayley Wentel" userId="S::hayley.wentel@connahsquayhs.org.uk::88a8e3f5-b939-4634-a361-b74f35b5778d" providerId="AD" clId="Web-{106DD909-399D-2442-15EF-09FCBCCD44CD}" dt="2024-06-28T11:52:49.884" v="66"/>
          <ac:graphicFrameMkLst>
            <pc:docMk/>
            <pc:sldMk cId="3785915959" sldId="282"/>
            <ac:graphicFrameMk id="14" creationId="{775996A8-B8CD-20A3-5B6A-DD3182A37337}"/>
          </ac:graphicFrameMkLst>
        </pc:graphicFrameChg>
      </pc:sldChg>
      <pc:sldChg chg="modSp">
        <pc:chgData name="Hayley Wentel" userId="S::hayley.wentel@connahsquayhs.org.uk::88a8e3f5-b939-4634-a361-b74f35b5778d" providerId="AD" clId="Web-{106DD909-399D-2442-15EF-09FCBCCD44CD}" dt="2024-06-28T12:03:04.778" v="216" actId="20577"/>
        <pc:sldMkLst>
          <pc:docMk/>
          <pc:sldMk cId="632769890" sldId="284"/>
        </pc:sldMkLst>
        <pc:spChg chg="mod">
          <ac:chgData name="Hayley Wentel" userId="S::hayley.wentel@connahsquayhs.org.uk::88a8e3f5-b939-4634-a361-b74f35b5778d" providerId="AD" clId="Web-{106DD909-399D-2442-15EF-09FCBCCD44CD}" dt="2024-06-28T12:03:04.778" v="216" actId="20577"/>
          <ac:spMkLst>
            <pc:docMk/>
            <pc:sldMk cId="632769890" sldId="284"/>
            <ac:spMk id="4" creationId="{235860F6-C416-1E2E-120E-314D539F4A7E}"/>
          </ac:spMkLst>
        </pc:spChg>
        <pc:spChg chg="mod">
          <ac:chgData name="Hayley Wentel" userId="S::hayley.wentel@connahsquayhs.org.uk::88a8e3f5-b939-4634-a361-b74f35b5778d" providerId="AD" clId="Web-{106DD909-399D-2442-15EF-09FCBCCD44CD}" dt="2024-06-28T11:57:51.127" v="159" actId="20577"/>
          <ac:spMkLst>
            <pc:docMk/>
            <pc:sldMk cId="632769890" sldId="284"/>
            <ac:spMk id="10" creationId="{59B49D29-3501-5F1D-BF03-49B083B72B1A}"/>
          </ac:spMkLst>
        </pc:spChg>
        <pc:spChg chg="mod">
          <ac:chgData name="Hayley Wentel" userId="S::hayley.wentel@connahsquayhs.org.uk::88a8e3f5-b939-4634-a361-b74f35b5778d" providerId="AD" clId="Web-{106DD909-399D-2442-15EF-09FCBCCD44CD}" dt="2024-06-28T11:54:45.575" v="124" actId="20577"/>
          <ac:spMkLst>
            <pc:docMk/>
            <pc:sldMk cId="632769890" sldId="284"/>
            <ac:spMk id="11" creationId="{73CA8E55-50A9-4198-412B-A239F349004B}"/>
          </ac:spMkLst>
        </pc:spChg>
      </pc:sldChg>
      <pc:sldChg chg="modSp">
        <pc:chgData name="Hayley Wentel" userId="S::hayley.wentel@connahsquayhs.org.uk::88a8e3f5-b939-4634-a361-b74f35b5778d" providerId="AD" clId="Web-{106DD909-399D-2442-15EF-09FCBCCD44CD}" dt="2024-06-28T11:17:08.629" v="5" actId="20577"/>
        <pc:sldMkLst>
          <pc:docMk/>
          <pc:sldMk cId="3948252949" sldId="286"/>
        </pc:sldMkLst>
        <pc:spChg chg="mod">
          <ac:chgData name="Hayley Wentel" userId="S::hayley.wentel@connahsquayhs.org.uk::88a8e3f5-b939-4634-a361-b74f35b5778d" providerId="AD" clId="Web-{106DD909-399D-2442-15EF-09FCBCCD44CD}" dt="2024-06-28T11:17:04.894" v="1" actId="20577"/>
          <ac:spMkLst>
            <pc:docMk/>
            <pc:sldMk cId="3948252949" sldId="286"/>
            <ac:spMk id="2" creationId="{00000000-0000-0000-0000-000000000000}"/>
          </ac:spMkLst>
        </pc:spChg>
        <pc:spChg chg="mod">
          <ac:chgData name="Hayley Wentel" userId="S::hayley.wentel@connahsquayhs.org.uk::88a8e3f5-b939-4634-a361-b74f35b5778d" providerId="AD" clId="Web-{106DD909-399D-2442-15EF-09FCBCCD44CD}" dt="2024-06-28T11:17:08.629" v="5" actId="20577"/>
          <ac:spMkLst>
            <pc:docMk/>
            <pc:sldMk cId="3948252949" sldId="286"/>
            <ac:spMk id="4"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42053621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30"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Programming</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129939"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129939" cy="450826"/>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2328713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6638" y="1562"/>
            <a:ext cx="10696330" cy="356499"/>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69C43617-611E-535C-D726-F68D21E44847}"/>
              </a:ext>
            </a:extLst>
          </p:cNvPr>
          <p:cNvGraphicFramePr>
            <a:graphicFrameLocks noGrp="1"/>
          </p:cNvGraphicFramePr>
          <p:nvPr>
            <p:extLst>
              <p:ext uri="{D42A27DB-BD31-4B8C-83A1-F6EECF244321}">
                <p14:modId xmlns:p14="http://schemas.microsoft.com/office/powerpoint/2010/main" val="4280573145"/>
              </p:ext>
            </p:extLst>
          </p:nvPr>
        </p:nvGraphicFramePr>
        <p:xfrm>
          <a:off x="-12934" y="363531"/>
          <a:ext cx="10695434" cy="6992200"/>
        </p:xfrm>
        <a:graphic>
          <a:graphicData uri="http://schemas.openxmlformats.org/drawingml/2006/table">
            <a:tbl>
              <a:tblPr bandRow="1">
                <a:tableStyleId>{5C22544A-7EE6-4342-B048-85BDC9FD1C3A}</a:tableStyleId>
              </a:tblPr>
              <a:tblGrid>
                <a:gridCol w="405159">
                  <a:extLst>
                    <a:ext uri="{9D8B030D-6E8A-4147-A177-3AD203B41FA5}">
                      <a16:colId xmlns:a16="http://schemas.microsoft.com/office/drawing/2014/main" val="241980735"/>
                    </a:ext>
                  </a:extLst>
                </a:gridCol>
                <a:gridCol w="2373074">
                  <a:extLst>
                    <a:ext uri="{9D8B030D-6E8A-4147-A177-3AD203B41FA5}">
                      <a16:colId xmlns:a16="http://schemas.microsoft.com/office/drawing/2014/main" val="1900715119"/>
                    </a:ext>
                  </a:extLst>
                </a:gridCol>
                <a:gridCol w="4717210">
                  <a:extLst>
                    <a:ext uri="{9D8B030D-6E8A-4147-A177-3AD203B41FA5}">
                      <a16:colId xmlns:a16="http://schemas.microsoft.com/office/drawing/2014/main" val="1055196780"/>
                    </a:ext>
                  </a:extLst>
                </a:gridCol>
                <a:gridCol w="3199991">
                  <a:extLst>
                    <a:ext uri="{9D8B030D-6E8A-4147-A177-3AD203B41FA5}">
                      <a16:colId xmlns:a16="http://schemas.microsoft.com/office/drawing/2014/main" val="2137127879"/>
                    </a:ext>
                  </a:extLst>
                </a:gridCol>
              </a:tblGrid>
              <a:tr h="419629">
                <a:tc rowSpan="7">
                  <a:txBody>
                    <a:bodyPr/>
                    <a:lstStyle/>
                    <a:p>
                      <a:pPr lvl="0" algn="l">
                        <a:buNone/>
                      </a:pPr>
                      <a:r>
                        <a:rPr lang="en-US" sz="3600" b="0" i="0" dirty="0">
                          <a:effectLst/>
                          <a:latin typeface="Calibri"/>
                        </a:rPr>
                        <a:t>7</a:t>
                      </a:r>
                      <a:endParaRPr lang="en-US" sz="1050" b="0" i="0" dirty="0">
                        <a:effectLst/>
                        <a:latin typeface="Calibri"/>
                      </a:endParaRP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Introduction to Programming and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Introduce the concept of programming and </a:t>
                      </a:r>
                      <a:r>
                        <a:rPr lang="en-US" sz="900" b="0" i="0" err="1">
                          <a:effectLst/>
                          <a:latin typeface="Calibri"/>
                        </a:rPr>
                        <a:t>familiarise</a:t>
                      </a:r>
                      <a:r>
                        <a:rPr lang="en-US" sz="900" b="0" i="0" dirty="0">
                          <a:effectLst/>
                          <a:latin typeface="Calibri"/>
                        </a:rPr>
                        <a:t> students with the Scratch interface.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The basic concept of programming and navigation of the Scratch environment.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2631009222"/>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Creating Simple Programs with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Learn to create simple animations and stories using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How to use basic Scratch blocks to create animations and stories.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1041582107"/>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Understanding Variables and Loops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Introduction to variables and loops in Scratch through practical exercises.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What variables and loops are, and how they are used in Scratch programming.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538895665"/>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Advanced Storytelling and Animation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Develop more complex stories and animations using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How to use advanced Scratch features to enhance storytelling and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1163347371"/>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Introduction to Game Development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Start developing simple games in Scratch, incorporating user input.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Basics of game development in Scratch, including how to process user input.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3970849152"/>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Enhancing Scratch Games with Variables and Loops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Use variables and loops to add complexity to games developed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How variables and loops can enhance gameplay and game mechanics.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3882737785"/>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4E290"/>
                    </a:solidFill>
                  </a:tcPr>
                </a:tc>
                <a:tc>
                  <a:txBody>
                    <a:bodyPr/>
                    <a:lstStyle/>
                    <a:p>
                      <a:pPr algn="l" rtl="0" fontAlgn="base"/>
                      <a:r>
                        <a:rPr lang="en-US" sz="900" b="0" i="0" dirty="0">
                          <a:effectLst/>
                          <a:latin typeface="Calibri"/>
                        </a:rPr>
                        <a:t>Debugging and Problem-Solving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Learn techniques for debugging Scratch projects and solving common programming problems.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tc>
                  <a:txBody>
                    <a:bodyPr/>
                    <a:lstStyle/>
                    <a:p>
                      <a:pPr algn="l" rtl="0" fontAlgn="base"/>
                      <a:r>
                        <a:rPr lang="en-US" sz="900" b="0" i="0" dirty="0">
                          <a:effectLst/>
                          <a:latin typeface="Calibri"/>
                        </a:rPr>
                        <a:t>Debugging processes and problem-solving strategies in Scratch.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1583281307"/>
                  </a:ext>
                </a:extLst>
              </a:tr>
              <a:tr h="318339">
                <a:tc rowSpan="5">
                  <a:txBody>
                    <a:bodyPr/>
                    <a:lstStyle/>
                    <a:p>
                      <a:pPr lvl="0" algn="l">
                        <a:buNone/>
                      </a:pPr>
                      <a:r>
                        <a:rPr lang="en-US" sz="3600" b="0" i="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Transitioning to Python: Fundamentals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Python programming language and its environment.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The syntax and basic structure of Python code.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022732026"/>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Writing Simple Programs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Write simple Python programs that perform basic calculations and output.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to write and execute simple Python statements and programs.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88955049"/>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Variables, Data Types, and Operators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Explore variables, different data types, and operators in Python through practical examples.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Different data types, variables, and how operators are used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688862079"/>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Control Flow in Python: if Statements and Loops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Learn about control flow in Python using if statements and loops.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to use if statements for decision-making and loops for repetition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002205191"/>
                  </a:ext>
                </a:extLst>
              </a:tr>
              <a:tr h="41962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Functions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writing and using functions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The concept of functions in Python, how to define them, and why they are useful.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724023743"/>
                  </a:ext>
                </a:extLst>
              </a:tr>
              <a:tr h="419629">
                <a:tc rowSpan="5">
                  <a:txBody>
                    <a:bodyPr/>
                    <a:lstStyle/>
                    <a:p>
                      <a:pPr lvl="0" algn="l">
                        <a:buNone/>
                      </a:pPr>
                      <a:r>
                        <a:rPr lang="en-US" sz="3600" b="0" i="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900" b="0" i="0" dirty="0">
                          <a:effectLst/>
                          <a:latin typeface="Calibri"/>
                        </a:rPr>
                        <a:t>Advanced Data Handling: Lists and Dictionaries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Learning how to use lists and dictionaries for more advanced data handling.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How to create and manipulate lists and dictionaries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086308973"/>
                  </a:ext>
                </a:extLst>
              </a:tr>
              <a:tr h="34727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900" b="0" i="0" dirty="0">
                          <a:effectLst/>
                          <a:latin typeface="Calibri"/>
                        </a:rPr>
                        <a:t>Error Handling and Debugging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Techniques for identifying and fixing errors in Python code.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Common types of errors in Python and how to resolve them.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546910680"/>
                  </a:ext>
                </a:extLst>
              </a:tr>
              <a:tr h="47750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900" b="0" i="0" dirty="0">
                          <a:effectLst/>
                          <a:latin typeface="Calibri"/>
                        </a:rPr>
                        <a:t>Practical Project: Designing a Program in Python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Begin a multi-lesson project to design and develop a complete program based on learned concepts.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Application of all previously learned programming concepts, planning, and project management skills to a practical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4226561795"/>
                  </a:ext>
                </a:extLst>
              </a:tr>
              <a:tr h="47750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900" b="0" i="0" dirty="0">
                          <a:effectLst/>
                          <a:latin typeface="Calibri"/>
                        </a:rPr>
                        <a:t>Practical Project: Development and Coding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Continue development of the Python program, focusing on coding and applying concepts.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Practical application of Python programming skills to develop a working piece of software.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533701894"/>
                  </a:ext>
                </a:extLst>
              </a:tr>
              <a:tr h="525244">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900" b="0" i="0" dirty="0">
                          <a:effectLst/>
                          <a:latin typeface="Calibri"/>
                        </a:rPr>
                        <a:t>Practical Project: Testing and Improvements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err="1">
                          <a:effectLst/>
                          <a:latin typeface="Calibri"/>
                        </a:rPr>
                        <a:t>Finalise</a:t>
                      </a:r>
                      <a:r>
                        <a:rPr lang="en-US" sz="900" b="0" i="0" dirty="0">
                          <a:effectLst/>
                          <a:latin typeface="Calibri"/>
                        </a:rPr>
                        <a:t> the project with testing and make necessary improvements.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900" b="0" i="0" dirty="0">
                          <a:effectLst/>
                          <a:latin typeface="Calibri"/>
                        </a:rPr>
                        <a:t>How to systematically test a Python program and use feedback for improvements.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242512111"/>
                  </a:ext>
                </a:extLst>
              </a:tr>
            </a:tbl>
          </a:graphicData>
        </a:graphic>
      </p:graphicFrame>
    </p:spTree>
    <p:extLst>
      <p:ext uri="{BB962C8B-B14F-4D97-AF65-F5344CB8AC3E}">
        <p14:creationId xmlns:p14="http://schemas.microsoft.com/office/powerpoint/2010/main" val="1737214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2000" b="1" dirty="0">
                <a:solidFill>
                  <a:srgbClr val="1F1F1F"/>
                </a:solidFill>
                <a:latin typeface="Arial"/>
                <a:cs typeface="Arial"/>
              </a:rPr>
              <a:t>Science and Technology WMS:</a:t>
            </a:r>
            <a:r>
              <a:rPr lang="en-GB" sz="2000" dirty="0">
                <a:solidFill>
                  <a:srgbClr val="1F1F1F"/>
                </a:solidFill>
                <a:latin typeface="Arial"/>
                <a:cs typeface="Arial"/>
              </a:rPr>
              <a:t> Computation is the foundation for our digital world. To create and use digital technologies to their full potential, learners need to know how they work.</a:t>
            </a:r>
            <a:endParaRPr lang="en-GB"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Enterprising, creative </a:t>
            </a:r>
            <a:r>
              <a:rPr lang="en-GB" sz="1100" b="1">
                <a:solidFill>
                  <a:srgbClr val="1F1F1F"/>
                </a:solidFill>
                <a:latin typeface="Calibri"/>
                <a:cs typeface="Calibri"/>
              </a:rPr>
              <a:t>contributors</a:t>
            </a:r>
            <a:r>
              <a:rPr lang="en-GB" sz="1100" dirty="0">
                <a:solidFill>
                  <a:srgbClr val="1F1F1F"/>
                </a:solidFill>
                <a:latin typeface="Calibri"/>
                <a:cs typeface="Calibri"/>
              </a:rPr>
              <a:t> </a:t>
            </a:r>
            <a:r>
              <a:rPr lang="en-GB" sz="1100">
                <a:solidFill>
                  <a:srgbClr val="1F1F1F"/>
                </a:solidFill>
                <a:latin typeface="Calibri"/>
                <a:ea typeface="Calibri"/>
                <a:cs typeface="Calibri"/>
              </a:rPr>
              <a:t>who</a:t>
            </a:r>
            <a:r>
              <a:rPr lang="en-GB" sz="1100">
                <a:solidFill>
                  <a:srgbClr val="1F1F1F"/>
                </a:solidFill>
                <a:latin typeface="Calibri"/>
                <a:cs typeface="Calibri"/>
              </a:rPr>
              <a:t> connect and apply their knowledge and skills to</a:t>
            </a:r>
            <a:r>
              <a:rPr lang="en-GB" sz="1100">
                <a:solidFill>
                  <a:srgbClr val="1F1F1F"/>
                </a:solidFill>
                <a:latin typeface="Calibri"/>
                <a:ea typeface="Calibri"/>
                <a:cs typeface="Calibri"/>
              </a:rPr>
              <a:t> create ideas and products, </a:t>
            </a:r>
            <a:r>
              <a:rPr lang="en-GB" sz="1100">
                <a:solidFill>
                  <a:srgbClr val="1F1F1F"/>
                </a:solidFill>
                <a:latin typeface="Calibri"/>
                <a:cs typeface="Calibri"/>
              </a:rPr>
              <a:t>and are ready to play a full part in life and work.</a:t>
            </a:r>
          </a:p>
          <a:p>
            <a:pPr>
              <a:buFont typeface="Arial"/>
              <a:buChar char="•"/>
            </a:pPr>
            <a:r>
              <a:rPr lang="en-GB" sz="1100" b="1" dirty="0">
                <a:solidFill>
                  <a:srgbClr val="1F1F1F"/>
                </a:solidFill>
                <a:latin typeface="Calibri"/>
                <a:ea typeface="Calibri"/>
                <a:cs typeface="Calibri"/>
              </a:rPr>
              <a:t>Ambitious, capable learners</a:t>
            </a:r>
            <a:r>
              <a:rPr lang="en-GB" sz="1100" dirty="0">
                <a:solidFill>
                  <a:srgbClr val="1F1F1F"/>
                </a:solidFill>
                <a:latin typeface="Calibri"/>
                <a:ea typeface="Calibri"/>
                <a:cs typeface="Calibri"/>
              </a:rPr>
              <a:t> who: are building up a body of knowledge and have the skills to connect and apply that knowledge in different contexts, and are ready to learn throughout their lives.</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r>
              <a:rPr lang="en-GB" sz="1100">
                <a:latin typeface="Calibri"/>
                <a:cs typeface="Calibri"/>
              </a:rPr>
              <a:t>Numeracy – 1.1</a:t>
            </a:r>
            <a:endParaRPr lang="en-US" sz="1100">
              <a:latin typeface="Calibri"/>
              <a:cs typeface="Calibri"/>
            </a:endParaRPr>
          </a:p>
          <a:p>
            <a:pPr marL="285750">
              <a:lnSpc>
                <a:spcPct val="100000"/>
              </a:lnSpc>
              <a:spcBef>
                <a:spcPts val="0"/>
              </a:spcBef>
              <a:buFont typeface="Symbol"/>
              <a:buChar char="•"/>
            </a:pPr>
            <a:r>
              <a:rPr lang="en-GB" sz="1100">
                <a:solidFill>
                  <a:srgbClr val="000000"/>
                </a:solidFill>
                <a:latin typeface="Calibri"/>
                <a:cs typeface="Calibri"/>
              </a:rPr>
              <a:t>I can draw on my understanding of the basic structures of mathematics and can apply them in different contexts.</a:t>
            </a:r>
            <a:endParaRPr lang="en-US" sz="1100">
              <a:solidFill>
                <a:srgbClr val="000000"/>
              </a:solidFill>
              <a:latin typeface="Calibri"/>
              <a:cs typeface="Calibri"/>
            </a:endParaRPr>
          </a:p>
          <a:p>
            <a:pPr>
              <a:lnSpc>
                <a:spcPct val="100000"/>
              </a:lnSpc>
              <a:spcBef>
                <a:spcPts val="0"/>
              </a:spcBef>
            </a:pPr>
            <a:r>
              <a:rPr lang="en-GB" sz="1100">
                <a:latin typeface="Calibri"/>
                <a:cs typeface="Calibri"/>
              </a:rPr>
              <a:t>DCF 4.2 Data and computational thinking</a:t>
            </a:r>
            <a:endParaRPr lang="en-US" sz="1100">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create a simple model or self-contained algorithm.</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the different parts of an algorithm to determine their purpose.</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repeating patterns within an algorithm and use iteration to make the algorithm more efficient.</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detect and correct errors in algorithms.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dirty="0">
                <a:solidFill>
                  <a:srgbClr val="000000"/>
                </a:solidFill>
                <a:latin typeface="Calibri"/>
                <a:cs typeface="Calibri"/>
              </a:rPr>
              <a:t>Learners will demonstrate each of the pedagogical principles outlined below:</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a:lnSpc>
                <a:spcPct val="120000"/>
              </a:lnSpc>
              <a:spcBef>
                <a:spcPts val="0"/>
              </a:spcBef>
            </a:pPr>
            <a:r>
              <a:rPr lang="en-GB" sz="1100" dirty="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sets tasks and selects resources that builds on previous knowledge and experience and engage interest</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supports social and emotional development and positive relationships</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solidFill>
                  <a:srgbClr val="1F1F1F"/>
                </a:solidFill>
                <a:latin typeface="Arial"/>
                <a:cs typeface="Arial"/>
              </a:rPr>
              <a:t>I can break down a problem to predict its outcome</a:t>
            </a:r>
          </a:p>
          <a:p>
            <a:r>
              <a:rPr lang="en-US" sz="1200" dirty="0">
                <a:solidFill>
                  <a:srgbClr val="1F1F1F"/>
                </a:solidFill>
                <a:latin typeface="Arial"/>
                <a:cs typeface="Arial"/>
              </a:rPr>
              <a:t>I can detect and correct mistakes which cause instructions (a solution) to fail (debug).</a:t>
            </a:r>
          </a:p>
          <a:p>
            <a:r>
              <a:rPr lang="en-US" sz="1200" dirty="0">
                <a:solidFill>
                  <a:srgbClr val="1F1F1F"/>
                </a:solidFill>
                <a:latin typeface="Arial"/>
                <a:cs typeface="Arial"/>
              </a:rPr>
              <a:t>I can create and record verbal, written and symbolic instructions to test ideas, </a:t>
            </a:r>
            <a:r>
              <a:rPr lang="en-US" sz="1200" i="1" dirty="0">
                <a:solidFill>
                  <a:srgbClr val="1F1F1F"/>
                </a:solidFill>
                <a:latin typeface="Arial"/>
                <a:cs typeface="Arial"/>
              </a:rPr>
              <a:t>e.g. the order of waking up through a diagram or flowchart</a:t>
            </a:r>
            <a:r>
              <a:rPr lang="en-US" sz="1200" dirty="0">
                <a:solidFill>
                  <a:srgbClr val="1F1F1F"/>
                </a:solidFill>
                <a:latin typeface="Arial"/>
                <a:cs typeface="Arial"/>
              </a:rPr>
              <a:t>.</a:t>
            </a:r>
            <a:endParaRPr lang="en-US" dirty="0"/>
          </a:p>
          <a:p>
            <a:r>
              <a:rPr lang="en-US" sz="1200" dirty="0">
                <a:solidFill>
                  <a:srgbClr val="1F1F1F"/>
                </a:solidFill>
                <a:latin typeface="Arial"/>
                <a:cs typeface="Arial"/>
              </a:rPr>
              <a:t>I can identify repetitions or loops in a sequence, </a:t>
            </a:r>
            <a:r>
              <a:rPr lang="en-US" sz="1200" i="1" dirty="0">
                <a:solidFill>
                  <a:srgbClr val="1F1F1F"/>
                </a:solidFill>
                <a:latin typeface="Arial"/>
                <a:cs typeface="Arial"/>
              </a:rPr>
              <a:t>e.g. identify where to shorten a set of instructions by repeating steps</a:t>
            </a:r>
            <a:endParaRPr lang="en-US" dirty="0"/>
          </a:p>
          <a:p>
            <a:endParaRPr lang="en-US" sz="1200" i="1"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create and refine algorithms and flowcharts to solve problems, making use of features such as loops, Boolean values and formulae</a:t>
            </a:r>
            <a:endParaRPr lang="en-US" sz="900" dirty="0"/>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understand the importance of the order of statements within algorithms</a:t>
            </a:r>
          </a:p>
          <a:p>
            <a:pPr marL="171450" indent="-171450">
              <a:lnSpc>
                <a:spcPct val="100000"/>
              </a:lnSpc>
              <a:spcBef>
                <a:spcPts val="0"/>
              </a:spcBef>
              <a:buFont typeface="Arial,Sans-Serif" panose="020B0604020202020204" pitchFamily="34" charset="0"/>
              <a:buChar char="•"/>
            </a:pPr>
            <a:endParaRPr lang="en-GB"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simple model or self-contained algorithms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the different parts of an algorithm to determine their purpose.</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repeating patterns within an algorithm and use iteration to make the algorithm more efficient.</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detect and correct errors in algorithms.</a:t>
            </a:r>
          </a:p>
          <a:p>
            <a:pPr marL="285750" indent="-285750">
              <a:lnSpc>
                <a:spcPct val="100000"/>
              </a:lnSpc>
              <a:spcBef>
                <a:spcPts val="0"/>
              </a:spcBef>
              <a:buFont typeface="Arial,Sans-Serif" panose="020B0604020202020204" pitchFamily="34" charset="0"/>
              <a:buChar char="•"/>
            </a:pP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a:solidFill>
                  <a:srgbClr val="242424"/>
                </a:solidFill>
                <a:latin typeface="MASSILIA VF"/>
                <a:ea typeface="Calibri"/>
                <a:cs typeface="Calibri"/>
              </a:rPr>
              <a:t>Learners should  know how to create simple code in python </a:t>
            </a:r>
            <a:r>
              <a:rPr lang="en-US" sz="1100" dirty="0">
                <a:solidFill>
                  <a:srgbClr val="242424"/>
                </a:solidFill>
                <a:latin typeface="MASSILIA VF"/>
                <a:ea typeface="Calibri"/>
                <a:cs typeface="Calibri"/>
              </a:rPr>
              <a:t>to move the turtle to draw a line and reset the turtle.</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create simple code in python to move the turtle to draw a line and reset the turtle.</a:t>
            </a: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draw a house using the </a:t>
            </a:r>
            <a:r>
              <a:rPr lang="en-US" sz="1100" dirty="0" err="1">
                <a:solidFill>
                  <a:srgbClr val="242424"/>
                </a:solidFill>
                <a:latin typeface="MASSILIA VF"/>
              </a:rPr>
              <a:t>tuttle</a:t>
            </a:r>
            <a:r>
              <a:rPr lang="en-US" sz="1100" dirty="0">
                <a:solidFill>
                  <a:srgbClr val="242424"/>
                </a:solidFill>
                <a:latin typeface="MASSILIA VF"/>
              </a:rPr>
              <a:t> tool</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77500" lnSpcReduction="20000"/>
          </a:bodyPr>
          <a:lstStyle/>
          <a:p>
            <a:pPr>
              <a:lnSpc>
                <a:spcPct val="120000"/>
              </a:lnSpc>
              <a:spcBef>
                <a:spcPts val="0"/>
              </a:spcBef>
              <a:spcAft>
                <a:spcPts val="100"/>
              </a:spcAft>
            </a:pPr>
            <a:r>
              <a:rPr lang="en-US" sz="1200">
                <a:solidFill>
                  <a:srgbClr val="000000"/>
                </a:solidFill>
                <a:latin typeface="Calibri"/>
                <a:ea typeface="Calibri"/>
                <a:cs typeface="Calibri"/>
              </a:rPr>
              <a:t>Edit</a:t>
            </a:r>
            <a:endParaRPr lang="en-US"/>
          </a:p>
          <a:p>
            <a:pPr>
              <a:lnSpc>
                <a:spcPct val="120000"/>
              </a:lnSpc>
              <a:spcBef>
                <a:spcPts val="0"/>
              </a:spcBef>
              <a:spcAft>
                <a:spcPts val="100"/>
              </a:spcAft>
            </a:pPr>
            <a:r>
              <a:rPr lang="en-US" sz="1200" dirty="0">
                <a:solidFill>
                  <a:srgbClr val="000000"/>
                </a:solidFill>
                <a:latin typeface="Calibri"/>
                <a:ea typeface="Calibri"/>
                <a:cs typeface="Calibri"/>
              </a:rPr>
              <a:t>Create</a:t>
            </a:r>
          </a:p>
          <a:p>
            <a:pPr>
              <a:lnSpc>
                <a:spcPct val="120000"/>
              </a:lnSpc>
              <a:spcBef>
                <a:spcPts val="0"/>
              </a:spcBef>
              <a:spcAft>
                <a:spcPts val="100"/>
              </a:spcAft>
            </a:pPr>
            <a:r>
              <a:rPr lang="en-US" sz="1200">
                <a:solidFill>
                  <a:srgbClr val="000000"/>
                </a:solidFill>
                <a:latin typeface="Calibri"/>
                <a:ea typeface="Calibri"/>
                <a:cs typeface="Calibri"/>
              </a:rPr>
              <a:t>Save</a:t>
            </a:r>
          </a:p>
          <a:p>
            <a:pPr>
              <a:lnSpc>
                <a:spcPct val="120000"/>
              </a:lnSpc>
              <a:spcBef>
                <a:spcPts val="0"/>
              </a:spcBef>
              <a:spcAft>
                <a:spcPts val="100"/>
              </a:spcAft>
            </a:pPr>
            <a:r>
              <a:rPr lang="en-US" sz="1200">
                <a:solidFill>
                  <a:srgbClr val="000000"/>
                </a:solidFill>
                <a:latin typeface="Calibri"/>
                <a:ea typeface="Calibri"/>
                <a:cs typeface="Calibri"/>
              </a:rPr>
              <a:t>File Type</a:t>
            </a:r>
          </a:p>
          <a:p>
            <a:pPr>
              <a:lnSpc>
                <a:spcPct val="120000"/>
              </a:lnSpc>
              <a:spcBef>
                <a:spcPts val="0"/>
              </a:spcBef>
              <a:spcAft>
                <a:spcPts val="100"/>
              </a:spcAft>
            </a:pPr>
            <a:r>
              <a:rPr lang="en-GB" sz="1100">
                <a:solidFill>
                  <a:srgbClr val="000000"/>
                </a:solidFill>
                <a:latin typeface="Calibri"/>
                <a:cs typeface="Calibri"/>
              </a:rPr>
              <a:t>program code</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error </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Debug</a:t>
            </a:r>
            <a:endParaRPr lang="en-US" sz="110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syntax</a:t>
            </a:r>
            <a:endParaRPr lang="en-US" sz="1100" dirty="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variable value</a:t>
            </a:r>
            <a:endParaRPr lang="en-US" sz="11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maths</a:t>
            </a:r>
            <a:r>
              <a:rPr lang="en-GB" sz="1200" dirty="0">
                <a:solidFill>
                  <a:srgbClr val="000000"/>
                </a:solidFill>
                <a:latin typeface="Calibri"/>
                <a:ea typeface="Calibri"/>
                <a:cs typeface="Calibri"/>
              </a:rPr>
              <a:t> department – The use of logic and problem solving</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 drawing of a house using turtle in python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188</cp:revision>
  <dcterms:created xsi:type="dcterms:W3CDTF">2024-02-26T09:08:58Z</dcterms:created>
  <dcterms:modified xsi:type="dcterms:W3CDTF">2024-07-01T12:07:01Z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