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5DB09-7BBF-9E74-A659-7EA6D6E9FB0B}" v="8" dt="2024-07-01T13:43:53.031"/>
    <p1510:client id="{E781F3A8-49E3-D311-1512-6233461876F5}" v="5" dt="2024-07-01T11:17:10.1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E781F3A8-49E3-D311-1512-6233461876F5}"/>
    <pc:docChg chg="modSld">
      <pc:chgData name="" userId="" providerId="" clId="Web-{E781F3A8-49E3-D311-1512-6233461876F5}" dt="2024-07-01T11:17:06.281" v="1" actId="20577"/>
      <pc:docMkLst>
        <pc:docMk/>
      </pc:docMkLst>
      <pc:sldChg chg="modSp">
        <pc:chgData name="" userId="" providerId="" clId="Web-{E781F3A8-49E3-D311-1512-6233461876F5}" dt="2024-07-01T11:17:06.281" v="1" actId="20577"/>
        <pc:sldMkLst>
          <pc:docMk/>
          <pc:sldMk cId="3948252949" sldId="286"/>
        </pc:sldMkLst>
        <pc:spChg chg="mod">
          <ac:chgData name="" userId="" providerId="" clId="Web-{E781F3A8-49E3-D311-1512-6233461876F5}" dt="2024-07-01T11:17:06.281" v="1" actId="20577"/>
          <ac:spMkLst>
            <pc:docMk/>
            <pc:sldMk cId="3948252949" sldId="286"/>
            <ac:spMk id="2" creationId="{00000000-0000-0000-0000-000000000000}"/>
          </ac:spMkLst>
        </pc:spChg>
      </pc:sldChg>
    </pc:docChg>
  </pc:docChgLst>
  <pc:docChgLst>
    <pc:chgData name="Hayley Wentel" userId="S::hayley.wentel@connahsquayhs.org.uk::88a8e3f5-b939-4634-a361-b74f35b5778d" providerId="AD" clId="Web-{E781F3A8-49E3-D311-1512-6233461876F5}"/>
    <pc:docChg chg="modSld">
      <pc:chgData name="Hayley Wentel" userId="S::hayley.wentel@connahsquayhs.org.uk::88a8e3f5-b939-4634-a361-b74f35b5778d" providerId="AD" clId="Web-{E781F3A8-49E3-D311-1512-6233461876F5}" dt="2024-07-01T11:17:09.625" v="1" actId="20577"/>
      <pc:docMkLst>
        <pc:docMk/>
      </pc:docMkLst>
      <pc:sldChg chg="modSp">
        <pc:chgData name="Hayley Wentel" userId="S::hayley.wentel@connahsquayhs.org.uk::88a8e3f5-b939-4634-a361-b74f35b5778d" providerId="AD" clId="Web-{E781F3A8-49E3-D311-1512-6233461876F5}" dt="2024-07-01T11:17:09.625" v="1" actId="20577"/>
        <pc:sldMkLst>
          <pc:docMk/>
          <pc:sldMk cId="3948252949" sldId="286"/>
        </pc:sldMkLst>
        <pc:spChg chg="mod">
          <ac:chgData name="Hayley Wentel" userId="S::hayley.wentel@connahsquayhs.org.uk::88a8e3f5-b939-4634-a361-b74f35b5778d" providerId="AD" clId="Web-{E781F3A8-49E3-D311-1512-6233461876F5}" dt="2024-07-01T11:17:09.625" v="1" actId="20577"/>
          <ac:spMkLst>
            <pc:docMk/>
            <pc:sldMk cId="3948252949" sldId="286"/>
            <ac:spMk id="2" creationId="{00000000-0000-0000-0000-000000000000}"/>
          </ac:spMkLst>
        </pc:spChg>
      </pc:sldChg>
    </pc:docChg>
  </pc:docChgLst>
  <pc:docChgLst>
    <pc:chgData name="Sian Davies" userId="S::sian.davies@connahsquayhs.org.uk::5e1bb527-8a04-4f10-b1b9-a8041d4d7767" providerId="AD" clId="Web-{1B75DB09-7BBF-9E74-A659-7EA6D6E9FB0B}"/>
    <pc:docChg chg="addSld modSld">
      <pc:chgData name="Sian Davies" userId="S::sian.davies@connahsquayhs.org.uk::5e1bb527-8a04-4f10-b1b9-a8041d4d7767" providerId="AD" clId="Web-{1B75DB09-7BBF-9E74-A659-7EA6D6E9FB0B}" dt="2024-07-01T13:43:53.031" v="7" actId="14100"/>
      <pc:docMkLst>
        <pc:docMk/>
      </pc:docMkLst>
      <pc:sldChg chg="addSp delSp modSp">
        <pc:chgData name="Sian Davies" userId="S::sian.davies@connahsquayhs.org.uk::5e1bb527-8a04-4f10-b1b9-a8041d4d7767" providerId="AD" clId="Web-{1B75DB09-7BBF-9E74-A659-7EA6D6E9FB0B}" dt="2024-07-01T13:43:53.031" v="7" actId="14100"/>
        <pc:sldMkLst>
          <pc:docMk/>
          <pc:sldMk cId="3122446814" sldId="281"/>
        </pc:sldMkLst>
        <pc:spChg chg="mod">
          <ac:chgData name="Sian Davies" userId="S::sian.davies@connahsquayhs.org.uk::5e1bb527-8a04-4f10-b1b9-a8041d4d7767" providerId="AD" clId="Web-{1B75DB09-7BBF-9E74-A659-7EA6D6E9FB0B}" dt="2024-07-01T13:43:53.031" v="7" actId="14100"/>
          <ac:spMkLst>
            <pc:docMk/>
            <pc:sldMk cId="3122446814" sldId="281"/>
            <ac:spMk id="2" creationId="{C8A5A3AB-29F2-8D94-41F2-D482551BC57C}"/>
          </ac:spMkLst>
        </pc:spChg>
        <pc:spChg chg="mod">
          <ac:chgData name="Sian Davies" userId="S::sian.davies@connahsquayhs.org.uk::5e1bb527-8a04-4f10-b1b9-a8041d4d7767" providerId="AD" clId="Web-{1B75DB09-7BBF-9E74-A659-7EA6D6E9FB0B}" dt="2024-07-01T13:43:50.468" v="6" actId="14100"/>
          <ac:spMkLst>
            <pc:docMk/>
            <pc:sldMk cId="3122446814" sldId="281"/>
            <ac:spMk id="3" creationId="{CE6D4E93-F28E-CF6E-949C-A1757BDC9633}"/>
          </ac:spMkLst>
        </pc:spChg>
        <pc:spChg chg="del mod">
          <ac:chgData name="Sian Davies" userId="S::sian.davies@connahsquayhs.org.uk::5e1bb527-8a04-4f10-b1b9-a8041d4d7767" providerId="AD" clId="Web-{1B75DB09-7BBF-9E74-A659-7EA6D6E9FB0B}" dt="2024-07-01T13:43:44.765" v="2"/>
          <ac:spMkLst>
            <pc:docMk/>
            <pc:sldMk cId="3122446814" sldId="281"/>
            <ac:spMk id="4" creationId="{A0DCDB6C-1C66-8A65-DDEF-2800BCE839BE}"/>
          </ac:spMkLst>
        </pc:spChg>
        <pc:spChg chg="del">
          <ac:chgData name="Sian Davies" userId="S::sian.davies@connahsquayhs.org.uk::5e1bb527-8a04-4f10-b1b9-a8041d4d7767" providerId="AD" clId="Web-{1B75DB09-7BBF-9E74-A659-7EA6D6E9FB0B}" dt="2024-07-01T13:43:48.093" v="5"/>
          <ac:spMkLst>
            <pc:docMk/>
            <pc:sldMk cId="3122446814" sldId="281"/>
            <ac:spMk id="5" creationId="{FE4E8A25-88BA-AB67-6310-45508AB4D528}"/>
          </ac:spMkLst>
        </pc:spChg>
        <pc:spChg chg="add del mod">
          <ac:chgData name="Sian Davies" userId="S::sian.davies@connahsquayhs.org.uk::5e1bb527-8a04-4f10-b1b9-a8041d4d7767" providerId="AD" clId="Web-{1B75DB09-7BBF-9E74-A659-7EA6D6E9FB0B}" dt="2024-07-01T13:43:47.077" v="4"/>
          <ac:spMkLst>
            <pc:docMk/>
            <pc:sldMk cId="3122446814" sldId="281"/>
            <ac:spMk id="8" creationId="{BCDF1C44-EA82-F11E-D069-B9FE57D3F0D2}"/>
          </ac:spMkLst>
        </pc:spChg>
        <pc:graphicFrameChg chg="del">
          <ac:chgData name="Sian Davies" userId="S::sian.davies@connahsquayhs.org.uk::5e1bb527-8a04-4f10-b1b9-a8041d4d7767" providerId="AD" clId="Web-{1B75DB09-7BBF-9E74-A659-7EA6D6E9FB0B}" dt="2024-07-01T13:43:45.999" v="3"/>
          <ac:graphicFrameMkLst>
            <pc:docMk/>
            <pc:sldMk cId="3122446814" sldId="281"/>
            <ac:graphicFrameMk id="7" creationId="{64E7D774-6FF2-9B71-410D-49AC4DF9D4AD}"/>
          </ac:graphicFrameMkLst>
        </pc:graphicFrameChg>
      </pc:sldChg>
      <pc:sldChg chg="add">
        <pc:chgData name="Sian Davies" userId="S::sian.davies@connahsquayhs.org.uk::5e1bb527-8a04-4f10-b1b9-a8041d4d7767" providerId="AD" clId="Web-{1B75DB09-7BBF-9E74-A659-7EA6D6E9FB0B}" dt="2024-07-01T13:43:36.795" v="0"/>
        <pc:sldMkLst>
          <pc:docMk/>
          <pc:sldMk cId="1160426772" sldId="287"/>
        </pc:sldMkLst>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Hayley Wentel" userId="S::hayley.wentel@connahsquayhs.org.uk::88a8e3f5-b939-4634-a361-b74f35b5778d" providerId="AD" clId="Web-{106DD909-399D-2442-15EF-09FCBCCD44CD}"/>
    <pc:docChg chg="modSld">
      <pc:chgData name="Hayley Wentel" userId="S::hayley.wentel@connahsquayhs.org.uk::88a8e3f5-b939-4634-a361-b74f35b5778d" providerId="AD" clId="Web-{106DD909-399D-2442-15EF-09FCBCCD44CD}" dt="2024-06-28T12:06:30.175" v="245"/>
      <pc:docMkLst>
        <pc:docMk/>
      </pc:docMkLst>
      <pc:sldChg chg="modSp">
        <pc:chgData name="Hayley Wentel" userId="S::hayley.wentel@connahsquayhs.org.uk::88a8e3f5-b939-4634-a361-b74f35b5778d" providerId="AD" clId="Web-{106DD909-399D-2442-15EF-09FCBCCD44CD}" dt="2024-06-28T11:38:08.638" v="29" actId="20577"/>
        <pc:sldMkLst>
          <pc:docMk/>
          <pc:sldMk cId="1981651252" sldId="278"/>
        </pc:sldMkLst>
        <pc:spChg chg="mod">
          <ac:chgData name="Hayley Wentel" userId="S::hayley.wentel@connahsquayhs.org.uk::88a8e3f5-b939-4634-a361-b74f35b5778d" providerId="AD" clId="Web-{106DD909-399D-2442-15EF-09FCBCCD44CD}" dt="2024-06-28T11:20:57.933" v="15" actId="20577"/>
          <ac:spMkLst>
            <pc:docMk/>
            <pc:sldMk cId="1981651252" sldId="278"/>
            <ac:spMk id="2" creationId="{B77F1C2E-7359-4E67-E2F1-060331D23AB7}"/>
          </ac:spMkLst>
        </pc:spChg>
        <pc:spChg chg="mod">
          <ac:chgData name="Hayley Wentel" userId="S::hayley.wentel@connahsquayhs.org.uk::88a8e3f5-b939-4634-a361-b74f35b5778d" providerId="AD" clId="Web-{106DD909-399D-2442-15EF-09FCBCCD44CD}" dt="2024-06-28T11:22:37.764" v="19" actId="20577"/>
          <ac:spMkLst>
            <pc:docMk/>
            <pc:sldMk cId="1981651252" sldId="278"/>
            <ac:spMk id="4" creationId="{DF4B6647-26ED-AE4F-C7C6-F118FCC94D72}"/>
          </ac:spMkLst>
        </pc:spChg>
        <pc:spChg chg="mod">
          <ac:chgData name="Hayley Wentel" userId="S::hayley.wentel@connahsquayhs.org.uk::88a8e3f5-b939-4634-a361-b74f35b5778d" providerId="AD" clId="Web-{106DD909-399D-2442-15EF-09FCBCCD44CD}" dt="2024-06-28T11:21:00.402" v="16" actId="20577"/>
          <ac:spMkLst>
            <pc:docMk/>
            <pc:sldMk cId="1981651252" sldId="278"/>
            <ac:spMk id="7" creationId="{2E5624FB-155B-4395-46B6-A4D8F5D58C9A}"/>
          </ac:spMkLst>
        </pc:spChg>
        <pc:spChg chg="mod">
          <ac:chgData name="Hayley Wentel" userId="S::hayley.wentel@connahsquayhs.org.uk::88a8e3f5-b939-4634-a361-b74f35b5778d" providerId="AD" clId="Web-{106DD909-399D-2442-15EF-09FCBCCD44CD}" dt="2024-06-28T11:38:08.638" v="29" actId="20577"/>
          <ac:spMkLst>
            <pc:docMk/>
            <pc:sldMk cId="1981651252" sldId="278"/>
            <ac:spMk id="8" creationId="{D9F63377-DD1C-4BBD-5D28-6BF14622536D}"/>
          </ac:spMkLst>
        </pc:spChg>
      </pc:sldChg>
      <pc:sldChg chg="modSp">
        <pc:chgData name="Hayley Wentel" userId="S::hayley.wentel@connahsquayhs.org.uk::88a8e3f5-b939-4634-a361-b74f35b5778d" providerId="AD" clId="Web-{106DD909-399D-2442-15EF-09FCBCCD44CD}" dt="2024-06-28T11:38:20.810" v="30" actId="20577"/>
        <pc:sldMkLst>
          <pc:docMk/>
          <pc:sldMk cId="2744657230" sldId="279"/>
        </pc:sldMkLst>
        <pc:spChg chg="mod">
          <ac:chgData name="Hayley Wentel" userId="S::hayley.wentel@connahsquayhs.org.uk::88a8e3f5-b939-4634-a361-b74f35b5778d" providerId="AD" clId="Web-{106DD909-399D-2442-15EF-09FCBCCD44CD}" dt="2024-06-28T11:38:20.810" v="30" actId="20577"/>
          <ac:spMkLst>
            <pc:docMk/>
            <pc:sldMk cId="2744657230" sldId="279"/>
            <ac:spMk id="2" creationId="{C65EE8F8-148F-B99E-40FA-43CE497387F7}"/>
          </ac:spMkLst>
        </pc:spChg>
      </pc:sldChg>
      <pc:sldChg chg="modSp">
        <pc:chgData name="Hayley Wentel" userId="S::hayley.wentel@connahsquayhs.org.uk::88a8e3f5-b939-4634-a361-b74f35b5778d" providerId="AD" clId="Web-{106DD909-399D-2442-15EF-09FCBCCD44CD}" dt="2024-06-28T11:20:31.635" v="12" actId="20577"/>
        <pc:sldMkLst>
          <pc:docMk/>
          <pc:sldMk cId="2458432041" sldId="280"/>
        </pc:sldMkLst>
        <pc:spChg chg="mod">
          <ac:chgData name="Hayley Wentel" userId="S::hayley.wentel@connahsquayhs.org.uk::88a8e3f5-b939-4634-a361-b74f35b5778d" providerId="AD" clId="Web-{106DD909-399D-2442-15EF-09FCBCCD44CD}" dt="2024-06-28T11:20:31.635" v="12" actId="20577"/>
          <ac:spMkLst>
            <pc:docMk/>
            <pc:sldMk cId="2458432041" sldId="280"/>
            <ac:spMk id="2" creationId="{92C753A5-51E1-7A44-E9A0-95DE87F723AA}"/>
          </ac:spMkLst>
        </pc:spChg>
        <pc:spChg chg="mod">
          <ac:chgData name="Hayley Wentel" userId="S::hayley.wentel@connahsquayhs.org.uk::88a8e3f5-b939-4634-a361-b74f35b5778d" providerId="AD" clId="Web-{106DD909-399D-2442-15EF-09FCBCCD44CD}" dt="2024-06-28T11:19:33.743" v="10" actId="20577"/>
          <ac:spMkLst>
            <pc:docMk/>
            <pc:sldMk cId="2458432041" sldId="280"/>
            <ac:spMk id="6" creationId="{25C07CEA-84F6-8C26-6F95-D4919D0C9E00}"/>
          </ac:spMkLst>
        </pc:spChg>
      </pc:sldChg>
      <pc:sldChg chg="addSp modSp">
        <pc:chgData name="Hayley Wentel" userId="S::hayley.wentel@connahsquayhs.org.uk::88a8e3f5-b939-4634-a361-b74f35b5778d" providerId="AD" clId="Web-{106DD909-399D-2442-15EF-09FCBCCD44CD}" dt="2024-06-28T12:06:30.175" v="245"/>
        <pc:sldMkLst>
          <pc:docMk/>
          <pc:sldMk cId="3122446814" sldId="281"/>
        </pc:sldMkLst>
        <pc:graphicFrameChg chg="add mod modGraphic">
          <ac:chgData name="Hayley Wentel" userId="S::hayley.wentel@connahsquayhs.org.uk::88a8e3f5-b939-4634-a361-b74f35b5778d" providerId="AD" clId="Web-{106DD909-399D-2442-15EF-09FCBCCD44CD}" dt="2024-06-28T12:06:30.175" v="245"/>
          <ac:graphicFrameMkLst>
            <pc:docMk/>
            <pc:sldMk cId="3122446814" sldId="281"/>
            <ac:graphicFrameMk id="7" creationId="{64E7D774-6FF2-9B71-410D-49AC4DF9D4AD}"/>
          </ac:graphicFrameMkLst>
        </pc:graphicFrameChg>
      </pc:sldChg>
      <pc:sldChg chg="addSp delSp modSp">
        <pc:chgData name="Hayley Wentel" userId="S::hayley.wentel@connahsquayhs.org.uk::88a8e3f5-b939-4634-a361-b74f35b5778d" providerId="AD" clId="Web-{106DD909-399D-2442-15EF-09FCBCCD44CD}" dt="2024-06-28T11:53:05.369" v="68" actId="20577"/>
        <pc:sldMkLst>
          <pc:docMk/>
          <pc:sldMk cId="3785915959" sldId="282"/>
        </pc:sldMkLst>
        <pc:spChg chg="mod">
          <ac:chgData name="Hayley Wentel" userId="S::hayley.wentel@connahsquayhs.org.uk::88a8e3f5-b939-4634-a361-b74f35b5778d" providerId="AD" clId="Web-{106DD909-399D-2442-15EF-09FCBCCD44CD}" dt="2024-06-28T11:51:12.287" v="43" actId="20577"/>
          <ac:spMkLst>
            <pc:docMk/>
            <pc:sldMk cId="3785915959" sldId="282"/>
            <ac:spMk id="2" creationId="{FF1F1BCE-76F1-3B00-C414-643188F0671E}"/>
          </ac:spMkLst>
        </pc:spChg>
        <pc:spChg chg="mod">
          <ac:chgData name="Hayley Wentel" userId="S::hayley.wentel@connahsquayhs.org.uk::88a8e3f5-b939-4634-a361-b74f35b5778d" providerId="AD" clId="Web-{106DD909-399D-2442-15EF-09FCBCCD44CD}" dt="2024-06-28T11:51:57.835" v="49" actId="20577"/>
          <ac:spMkLst>
            <pc:docMk/>
            <pc:sldMk cId="3785915959" sldId="282"/>
            <ac:spMk id="4" creationId="{F5F439B9-3B25-1165-7EFF-B0C4845E1093}"/>
          </ac:spMkLst>
        </pc:spChg>
        <pc:spChg chg="mod">
          <ac:chgData name="Hayley Wentel" userId="S::hayley.wentel@connahsquayhs.org.uk::88a8e3f5-b939-4634-a361-b74f35b5778d" providerId="AD" clId="Web-{106DD909-399D-2442-15EF-09FCBCCD44CD}" dt="2024-06-28T11:53:05.369" v="68" actId="20577"/>
          <ac:spMkLst>
            <pc:docMk/>
            <pc:sldMk cId="3785915959" sldId="282"/>
            <ac:spMk id="6" creationId="{D4E2F972-71C4-0D1E-4E4D-CE4124B29869}"/>
          </ac:spMkLst>
        </pc:spChg>
        <pc:graphicFrameChg chg="add del mod">
          <ac:chgData name="Hayley Wentel" userId="S::hayley.wentel@connahsquayhs.org.uk::88a8e3f5-b939-4634-a361-b74f35b5778d" providerId="AD" clId="Web-{106DD909-399D-2442-15EF-09FCBCCD44CD}" dt="2024-06-28T11:43:16.335" v="39"/>
          <ac:graphicFrameMkLst>
            <pc:docMk/>
            <pc:sldMk cId="3785915959" sldId="282"/>
            <ac:graphicFrameMk id="10" creationId="{3FB41631-04F0-1891-285F-E9259FA9D2BE}"/>
          </ac:graphicFrameMkLst>
        </pc:graphicFrameChg>
        <pc:graphicFrameChg chg="add del mod">
          <ac:chgData name="Hayley Wentel" userId="S::hayley.wentel@connahsquayhs.org.uk::88a8e3f5-b939-4634-a361-b74f35b5778d" providerId="AD" clId="Web-{106DD909-399D-2442-15EF-09FCBCCD44CD}" dt="2024-06-28T11:52:42.977" v="62"/>
          <ac:graphicFrameMkLst>
            <pc:docMk/>
            <pc:sldMk cId="3785915959" sldId="282"/>
            <ac:graphicFrameMk id="12" creationId="{0CF68932-6DC8-3F64-B85F-04EDB897730B}"/>
          </ac:graphicFrameMkLst>
        </pc:graphicFrameChg>
        <pc:graphicFrameChg chg="add del mod">
          <ac:chgData name="Hayley Wentel" userId="S::hayley.wentel@connahsquayhs.org.uk::88a8e3f5-b939-4634-a361-b74f35b5778d" providerId="AD" clId="Web-{106DD909-399D-2442-15EF-09FCBCCD44CD}" dt="2024-06-28T11:52:49.884" v="66"/>
          <ac:graphicFrameMkLst>
            <pc:docMk/>
            <pc:sldMk cId="3785915959" sldId="282"/>
            <ac:graphicFrameMk id="14" creationId="{775996A8-B8CD-20A3-5B6A-DD3182A37337}"/>
          </ac:graphicFrameMkLst>
        </pc:graphicFrameChg>
      </pc:sldChg>
      <pc:sldChg chg="modSp">
        <pc:chgData name="Hayley Wentel" userId="S::hayley.wentel@connahsquayhs.org.uk::88a8e3f5-b939-4634-a361-b74f35b5778d" providerId="AD" clId="Web-{106DD909-399D-2442-15EF-09FCBCCD44CD}" dt="2024-06-28T12:03:04.778" v="216" actId="20577"/>
        <pc:sldMkLst>
          <pc:docMk/>
          <pc:sldMk cId="632769890" sldId="284"/>
        </pc:sldMkLst>
        <pc:spChg chg="mod">
          <ac:chgData name="Hayley Wentel" userId="S::hayley.wentel@connahsquayhs.org.uk::88a8e3f5-b939-4634-a361-b74f35b5778d" providerId="AD" clId="Web-{106DD909-399D-2442-15EF-09FCBCCD44CD}" dt="2024-06-28T12:03:04.778" v="216" actId="20577"/>
          <ac:spMkLst>
            <pc:docMk/>
            <pc:sldMk cId="632769890" sldId="284"/>
            <ac:spMk id="4" creationId="{235860F6-C416-1E2E-120E-314D539F4A7E}"/>
          </ac:spMkLst>
        </pc:spChg>
        <pc:spChg chg="mod">
          <ac:chgData name="Hayley Wentel" userId="S::hayley.wentel@connahsquayhs.org.uk::88a8e3f5-b939-4634-a361-b74f35b5778d" providerId="AD" clId="Web-{106DD909-399D-2442-15EF-09FCBCCD44CD}" dt="2024-06-28T11:57:51.127" v="159" actId="20577"/>
          <ac:spMkLst>
            <pc:docMk/>
            <pc:sldMk cId="632769890" sldId="284"/>
            <ac:spMk id="10" creationId="{59B49D29-3501-5F1D-BF03-49B083B72B1A}"/>
          </ac:spMkLst>
        </pc:spChg>
        <pc:spChg chg="mod">
          <ac:chgData name="Hayley Wentel" userId="S::hayley.wentel@connahsquayhs.org.uk::88a8e3f5-b939-4634-a361-b74f35b5778d" providerId="AD" clId="Web-{106DD909-399D-2442-15EF-09FCBCCD44CD}" dt="2024-06-28T11:54:45.575" v="124" actId="20577"/>
          <ac:spMkLst>
            <pc:docMk/>
            <pc:sldMk cId="632769890" sldId="284"/>
            <ac:spMk id="11" creationId="{73CA8E55-50A9-4198-412B-A239F349004B}"/>
          </ac:spMkLst>
        </pc:spChg>
      </pc:sldChg>
      <pc:sldChg chg="modSp">
        <pc:chgData name="Hayley Wentel" userId="S::hayley.wentel@connahsquayhs.org.uk::88a8e3f5-b939-4634-a361-b74f35b5778d" providerId="AD" clId="Web-{106DD909-399D-2442-15EF-09FCBCCD44CD}" dt="2024-06-28T11:17:08.629" v="5" actId="20577"/>
        <pc:sldMkLst>
          <pc:docMk/>
          <pc:sldMk cId="3948252949" sldId="286"/>
        </pc:sldMkLst>
        <pc:spChg chg="mod">
          <ac:chgData name="Hayley Wentel" userId="S::hayley.wentel@connahsquayhs.org.uk::88a8e3f5-b939-4634-a361-b74f35b5778d" providerId="AD" clId="Web-{106DD909-399D-2442-15EF-09FCBCCD44CD}" dt="2024-06-28T11:17:04.894" v="1" actId="20577"/>
          <ac:spMkLst>
            <pc:docMk/>
            <pc:sldMk cId="3948252949" sldId="286"/>
            <ac:spMk id="2" creationId="{00000000-0000-0000-0000-000000000000}"/>
          </ac:spMkLst>
        </pc:spChg>
        <pc:spChg chg="mod">
          <ac:chgData name="Hayley Wentel" userId="S::hayley.wentel@connahsquayhs.org.uk::88a8e3f5-b939-4634-a361-b74f35b5778d" providerId="AD" clId="Web-{106DD909-399D-2442-15EF-09FCBCCD44CD}" dt="2024-06-28T11:17:08.629" v="5" actId="20577"/>
          <ac:spMkLst>
            <pc:docMk/>
            <pc:sldMk cId="3948252949" sldId="286"/>
            <ac:spMk id="4" creationId="{00000000-0000-0000-0000-000000000000}"/>
          </ac:spMkLst>
        </pc:sp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7</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Programming</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233980"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233980" cy="461409"/>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a:extLst>
              <a:ext uri="{FF2B5EF4-FFF2-40B4-BE49-F238E27FC236}">
                <a16:creationId xmlns:a16="http://schemas.microsoft.com/office/drawing/2014/main" id="{A0DCDB6C-1C66-8A65-DDEF-2800BCE839BE}"/>
              </a:ext>
            </a:extLst>
          </p:cNvPr>
          <p:cNvSpPr>
            <a:spLocks noGrp="1"/>
          </p:cNvSpPr>
          <p:nvPr/>
        </p:nvSpPr>
        <p:spPr>
          <a:xfrm>
            <a:off x="-6638" y="1562"/>
            <a:ext cx="10696330" cy="356498"/>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8" name="Table 7">
            <a:extLst>
              <a:ext uri="{FF2B5EF4-FFF2-40B4-BE49-F238E27FC236}">
                <a16:creationId xmlns:a16="http://schemas.microsoft.com/office/drawing/2014/main" id="{1A3C9A1C-408E-31F2-2D2B-32955DC150D0}"/>
              </a:ext>
            </a:extLst>
          </p:cNvPr>
          <p:cNvGraphicFramePr>
            <a:graphicFrameLocks noGrp="1"/>
          </p:cNvGraphicFramePr>
          <p:nvPr/>
        </p:nvGraphicFramePr>
        <p:xfrm>
          <a:off x="860" y="363529"/>
          <a:ext cx="10680976" cy="7486368"/>
        </p:xfrm>
        <a:graphic>
          <a:graphicData uri="http://schemas.openxmlformats.org/drawingml/2006/table">
            <a:tbl>
              <a:tblPr bandRow="1">
                <a:tableStyleId>{5C22544A-7EE6-4342-B048-85BDC9FD1C3A}</a:tableStyleId>
              </a:tblPr>
              <a:tblGrid>
                <a:gridCol w="432909">
                  <a:extLst>
                    <a:ext uri="{9D8B030D-6E8A-4147-A177-3AD203B41FA5}">
                      <a16:colId xmlns:a16="http://schemas.microsoft.com/office/drawing/2014/main" val="478412160"/>
                    </a:ext>
                  </a:extLst>
                </a:gridCol>
                <a:gridCol w="2344135">
                  <a:extLst>
                    <a:ext uri="{9D8B030D-6E8A-4147-A177-3AD203B41FA5}">
                      <a16:colId xmlns:a16="http://schemas.microsoft.com/office/drawing/2014/main" val="3418382483"/>
                    </a:ext>
                  </a:extLst>
                </a:gridCol>
                <a:gridCol w="4496546">
                  <a:extLst>
                    <a:ext uri="{9D8B030D-6E8A-4147-A177-3AD203B41FA5}">
                      <a16:colId xmlns:a16="http://schemas.microsoft.com/office/drawing/2014/main" val="1347966976"/>
                    </a:ext>
                  </a:extLst>
                </a:gridCol>
                <a:gridCol w="3407386">
                  <a:extLst>
                    <a:ext uri="{9D8B030D-6E8A-4147-A177-3AD203B41FA5}">
                      <a16:colId xmlns:a16="http://schemas.microsoft.com/office/drawing/2014/main" val="3358467987"/>
                    </a:ext>
                  </a:extLst>
                </a:gridCol>
              </a:tblGrid>
              <a:tr h="190500">
                <a:tc rowSpan="6">
                  <a:txBody>
                    <a:bodyPr/>
                    <a:lstStyle/>
                    <a:p>
                      <a:pPr lvl="0" algn="l">
                        <a:buNone/>
                      </a:pPr>
                      <a:endParaRPr lang="en-US" sz="3600" b="0" i="0" dirty="0">
                        <a:effectLst/>
                        <a:latin typeface="Calibri"/>
                      </a:endParaRPr>
                    </a:p>
                    <a:p>
                      <a:pPr lvl="0" algn="l">
                        <a:buNone/>
                      </a:pPr>
                      <a:endParaRPr lang="en-US" sz="3600" b="0" i="0" dirty="0">
                        <a:effectLst/>
                        <a:latin typeface="Calibri"/>
                      </a:endParaRPr>
                    </a:p>
                    <a:p>
                      <a:pPr lvl="0" algn="l">
                        <a:buNone/>
                      </a:pPr>
                      <a:r>
                        <a:rPr lang="en-US" sz="3600" b="0" i="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Understanding Internet Safety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Introduction to internet safety, focusing on the basic principles of keeping personal information private. Activities include identifying safe vs unsafe online behaviors.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Principles of internet safety; how to identify personal information.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840906904"/>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err="1">
                          <a:effectLst/>
                          <a:latin typeface="Calibri"/>
                        </a:rPr>
                        <a:t>Recognising</a:t>
                      </a:r>
                      <a:r>
                        <a:rPr lang="en-US" sz="900" b="0" i="0" dirty="0">
                          <a:effectLst/>
                          <a:latin typeface="Calibri"/>
                        </a:rPr>
                        <a:t> and Responding to Cyberbullying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Discuss what cyberbullying is, its effects, and how to respond to it, including reporting mechanisms. Role-play scenarios are used for demonstration.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Definition of cyberbullying, its impact, and responding techniques.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64868513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Preventing Online Identity Theft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Explore how identity theft occurs online and ways to protect oneself, including password security.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online identity theft occurs; methods of protection.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079146041"/>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Using Appropriate Language Online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Examine the importance of using respectful and appropriate language online. Role-play and discussion are used.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Importance of respectful online communication.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5231375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Being a Safe Digital Citizen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Define digital citizenship and discuss the responsibilities involved. Activities include creating a digital citizenship pledge.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Components of safe digital citizenship.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9700685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900" b="0" i="0" dirty="0">
                          <a:effectLst/>
                          <a:latin typeface="Calibri"/>
                        </a:rPr>
                        <a:t>Understanding and Managing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Learn what digital footprints are and how actions online contribute to this. Students will assess their own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900" b="0" i="0" dirty="0">
                          <a:effectLst/>
                          <a:latin typeface="Calibri"/>
                        </a:rPr>
                        <a:t>How digital footprints are created and managed.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687250535"/>
                  </a:ext>
                </a:extLst>
              </a:tr>
              <a:tr h="190500">
                <a:tc rowSpan="7">
                  <a:txBody>
                    <a:bodyPr/>
                    <a:lstStyle/>
                    <a:p>
                      <a:pPr lvl="0" algn="l">
                        <a:buNone/>
                      </a:pPr>
                      <a:r>
                        <a:rPr lang="en-US" sz="3600" b="0" i="0" u="none" strike="noStrike" noProof="0" dirty="0">
                          <a:solidFill>
                            <a:srgbClr val="000000"/>
                          </a:solidFill>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err="1">
                          <a:effectLst/>
                          <a:latin typeface="Calibri"/>
                        </a:rPr>
                        <a:t>Analysing</a:t>
                      </a:r>
                      <a:r>
                        <a:rPr lang="en-US" sz="900" b="0" i="0" dirty="0">
                          <a:effectLst/>
                          <a:latin typeface="Calibri"/>
                        </a:rPr>
                        <a:t> My Media Consumption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Students reflect on their media consumption and its influences.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Influence of media on perceptions and behavior.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35224017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Understanding Copyright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Introduction to copyright, including what it protects and why it’s important. Case studies on copyright infringement are </a:t>
                      </a:r>
                      <a:r>
                        <a:rPr lang="en-US" sz="900" b="0" i="0" err="1">
                          <a:effectLst/>
                          <a:latin typeface="Calibri"/>
                        </a:rPr>
                        <a:t>analysed</a:t>
                      </a:r>
                      <a:r>
                        <a:rPr lang="en-US" sz="900" b="0" i="0" dirty="0">
                          <a:effectLst/>
                          <a:latin typeface="Calibri"/>
                        </a:rPr>
                        <a:t>.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Basics of copyright laws.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88734641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Developing My Online Identity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Discuss the creation of online identities and their impact on personal and professional life. Create positive online bios.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Impact of online identities.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2915086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Navigating Social Media Responsibly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Explore the functionalities and responsibilities of using social media platforms. Discuss the concept of a digital footprint in the context of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Safe and responsible use of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8194928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Consequences of Illegal Downloading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Learn about the legal and ethical consequences of illegal downloading and sharing.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Legal and ethical implications of illegal downloading.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2125719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Assessing Technology's Impact on Society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Debate the positive and negative effects of technology on society, including its impact on human interaction and mental health.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Positive and negative impacts of technology on society.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243212599"/>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900" b="0" i="0" dirty="0">
                          <a:effectLst/>
                          <a:latin typeface="Calibri"/>
                        </a:rPr>
                        <a:t>Identifying Trustworthy Sites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Skills for evaluating the credibility of online sources, including checking for authorship and date of publication.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900" b="0" i="0" dirty="0">
                          <a:effectLst/>
                          <a:latin typeface="Calibri"/>
                        </a:rPr>
                        <a:t>Criteria for evaluating website credibility.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572185407"/>
                  </a:ext>
                </a:extLst>
              </a:tr>
              <a:tr h="190500">
                <a:tc rowSpan="5">
                  <a:txBody>
                    <a:bodyPr/>
                    <a:lstStyle/>
                    <a:p>
                      <a:pPr lvl="0" algn="l">
                        <a:buNone/>
                      </a:pPr>
                      <a:r>
                        <a:rPr lang="en-US" sz="3600" b="0" i="0" u="none" strike="noStrike" noProof="0" dirty="0">
                          <a:solidFill>
                            <a:srgbClr val="000000"/>
                          </a:solidFill>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Revisiting Copyright </a:t>
                      </a:r>
                    </a:p>
                  </a:txBody>
                  <a:tcPr marL="76200" marR="76200" marT="76200" marB="76200">
                    <a:lnL w="9524"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Deepen understanding of copyright, focusing on fair use, and creative commons. Activities include creating a work and determining its copyright status.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Advanced concepts in copyright, fair use, and creative commons.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306024777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Managing Digital Footprints Effectively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Strategies for positively managing and controlling digital footprints, including privacy settings and online </a:t>
                      </a:r>
                      <a:r>
                        <a:rPr lang="en-US" sz="900" b="0" i="0" err="1">
                          <a:effectLst/>
                          <a:latin typeface="Calibri"/>
                        </a:rPr>
                        <a:t>behaviour</a:t>
                      </a:r>
                      <a:r>
                        <a:rPr lang="en-US" sz="900" b="0" i="0" dirty="0">
                          <a:effectLst/>
                          <a:latin typeface="Calibri"/>
                        </a:rPr>
                        <a:t> adjustments.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Strategies for managing digital footprints.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79778225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Creating an Effective Online Presence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Students create or revise their online profiles/portfolios with a focus on positive online presence and safety.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Best practices for online profiles and digital presence.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52262725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Responsibly Using Social Media for Personal Branding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Explore how to use social media responsibly to build a personal brand. Case studies of successful online presences are reviewed.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Building a responsible and effective personal brand on social media.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939276592"/>
                  </a:ext>
                </a:extLst>
              </a:tr>
              <a:tr h="506448">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AE2D5"/>
                    </a:solidFill>
                  </a:tcPr>
                </a:tc>
                <a:tc>
                  <a:txBody>
                    <a:bodyPr/>
                    <a:lstStyle/>
                    <a:p>
                      <a:pPr algn="l" rtl="0" fontAlgn="base"/>
                      <a:r>
                        <a:rPr lang="en-US" sz="900" b="0" i="0" dirty="0">
                          <a:effectLst/>
                          <a:latin typeface="Calibri"/>
                        </a:rPr>
                        <a:t>Evaluating Our Relationship with Technology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Reflect on personal technology use, its impact on daily life, and strategies to maintain a healthy digital lifestyle.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tc>
                  <a:txBody>
                    <a:bodyPr/>
                    <a:lstStyle/>
                    <a:p>
                      <a:pPr algn="l" rtl="0" fontAlgn="base"/>
                      <a:r>
                        <a:rPr lang="en-US" sz="900" b="0" i="0" dirty="0">
                          <a:effectLst/>
                          <a:latin typeface="Calibri"/>
                        </a:rPr>
                        <a:t>Self-assessment and management of personal technology use </a:t>
                      </a: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4011243584"/>
                  </a:ext>
                </a:extLst>
              </a:tr>
            </a:tbl>
          </a:graphicData>
        </a:graphic>
      </p:graphicFrame>
    </p:spTree>
    <p:extLst>
      <p:ext uri="{BB962C8B-B14F-4D97-AF65-F5344CB8AC3E}">
        <p14:creationId xmlns:p14="http://schemas.microsoft.com/office/powerpoint/2010/main" val="116042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GB" sz="2000" b="1" dirty="0">
                <a:solidFill>
                  <a:srgbClr val="1F1F1F"/>
                </a:solidFill>
                <a:latin typeface="Arial"/>
                <a:cs typeface="Arial"/>
              </a:rPr>
              <a:t>Science and Technology WMS:</a:t>
            </a:r>
            <a:r>
              <a:rPr lang="en-GB" sz="2000" dirty="0">
                <a:solidFill>
                  <a:srgbClr val="1F1F1F"/>
                </a:solidFill>
                <a:latin typeface="Arial"/>
                <a:cs typeface="Arial"/>
              </a:rPr>
              <a:t> Computation is the foundation for our digital world. To create and use digital technologies to their full potential, learners need to know how they work.</a:t>
            </a:r>
            <a:endParaRPr lang="en-GB"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endParaRPr lang="en-US" sz="2000">
              <a:solidFill>
                <a:srgbClr val="1F1F1F"/>
              </a:solidFill>
              <a:latin typeface="Arial"/>
              <a:cs typeface="Arial"/>
            </a:endParaRP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a:solidFill>
                  <a:srgbClr val="1F1F1F"/>
                </a:solidFill>
                <a:latin typeface="Calibri"/>
                <a:ea typeface="Calibri"/>
                <a:cs typeface="Calibri"/>
              </a:rPr>
              <a:t>Enterprising, creative </a:t>
            </a:r>
            <a:r>
              <a:rPr lang="en-GB" sz="1100" b="1">
                <a:solidFill>
                  <a:srgbClr val="1F1F1F"/>
                </a:solidFill>
                <a:latin typeface="Calibri"/>
                <a:cs typeface="Calibri"/>
              </a:rPr>
              <a:t>contributors</a:t>
            </a:r>
            <a:r>
              <a:rPr lang="en-GB" sz="1100" dirty="0">
                <a:solidFill>
                  <a:srgbClr val="1F1F1F"/>
                </a:solidFill>
                <a:latin typeface="Calibri"/>
                <a:cs typeface="Calibri"/>
              </a:rPr>
              <a:t> </a:t>
            </a:r>
            <a:r>
              <a:rPr lang="en-GB" sz="1100">
                <a:solidFill>
                  <a:srgbClr val="1F1F1F"/>
                </a:solidFill>
                <a:latin typeface="Calibri"/>
                <a:ea typeface="Calibri"/>
                <a:cs typeface="Calibri"/>
              </a:rPr>
              <a:t>who</a:t>
            </a:r>
            <a:r>
              <a:rPr lang="en-GB" sz="1100">
                <a:solidFill>
                  <a:srgbClr val="1F1F1F"/>
                </a:solidFill>
                <a:latin typeface="Calibri"/>
                <a:cs typeface="Calibri"/>
              </a:rPr>
              <a:t> connect and apply their knowledge and skills to</a:t>
            </a:r>
            <a:r>
              <a:rPr lang="en-GB" sz="1100">
                <a:solidFill>
                  <a:srgbClr val="1F1F1F"/>
                </a:solidFill>
                <a:latin typeface="Calibri"/>
                <a:ea typeface="Calibri"/>
                <a:cs typeface="Calibri"/>
              </a:rPr>
              <a:t> create ideas and products, </a:t>
            </a:r>
            <a:r>
              <a:rPr lang="en-GB" sz="1100">
                <a:solidFill>
                  <a:srgbClr val="1F1F1F"/>
                </a:solidFill>
                <a:latin typeface="Calibri"/>
                <a:cs typeface="Calibri"/>
              </a:rPr>
              <a:t>and are ready to play a full part in life and work.</a:t>
            </a:r>
          </a:p>
          <a:p>
            <a:pPr>
              <a:buFont typeface="Arial"/>
              <a:buChar char="•"/>
            </a:pPr>
            <a:r>
              <a:rPr lang="en-GB" sz="1100" b="1" dirty="0">
                <a:solidFill>
                  <a:srgbClr val="1F1F1F"/>
                </a:solidFill>
                <a:latin typeface="Calibri"/>
                <a:ea typeface="Calibri"/>
                <a:cs typeface="Calibri"/>
              </a:rPr>
              <a:t>Ambitious, capable learners</a:t>
            </a:r>
            <a:r>
              <a:rPr lang="en-GB" sz="1100" dirty="0">
                <a:solidFill>
                  <a:srgbClr val="1F1F1F"/>
                </a:solidFill>
                <a:latin typeface="Calibri"/>
                <a:ea typeface="Calibri"/>
                <a:cs typeface="Calibri"/>
              </a:rPr>
              <a:t> who: are building up a body of knowledge and have the skills to connect and apply that knowledge in different contexts, and are ready to learn throughout their lives.</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a:lnSpc>
                <a:spcPct val="100000"/>
              </a:lnSpc>
              <a:spcBef>
                <a:spcPts val="0"/>
              </a:spcBef>
            </a:pPr>
            <a:r>
              <a:rPr lang="en-GB" sz="1100">
                <a:latin typeface="Calibri"/>
                <a:cs typeface="Calibri"/>
              </a:rPr>
              <a:t>Numeracy – 1.1</a:t>
            </a:r>
            <a:endParaRPr lang="en-US" sz="1100">
              <a:latin typeface="Calibri"/>
              <a:cs typeface="Calibri"/>
            </a:endParaRPr>
          </a:p>
          <a:p>
            <a:pPr marL="285750">
              <a:lnSpc>
                <a:spcPct val="100000"/>
              </a:lnSpc>
              <a:spcBef>
                <a:spcPts val="0"/>
              </a:spcBef>
              <a:buFont typeface="Symbol"/>
              <a:buChar char="•"/>
            </a:pPr>
            <a:r>
              <a:rPr lang="en-GB" sz="1100">
                <a:solidFill>
                  <a:srgbClr val="000000"/>
                </a:solidFill>
                <a:latin typeface="Calibri"/>
                <a:cs typeface="Calibri"/>
              </a:rPr>
              <a:t>I can draw on my understanding of the basic structures of mathematics and can apply them in different contexts.</a:t>
            </a:r>
            <a:endParaRPr lang="en-US" sz="1100">
              <a:solidFill>
                <a:srgbClr val="000000"/>
              </a:solidFill>
              <a:latin typeface="Calibri"/>
              <a:cs typeface="Calibri"/>
            </a:endParaRPr>
          </a:p>
          <a:p>
            <a:pPr>
              <a:lnSpc>
                <a:spcPct val="100000"/>
              </a:lnSpc>
              <a:spcBef>
                <a:spcPts val="0"/>
              </a:spcBef>
            </a:pPr>
            <a:r>
              <a:rPr lang="en-GB" sz="1100">
                <a:latin typeface="Calibri"/>
                <a:cs typeface="Calibri"/>
              </a:rPr>
              <a:t>DCF 4.2 Data and computational thinking</a:t>
            </a:r>
            <a:endParaRPr lang="en-US" sz="1100">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create a simple model or self-contained algorithm.</a:t>
            </a:r>
            <a:endParaRPr lang="en-US" sz="1100">
              <a:solidFill>
                <a:srgbClr val="444444"/>
              </a:solidFill>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identify the different parts of an algorithm to determine their purpose.</a:t>
            </a:r>
            <a:endParaRPr lang="en-US" sz="1100">
              <a:solidFill>
                <a:srgbClr val="444444"/>
              </a:solidFill>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identify repeating patterns within an algorithm and use iteration to make the algorithm more efficient.</a:t>
            </a:r>
            <a:endParaRPr lang="en-US" sz="1100">
              <a:solidFill>
                <a:srgbClr val="444444"/>
              </a:solidFill>
              <a:latin typeface="Calibri"/>
              <a:cs typeface="Calibri"/>
            </a:endParaRPr>
          </a:p>
          <a:p>
            <a:pPr marL="285750">
              <a:lnSpc>
                <a:spcPct val="100000"/>
              </a:lnSpc>
              <a:spcBef>
                <a:spcPts val="0"/>
              </a:spcBef>
              <a:buFont typeface="Symbol"/>
              <a:buChar char="•"/>
            </a:pPr>
            <a:r>
              <a:rPr lang="en-GB" sz="1100">
                <a:solidFill>
                  <a:srgbClr val="444444"/>
                </a:solidFill>
                <a:latin typeface="Calibri"/>
                <a:cs typeface="Calibri"/>
              </a:rPr>
              <a:t>I can detect and correct errors in algorithms.</a:t>
            </a:r>
            <a:endParaRPr lang="en-US" sz="1100">
              <a:solidFill>
                <a:srgbClr val="444444"/>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animation that meets the need of the brief and uses the correct animation techniques such as motion tween and bone tool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lnSpcReduction="10000"/>
          </a:bodyPr>
          <a:lstStyle/>
          <a:p>
            <a:pPr>
              <a:lnSpc>
                <a:spcPct val="120000"/>
              </a:lnSpc>
              <a:spcBef>
                <a:spcPts val="0"/>
              </a:spcBef>
            </a:pPr>
            <a:r>
              <a:rPr lang="en-GB" sz="1100" dirty="0">
                <a:solidFill>
                  <a:srgbClr val="000000"/>
                </a:solidFill>
                <a:latin typeface="Calibri"/>
                <a:cs typeface="Calibri"/>
              </a:rPr>
              <a:t>Learners will demonstrate each of the pedagogical principles outlined below:</a:t>
            </a:r>
            <a:endParaRPr lang="en-US" sz="1100" dirty="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maintains a consistent focus on the overall purposes of the curriculum</a:t>
            </a:r>
            <a:endParaRPr lang="en-US" sz="1100">
              <a:solidFill>
                <a:srgbClr val="000000"/>
              </a:solidFill>
              <a:latin typeface="Calibri"/>
              <a:cs typeface="Calibri"/>
            </a:endParaRPr>
          </a:p>
          <a:p>
            <a:pPr>
              <a:lnSpc>
                <a:spcPct val="120000"/>
              </a:lnSpc>
              <a:spcBef>
                <a:spcPts val="0"/>
              </a:spcBef>
            </a:pPr>
            <a:r>
              <a:rPr lang="en-GB" sz="1100" dirty="0">
                <a:solidFill>
                  <a:srgbClr val="000000"/>
                </a:solidFill>
                <a:latin typeface="Calibri"/>
                <a:cs typeface="Calibri"/>
              </a:rPr>
              <a:t>challenges all learners by encouraging them to recognise the importance of sustained effort in meeting expectations that are high but achievable for them</a:t>
            </a:r>
            <a:endParaRPr lang="en-US" sz="1100" dirty="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means employing a blend of approaches including those that promote problem-solving, creative and critical thinking</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sets tasks and selects resources that builds on previous knowledge and experience and engage interest</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creates authentic contexts for learning</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means employing assessment for learning principles</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regularly reinforces the cross-curricular skills of literacy, numeracy and digital competence, and provides opportunities to practise them</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encourages learners to take increasing responsibility for their own learning</a:t>
            </a:r>
            <a:endParaRPr lang="en-US" sz="1100">
              <a:solidFill>
                <a:srgbClr val="000000"/>
              </a:solidFill>
              <a:latin typeface="Calibri"/>
              <a:cs typeface="Calibri"/>
            </a:endParaRPr>
          </a:p>
          <a:p>
            <a:pPr marL="171450" indent="-171450">
              <a:lnSpc>
                <a:spcPct val="120000"/>
              </a:lnSpc>
              <a:spcBef>
                <a:spcPts val="0"/>
              </a:spcBef>
              <a:buChar char="•"/>
            </a:pPr>
            <a:r>
              <a:rPr lang="en-GB" sz="1100">
                <a:solidFill>
                  <a:srgbClr val="000000"/>
                </a:solidFill>
                <a:latin typeface="Calibri"/>
                <a:cs typeface="Calibri"/>
              </a:rPr>
              <a:t>supports social and emotional development and positive relationships</a:t>
            </a:r>
            <a:endParaRPr lang="en-US" sz="110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gn="ctr">
              <a:lnSpc>
                <a:spcPct val="100000"/>
              </a:lnSpc>
              <a:spcBef>
                <a:spcPts val="0"/>
              </a:spcBef>
            </a:pPr>
            <a:endParaRPr lang="en-GB"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100" dirty="0">
                <a:solidFill>
                  <a:srgbClr val="1F1F1F"/>
                </a:solidFill>
                <a:latin typeface="Arial"/>
                <a:cs typeface="Arial"/>
              </a:rPr>
              <a:t>Progression is likely to grow out of gradual use and re-use of known photoshop skills.</a:t>
            </a:r>
            <a:endParaRPr lang="en-US"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As learners make progress they increasingly evaluate and create more and more sophisticated creative work independently. </a:t>
            </a:r>
            <a:endParaRPr lang="en-GB"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sz="11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an animation.</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animation.</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animation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animations.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200" dirty="0">
                <a:solidFill>
                  <a:srgbClr val="1F1F1F"/>
                </a:solidFill>
                <a:latin typeface="Arial"/>
                <a:cs typeface="Arial"/>
              </a:rPr>
              <a:t>I can break down a problem to predict its outcome</a:t>
            </a:r>
          </a:p>
          <a:p>
            <a:r>
              <a:rPr lang="en-US" sz="1200" dirty="0">
                <a:solidFill>
                  <a:srgbClr val="1F1F1F"/>
                </a:solidFill>
                <a:latin typeface="Arial"/>
                <a:cs typeface="Arial"/>
              </a:rPr>
              <a:t>I can detect and correct mistakes which cause instructions (a solution) to fail (debug).</a:t>
            </a:r>
          </a:p>
          <a:p>
            <a:r>
              <a:rPr lang="en-US" sz="1200" dirty="0">
                <a:solidFill>
                  <a:srgbClr val="1F1F1F"/>
                </a:solidFill>
                <a:latin typeface="Arial"/>
                <a:cs typeface="Arial"/>
              </a:rPr>
              <a:t>I can create and record verbal, written and symbolic instructions to test ideas, </a:t>
            </a:r>
            <a:r>
              <a:rPr lang="en-US" sz="1200" i="1" dirty="0">
                <a:solidFill>
                  <a:srgbClr val="1F1F1F"/>
                </a:solidFill>
                <a:latin typeface="Arial"/>
                <a:cs typeface="Arial"/>
              </a:rPr>
              <a:t>e.g. the order of waking up through a diagram or flowchart</a:t>
            </a:r>
            <a:r>
              <a:rPr lang="en-US" sz="1200" dirty="0">
                <a:solidFill>
                  <a:srgbClr val="1F1F1F"/>
                </a:solidFill>
                <a:latin typeface="Arial"/>
                <a:cs typeface="Arial"/>
              </a:rPr>
              <a:t>.</a:t>
            </a:r>
            <a:endParaRPr lang="en-US" dirty="0"/>
          </a:p>
          <a:p>
            <a:r>
              <a:rPr lang="en-US" sz="1200" dirty="0">
                <a:solidFill>
                  <a:srgbClr val="1F1F1F"/>
                </a:solidFill>
                <a:latin typeface="Arial"/>
                <a:cs typeface="Arial"/>
              </a:rPr>
              <a:t>I can identify repetitions or loops in a sequence, </a:t>
            </a:r>
            <a:r>
              <a:rPr lang="en-US" sz="1200" i="1" dirty="0">
                <a:solidFill>
                  <a:srgbClr val="1F1F1F"/>
                </a:solidFill>
                <a:latin typeface="Arial"/>
                <a:cs typeface="Arial"/>
              </a:rPr>
              <a:t>e.g. identify where to shorten a set of instructions by repeating steps</a:t>
            </a:r>
            <a:endParaRPr lang="en-US" dirty="0"/>
          </a:p>
          <a:p>
            <a:endParaRPr lang="en-US" sz="1200" i="1" dirty="0">
              <a:solidFill>
                <a:srgbClr val="1F1F1F"/>
              </a:solidFill>
              <a:latin typeface="Arial"/>
              <a:cs typeface="Arial"/>
            </a:endParaRPr>
          </a:p>
          <a:p>
            <a:endParaRPr lang="en-US" sz="1200" dirty="0">
              <a:solidFill>
                <a:srgbClr val="1F1F1F"/>
              </a:solidFill>
              <a:latin typeface="Arial"/>
              <a:cs typeface="Arial"/>
            </a:endParaRPr>
          </a:p>
          <a:p>
            <a:endParaRPr lang="en-US" sz="12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create and refine algorithms and flowcharts to solve problems, making use of features such as loops, Boolean values and formulae</a:t>
            </a:r>
            <a:endParaRPr lang="en-US" sz="900" dirty="0"/>
          </a:p>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understand the importance of the order of statements within algorithms</a:t>
            </a:r>
          </a:p>
          <a:p>
            <a:pPr marL="171450" indent="-171450">
              <a:lnSpc>
                <a:spcPct val="100000"/>
              </a:lnSpc>
              <a:spcBef>
                <a:spcPts val="0"/>
              </a:spcBef>
              <a:buFont typeface="Arial,Sans-Serif" panose="020B0604020202020204" pitchFamily="34" charset="0"/>
              <a:buChar char="•"/>
            </a:pPr>
            <a:endParaRPr lang="en-GB" sz="1200" dirty="0">
              <a:solidFill>
                <a:srgbClr val="1F1F1F"/>
              </a:solidFill>
              <a:latin typeface="Arial"/>
              <a:cs typeface="Aria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create a simple model or self-contained algorithms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the different parts of an algorithm to determine their purpose.</a:t>
            </a: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repeating patterns within an algorithm and use iteration to make the algorithm more efficient.</a:t>
            </a: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detect and correct errors in algorithms.</a:t>
            </a:r>
          </a:p>
          <a:p>
            <a:pPr marL="285750" indent="-285750">
              <a:lnSpc>
                <a:spcPct val="100000"/>
              </a:lnSpc>
              <a:spcBef>
                <a:spcPts val="0"/>
              </a:spcBef>
              <a:buFont typeface="Arial,Sans-Serif" panose="020B0604020202020204" pitchFamily="34" charset="0"/>
              <a:buChar char="•"/>
            </a:pP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100">
                <a:solidFill>
                  <a:srgbClr val="242424"/>
                </a:solidFill>
                <a:latin typeface="MASSILIA VF"/>
                <a:ea typeface="Calibri"/>
                <a:cs typeface="Calibri"/>
              </a:rPr>
              <a:t>Learners should  know how to create simple code in python </a:t>
            </a:r>
            <a:r>
              <a:rPr lang="en-US" sz="1100" dirty="0">
                <a:solidFill>
                  <a:srgbClr val="242424"/>
                </a:solidFill>
                <a:latin typeface="MASSILIA VF"/>
                <a:ea typeface="Calibri"/>
                <a:cs typeface="Calibri"/>
              </a:rPr>
              <a:t>to move the turtle to draw a line and reset the turtle.</a:t>
            </a:r>
            <a:endParaRPr lang="en-US" sz="12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dirty="0">
                <a:solidFill>
                  <a:srgbClr val="242424"/>
                </a:solidFill>
                <a:latin typeface="MASSILIA VF"/>
              </a:rPr>
              <a:t>Learners should know how to create simple code in python to move the turtle to draw a line and reset the turtle.</a:t>
            </a:r>
          </a:p>
          <a:p>
            <a:pPr marL="285750" indent="-285750">
              <a:lnSpc>
                <a:spcPct val="100000"/>
              </a:lnSpc>
              <a:spcBef>
                <a:spcPts val="0"/>
              </a:spcBef>
              <a:buFont typeface="Arial,Sans-Serif"/>
              <a:buChar char="•"/>
            </a:pPr>
            <a:r>
              <a:rPr lang="en-US" sz="1100" dirty="0">
                <a:solidFill>
                  <a:srgbClr val="242424"/>
                </a:solidFill>
                <a:latin typeface="MASSILIA VF"/>
              </a:rPr>
              <a:t>Learners should know how to change the look of the turtle and make the turtle change direction.</a:t>
            </a:r>
          </a:p>
          <a:p>
            <a:pPr marL="285750" indent="-285750">
              <a:lnSpc>
                <a:spcPct val="100000"/>
              </a:lnSpc>
              <a:spcBef>
                <a:spcPts val="0"/>
              </a:spcBef>
              <a:buFont typeface="Arial,Sans-Serif"/>
              <a:buChar char="•"/>
            </a:pPr>
            <a:r>
              <a:rPr lang="en-US" sz="1100" dirty="0">
                <a:solidFill>
                  <a:srgbClr val="242424"/>
                </a:solidFill>
                <a:latin typeface="MASSILIA VF"/>
              </a:rPr>
              <a:t>Learners will know how to change the look of the turtle and make the turtle change direction.</a:t>
            </a:r>
          </a:p>
          <a:p>
            <a:pPr marL="285750" indent="-285750">
              <a:lnSpc>
                <a:spcPct val="100000"/>
              </a:lnSpc>
              <a:spcBef>
                <a:spcPts val="0"/>
              </a:spcBef>
              <a:buFont typeface="Arial,Sans-Serif"/>
              <a:buChar char="•"/>
            </a:pPr>
            <a:r>
              <a:rPr lang="en-US" sz="1100" dirty="0">
                <a:solidFill>
                  <a:srgbClr val="242424"/>
                </a:solidFill>
                <a:latin typeface="MASSILIA VF"/>
              </a:rPr>
              <a:t>Learners will  draw a house using the </a:t>
            </a:r>
            <a:r>
              <a:rPr lang="en-US" sz="1100" dirty="0" err="1">
                <a:solidFill>
                  <a:srgbClr val="242424"/>
                </a:solidFill>
                <a:latin typeface="MASSILIA VF"/>
              </a:rPr>
              <a:t>tuttle</a:t>
            </a:r>
            <a:r>
              <a:rPr lang="en-US" sz="1100" dirty="0">
                <a:solidFill>
                  <a:srgbClr val="242424"/>
                </a:solidFill>
                <a:latin typeface="MASSILIA VF"/>
              </a:rPr>
              <a:t> tool</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77500" lnSpcReduction="20000"/>
          </a:bodyPr>
          <a:lstStyle/>
          <a:p>
            <a:pPr>
              <a:lnSpc>
                <a:spcPct val="120000"/>
              </a:lnSpc>
              <a:spcBef>
                <a:spcPts val="0"/>
              </a:spcBef>
              <a:spcAft>
                <a:spcPts val="100"/>
              </a:spcAft>
            </a:pPr>
            <a:r>
              <a:rPr lang="en-US" sz="1200">
                <a:solidFill>
                  <a:srgbClr val="000000"/>
                </a:solidFill>
                <a:latin typeface="Calibri"/>
                <a:ea typeface="Calibri"/>
                <a:cs typeface="Calibri"/>
              </a:rPr>
              <a:t>Edit</a:t>
            </a:r>
            <a:endParaRPr lang="en-US"/>
          </a:p>
          <a:p>
            <a:pPr>
              <a:lnSpc>
                <a:spcPct val="120000"/>
              </a:lnSpc>
              <a:spcBef>
                <a:spcPts val="0"/>
              </a:spcBef>
              <a:spcAft>
                <a:spcPts val="100"/>
              </a:spcAft>
            </a:pPr>
            <a:r>
              <a:rPr lang="en-US" sz="1200" dirty="0">
                <a:solidFill>
                  <a:srgbClr val="000000"/>
                </a:solidFill>
                <a:latin typeface="Calibri"/>
                <a:ea typeface="Calibri"/>
                <a:cs typeface="Calibri"/>
              </a:rPr>
              <a:t>Create</a:t>
            </a:r>
          </a:p>
          <a:p>
            <a:pPr>
              <a:lnSpc>
                <a:spcPct val="120000"/>
              </a:lnSpc>
              <a:spcBef>
                <a:spcPts val="0"/>
              </a:spcBef>
              <a:spcAft>
                <a:spcPts val="100"/>
              </a:spcAft>
            </a:pPr>
            <a:r>
              <a:rPr lang="en-US" sz="1200">
                <a:solidFill>
                  <a:srgbClr val="000000"/>
                </a:solidFill>
                <a:latin typeface="Calibri"/>
                <a:ea typeface="Calibri"/>
                <a:cs typeface="Calibri"/>
              </a:rPr>
              <a:t>Save</a:t>
            </a:r>
          </a:p>
          <a:p>
            <a:pPr>
              <a:lnSpc>
                <a:spcPct val="120000"/>
              </a:lnSpc>
              <a:spcBef>
                <a:spcPts val="0"/>
              </a:spcBef>
              <a:spcAft>
                <a:spcPts val="100"/>
              </a:spcAft>
            </a:pPr>
            <a:r>
              <a:rPr lang="en-US" sz="1200">
                <a:solidFill>
                  <a:srgbClr val="000000"/>
                </a:solidFill>
                <a:latin typeface="Calibri"/>
                <a:ea typeface="Calibri"/>
                <a:cs typeface="Calibri"/>
              </a:rPr>
              <a:t>File Type</a:t>
            </a:r>
          </a:p>
          <a:p>
            <a:pPr>
              <a:lnSpc>
                <a:spcPct val="120000"/>
              </a:lnSpc>
              <a:spcBef>
                <a:spcPts val="0"/>
              </a:spcBef>
              <a:spcAft>
                <a:spcPts val="100"/>
              </a:spcAft>
            </a:pPr>
            <a:r>
              <a:rPr lang="en-GB" sz="1100">
                <a:solidFill>
                  <a:srgbClr val="000000"/>
                </a:solidFill>
                <a:latin typeface="Calibri"/>
                <a:cs typeface="Calibri"/>
              </a:rPr>
              <a:t>program code</a:t>
            </a:r>
            <a:endParaRPr lang="en-US" sz="1100">
              <a:solidFill>
                <a:srgbClr val="000000"/>
              </a:solidFill>
              <a:latin typeface="Calibri"/>
              <a:cs typeface="Calibri"/>
            </a:endParaRPr>
          </a:p>
          <a:p>
            <a:pPr>
              <a:lnSpc>
                <a:spcPct val="120000"/>
              </a:lnSpc>
              <a:spcBef>
                <a:spcPts val="0"/>
              </a:spcBef>
              <a:spcAft>
                <a:spcPts val="100"/>
              </a:spcAft>
            </a:pPr>
            <a:r>
              <a:rPr lang="en-GB" sz="1100">
                <a:solidFill>
                  <a:srgbClr val="000000"/>
                </a:solidFill>
                <a:latin typeface="Calibri"/>
                <a:cs typeface="Calibri"/>
              </a:rPr>
              <a:t>error </a:t>
            </a:r>
            <a:endParaRPr lang="en-US" sz="1100">
              <a:solidFill>
                <a:srgbClr val="000000"/>
              </a:solidFill>
              <a:latin typeface="Calibri"/>
              <a:cs typeface="Calibri"/>
            </a:endParaRPr>
          </a:p>
          <a:p>
            <a:pPr>
              <a:lnSpc>
                <a:spcPct val="120000"/>
              </a:lnSpc>
              <a:spcBef>
                <a:spcPts val="0"/>
              </a:spcBef>
              <a:spcAft>
                <a:spcPts val="100"/>
              </a:spcAft>
            </a:pPr>
            <a:r>
              <a:rPr lang="en-GB" sz="1100">
                <a:solidFill>
                  <a:srgbClr val="000000"/>
                </a:solidFill>
                <a:latin typeface="Calibri"/>
                <a:cs typeface="Calibri"/>
              </a:rPr>
              <a:t>Debug</a:t>
            </a:r>
            <a:endParaRPr lang="en-US" sz="1100">
              <a:solidFill>
                <a:srgbClr val="000000"/>
              </a:solidFill>
              <a:latin typeface="Calibri"/>
              <a:cs typeface="Calibri"/>
            </a:endParaRPr>
          </a:p>
          <a:p>
            <a:pPr>
              <a:lnSpc>
                <a:spcPct val="120000"/>
              </a:lnSpc>
              <a:spcBef>
                <a:spcPts val="0"/>
              </a:spcBef>
              <a:spcAft>
                <a:spcPts val="100"/>
              </a:spcAft>
            </a:pPr>
            <a:r>
              <a:rPr lang="en-GB" sz="1100" dirty="0">
                <a:solidFill>
                  <a:srgbClr val="000000"/>
                </a:solidFill>
                <a:latin typeface="Calibri"/>
                <a:cs typeface="Calibri"/>
              </a:rPr>
              <a:t>syntax</a:t>
            </a:r>
            <a:endParaRPr lang="en-US" sz="1100" dirty="0">
              <a:solidFill>
                <a:srgbClr val="000000"/>
              </a:solidFill>
              <a:latin typeface="Calibri"/>
              <a:cs typeface="Calibri"/>
            </a:endParaRPr>
          </a:p>
          <a:p>
            <a:pPr>
              <a:lnSpc>
                <a:spcPct val="120000"/>
              </a:lnSpc>
              <a:spcBef>
                <a:spcPts val="0"/>
              </a:spcBef>
              <a:spcAft>
                <a:spcPts val="100"/>
              </a:spcAft>
            </a:pPr>
            <a:r>
              <a:rPr lang="en-GB" sz="1100" dirty="0">
                <a:solidFill>
                  <a:srgbClr val="000000"/>
                </a:solidFill>
                <a:latin typeface="Calibri"/>
                <a:cs typeface="Calibri"/>
              </a:rPr>
              <a:t>variable value</a:t>
            </a:r>
            <a:endParaRPr lang="en-US" sz="1100" dirty="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maths</a:t>
            </a:r>
            <a:r>
              <a:rPr lang="en-GB" sz="1200" dirty="0">
                <a:solidFill>
                  <a:srgbClr val="000000"/>
                </a:solidFill>
                <a:latin typeface="Calibri"/>
                <a:ea typeface="Calibri"/>
                <a:cs typeface="Calibri"/>
              </a:rPr>
              <a:t> department – The use of logic and problem solving</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endParaRPr lang="en-GB" sz="120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 drawing of a house using turtle in python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170</cp:revision>
  <dcterms:created xsi:type="dcterms:W3CDTF">2024-02-26T09:08:58Z</dcterms:created>
  <dcterms:modified xsi:type="dcterms:W3CDTF">2024-07-01T13:43:57Z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