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7" r:id="rId9"/>
    <p:sldId id="280" r:id="rId10"/>
    <p:sldId id="278" r:id="rId11"/>
    <p:sldId id="279" r:id="rId12"/>
    <p:sldId id="282"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75DB09-7BBF-9E74-A659-7EA6D6E9FB0B}" v="8" dt="2024-07-01T13:43:53.031"/>
    <p1510:client id="{E781F3A8-49E3-D311-1512-6233461876F5}" v="5" dt="2024-07-01T11:17:10.1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E781F3A8-49E3-D311-1512-6233461876F5}"/>
    <pc:docChg chg="modSld">
      <pc:chgData name="" userId="" providerId="" clId="Web-{E781F3A8-49E3-D311-1512-6233461876F5}" dt="2024-07-01T11:17:06.281" v="1" actId="20577"/>
      <pc:docMkLst>
        <pc:docMk/>
      </pc:docMkLst>
      <pc:sldChg chg="modSp">
        <pc:chgData name="" userId="" providerId="" clId="Web-{E781F3A8-49E3-D311-1512-6233461876F5}" dt="2024-07-01T11:17:06.281" v="1" actId="20577"/>
        <pc:sldMkLst>
          <pc:docMk/>
          <pc:sldMk cId="3948252949" sldId="286"/>
        </pc:sldMkLst>
        <pc:spChg chg="mod">
          <ac:chgData name="" userId="" providerId="" clId="Web-{E781F3A8-49E3-D311-1512-6233461876F5}" dt="2024-07-01T11:17:06.281" v="1" actId="20577"/>
          <ac:spMkLst>
            <pc:docMk/>
            <pc:sldMk cId="3948252949" sldId="286"/>
            <ac:spMk id="2" creationId="{00000000-0000-0000-0000-000000000000}"/>
          </ac:spMkLst>
        </pc:spChg>
      </pc:sldChg>
    </pc:docChg>
  </pc:docChgLst>
  <pc:docChgLst>
    <pc:chgData name="Hayley Wentel" userId="S::hayley.wentel@connahsquayhs.org.uk::88a8e3f5-b939-4634-a361-b74f35b5778d" providerId="AD" clId="Web-{E781F3A8-49E3-D311-1512-6233461876F5}"/>
    <pc:docChg chg="modSld">
      <pc:chgData name="Hayley Wentel" userId="S::hayley.wentel@connahsquayhs.org.uk::88a8e3f5-b939-4634-a361-b74f35b5778d" providerId="AD" clId="Web-{E781F3A8-49E3-D311-1512-6233461876F5}" dt="2024-07-01T11:17:09.625" v="1" actId="20577"/>
      <pc:docMkLst>
        <pc:docMk/>
      </pc:docMkLst>
      <pc:sldChg chg="modSp">
        <pc:chgData name="Hayley Wentel" userId="S::hayley.wentel@connahsquayhs.org.uk::88a8e3f5-b939-4634-a361-b74f35b5778d" providerId="AD" clId="Web-{E781F3A8-49E3-D311-1512-6233461876F5}" dt="2024-07-01T11:17:09.625" v="1" actId="20577"/>
        <pc:sldMkLst>
          <pc:docMk/>
          <pc:sldMk cId="3948252949" sldId="286"/>
        </pc:sldMkLst>
        <pc:spChg chg="mod">
          <ac:chgData name="Hayley Wentel" userId="S::hayley.wentel@connahsquayhs.org.uk::88a8e3f5-b939-4634-a361-b74f35b5778d" providerId="AD" clId="Web-{E781F3A8-49E3-D311-1512-6233461876F5}" dt="2024-07-01T11:17:09.625" v="1" actId="20577"/>
          <ac:spMkLst>
            <pc:docMk/>
            <pc:sldMk cId="3948252949" sldId="286"/>
            <ac:spMk id="2" creationId="{00000000-0000-0000-0000-000000000000}"/>
          </ac:spMkLst>
        </pc:spChg>
      </pc:sldChg>
    </pc:docChg>
  </pc:docChgLst>
  <pc:docChgLst>
    <pc:chgData name="Sian Davies" userId="S::sian.davies@connahsquayhs.org.uk::5e1bb527-8a04-4f10-b1b9-a8041d4d7767" providerId="AD" clId="Web-{1B75DB09-7BBF-9E74-A659-7EA6D6E9FB0B}"/>
    <pc:docChg chg="addSld modSld">
      <pc:chgData name="Sian Davies" userId="S::sian.davies@connahsquayhs.org.uk::5e1bb527-8a04-4f10-b1b9-a8041d4d7767" providerId="AD" clId="Web-{1B75DB09-7BBF-9E74-A659-7EA6D6E9FB0B}" dt="2024-07-01T13:43:53.031" v="7" actId="14100"/>
      <pc:docMkLst>
        <pc:docMk/>
      </pc:docMkLst>
      <pc:sldChg chg="addSp delSp modSp">
        <pc:chgData name="Sian Davies" userId="S::sian.davies@connahsquayhs.org.uk::5e1bb527-8a04-4f10-b1b9-a8041d4d7767" providerId="AD" clId="Web-{1B75DB09-7BBF-9E74-A659-7EA6D6E9FB0B}" dt="2024-07-01T13:43:53.031" v="7" actId="14100"/>
        <pc:sldMkLst>
          <pc:docMk/>
          <pc:sldMk cId="3122446814" sldId="281"/>
        </pc:sldMkLst>
        <pc:spChg chg="mod">
          <ac:chgData name="Sian Davies" userId="S::sian.davies@connahsquayhs.org.uk::5e1bb527-8a04-4f10-b1b9-a8041d4d7767" providerId="AD" clId="Web-{1B75DB09-7BBF-9E74-A659-7EA6D6E9FB0B}" dt="2024-07-01T13:43:53.031" v="7" actId="14100"/>
          <ac:spMkLst>
            <pc:docMk/>
            <pc:sldMk cId="3122446814" sldId="281"/>
            <ac:spMk id="2" creationId="{C8A5A3AB-29F2-8D94-41F2-D482551BC57C}"/>
          </ac:spMkLst>
        </pc:spChg>
        <pc:spChg chg="mod">
          <ac:chgData name="Sian Davies" userId="S::sian.davies@connahsquayhs.org.uk::5e1bb527-8a04-4f10-b1b9-a8041d4d7767" providerId="AD" clId="Web-{1B75DB09-7BBF-9E74-A659-7EA6D6E9FB0B}" dt="2024-07-01T13:43:50.468" v="6" actId="14100"/>
          <ac:spMkLst>
            <pc:docMk/>
            <pc:sldMk cId="3122446814" sldId="281"/>
            <ac:spMk id="3" creationId="{CE6D4E93-F28E-CF6E-949C-A1757BDC9633}"/>
          </ac:spMkLst>
        </pc:spChg>
        <pc:spChg chg="del mod">
          <ac:chgData name="Sian Davies" userId="S::sian.davies@connahsquayhs.org.uk::5e1bb527-8a04-4f10-b1b9-a8041d4d7767" providerId="AD" clId="Web-{1B75DB09-7BBF-9E74-A659-7EA6D6E9FB0B}" dt="2024-07-01T13:43:44.765" v="2"/>
          <ac:spMkLst>
            <pc:docMk/>
            <pc:sldMk cId="3122446814" sldId="281"/>
            <ac:spMk id="4" creationId="{A0DCDB6C-1C66-8A65-DDEF-2800BCE839BE}"/>
          </ac:spMkLst>
        </pc:spChg>
        <pc:spChg chg="del">
          <ac:chgData name="Sian Davies" userId="S::sian.davies@connahsquayhs.org.uk::5e1bb527-8a04-4f10-b1b9-a8041d4d7767" providerId="AD" clId="Web-{1B75DB09-7BBF-9E74-A659-7EA6D6E9FB0B}" dt="2024-07-01T13:43:48.093" v="5"/>
          <ac:spMkLst>
            <pc:docMk/>
            <pc:sldMk cId="3122446814" sldId="281"/>
            <ac:spMk id="5" creationId="{FE4E8A25-88BA-AB67-6310-45508AB4D528}"/>
          </ac:spMkLst>
        </pc:spChg>
        <pc:spChg chg="add del mod">
          <ac:chgData name="Sian Davies" userId="S::sian.davies@connahsquayhs.org.uk::5e1bb527-8a04-4f10-b1b9-a8041d4d7767" providerId="AD" clId="Web-{1B75DB09-7BBF-9E74-A659-7EA6D6E9FB0B}" dt="2024-07-01T13:43:47.077" v="4"/>
          <ac:spMkLst>
            <pc:docMk/>
            <pc:sldMk cId="3122446814" sldId="281"/>
            <ac:spMk id="8" creationId="{BCDF1C44-EA82-F11E-D069-B9FE57D3F0D2}"/>
          </ac:spMkLst>
        </pc:spChg>
        <pc:graphicFrameChg chg="del">
          <ac:chgData name="Sian Davies" userId="S::sian.davies@connahsquayhs.org.uk::5e1bb527-8a04-4f10-b1b9-a8041d4d7767" providerId="AD" clId="Web-{1B75DB09-7BBF-9E74-A659-7EA6D6E9FB0B}" dt="2024-07-01T13:43:45.999" v="3"/>
          <ac:graphicFrameMkLst>
            <pc:docMk/>
            <pc:sldMk cId="3122446814" sldId="281"/>
            <ac:graphicFrameMk id="7" creationId="{64E7D774-6FF2-9B71-410D-49AC4DF9D4AD}"/>
          </ac:graphicFrameMkLst>
        </pc:graphicFrameChg>
      </pc:sldChg>
      <pc:sldChg chg="add">
        <pc:chgData name="Sian Davies" userId="S::sian.davies@connahsquayhs.org.uk::5e1bb527-8a04-4f10-b1b9-a8041d4d7767" providerId="AD" clId="Web-{1B75DB09-7BBF-9E74-A659-7EA6D6E9FB0B}" dt="2024-07-01T13:43:36.795" v="0"/>
        <pc:sldMkLst>
          <pc:docMk/>
          <pc:sldMk cId="1160426772" sldId="287"/>
        </pc:sldMkLst>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Hayley Wentel" userId="S::hayley.wentel@connahsquayhs.org.uk::88a8e3f5-b939-4634-a361-b74f35b5778d" providerId="AD" clId="Web-{106DD909-399D-2442-15EF-09FCBCCD44CD}"/>
    <pc:docChg chg="modSld">
      <pc:chgData name="Hayley Wentel" userId="S::hayley.wentel@connahsquayhs.org.uk::88a8e3f5-b939-4634-a361-b74f35b5778d" providerId="AD" clId="Web-{106DD909-399D-2442-15EF-09FCBCCD44CD}" dt="2024-06-28T12:06:30.175" v="245"/>
      <pc:docMkLst>
        <pc:docMk/>
      </pc:docMkLst>
      <pc:sldChg chg="modSp">
        <pc:chgData name="Hayley Wentel" userId="S::hayley.wentel@connahsquayhs.org.uk::88a8e3f5-b939-4634-a361-b74f35b5778d" providerId="AD" clId="Web-{106DD909-399D-2442-15EF-09FCBCCD44CD}" dt="2024-06-28T11:38:08.638" v="29" actId="20577"/>
        <pc:sldMkLst>
          <pc:docMk/>
          <pc:sldMk cId="1981651252" sldId="278"/>
        </pc:sldMkLst>
        <pc:spChg chg="mod">
          <ac:chgData name="Hayley Wentel" userId="S::hayley.wentel@connahsquayhs.org.uk::88a8e3f5-b939-4634-a361-b74f35b5778d" providerId="AD" clId="Web-{106DD909-399D-2442-15EF-09FCBCCD44CD}" dt="2024-06-28T11:20:57.933" v="15" actId="20577"/>
          <ac:spMkLst>
            <pc:docMk/>
            <pc:sldMk cId="1981651252" sldId="278"/>
            <ac:spMk id="2" creationId="{B77F1C2E-7359-4E67-E2F1-060331D23AB7}"/>
          </ac:spMkLst>
        </pc:spChg>
        <pc:spChg chg="mod">
          <ac:chgData name="Hayley Wentel" userId="S::hayley.wentel@connahsquayhs.org.uk::88a8e3f5-b939-4634-a361-b74f35b5778d" providerId="AD" clId="Web-{106DD909-399D-2442-15EF-09FCBCCD44CD}" dt="2024-06-28T11:22:37.764" v="19" actId="20577"/>
          <ac:spMkLst>
            <pc:docMk/>
            <pc:sldMk cId="1981651252" sldId="278"/>
            <ac:spMk id="4" creationId="{DF4B6647-26ED-AE4F-C7C6-F118FCC94D72}"/>
          </ac:spMkLst>
        </pc:spChg>
        <pc:spChg chg="mod">
          <ac:chgData name="Hayley Wentel" userId="S::hayley.wentel@connahsquayhs.org.uk::88a8e3f5-b939-4634-a361-b74f35b5778d" providerId="AD" clId="Web-{106DD909-399D-2442-15EF-09FCBCCD44CD}" dt="2024-06-28T11:21:00.402" v="16" actId="20577"/>
          <ac:spMkLst>
            <pc:docMk/>
            <pc:sldMk cId="1981651252" sldId="278"/>
            <ac:spMk id="7" creationId="{2E5624FB-155B-4395-46B6-A4D8F5D58C9A}"/>
          </ac:spMkLst>
        </pc:spChg>
        <pc:spChg chg="mod">
          <ac:chgData name="Hayley Wentel" userId="S::hayley.wentel@connahsquayhs.org.uk::88a8e3f5-b939-4634-a361-b74f35b5778d" providerId="AD" clId="Web-{106DD909-399D-2442-15EF-09FCBCCD44CD}" dt="2024-06-28T11:38:08.638" v="29" actId="20577"/>
          <ac:spMkLst>
            <pc:docMk/>
            <pc:sldMk cId="1981651252" sldId="278"/>
            <ac:spMk id="8" creationId="{D9F63377-DD1C-4BBD-5D28-6BF14622536D}"/>
          </ac:spMkLst>
        </pc:spChg>
      </pc:sldChg>
      <pc:sldChg chg="modSp">
        <pc:chgData name="Hayley Wentel" userId="S::hayley.wentel@connahsquayhs.org.uk::88a8e3f5-b939-4634-a361-b74f35b5778d" providerId="AD" clId="Web-{106DD909-399D-2442-15EF-09FCBCCD44CD}" dt="2024-06-28T11:38:20.810" v="30" actId="20577"/>
        <pc:sldMkLst>
          <pc:docMk/>
          <pc:sldMk cId="2744657230" sldId="279"/>
        </pc:sldMkLst>
        <pc:spChg chg="mod">
          <ac:chgData name="Hayley Wentel" userId="S::hayley.wentel@connahsquayhs.org.uk::88a8e3f5-b939-4634-a361-b74f35b5778d" providerId="AD" clId="Web-{106DD909-399D-2442-15EF-09FCBCCD44CD}" dt="2024-06-28T11:38:20.810" v="30" actId="20577"/>
          <ac:spMkLst>
            <pc:docMk/>
            <pc:sldMk cId="2744657230" sldId="279"/>
            <ac:spMk id="2" creationId="{C65EE8F8-148F-B99E-40FA-43CE497387F7}"/>
          </ac:spMkLst>
        </pc:spChg>
      </pc:sldChg>
      <pc:sldChg chg="modSp">
        <pc:chgData name="Hayley Wentel" userId="S::hayley.wentel@connahsquayhs.org.uk::88a8e3f5-b939-4634-a361-b74f35b5778d" providerId="AD" clId="Web-{106DD909-399D-2442-15EF-09FCBCCD44CD}" dt="2024-06-28T11:20:31.635" v="12" actId="20577"/>
        <pc:sldMkLst>
          <pc:docMk/>
          <pc:sldMk cId="2458432041" sldId="280"/>
        </pc:sldMkLst>
        <pc:spChg chg="mod">
          <ac:chgData name="Hayley Wentel" userId="S::hayley.wentel@connahsquayhs.org.uk::88a8e3f5-b939-4634-a361-b74f35b5778d" providerId="AD" clId="Web-{106DD909-399D-2442-15EF-09FCBCCD44CD}" dt="2024-06-28T11:20:31.635" v="12" actId="20577"/>
          <ac:spMkLst>
            <pc:docMk/>
            <pc:sldMk cId="2458432041" sldId="280"/>
            <ac:spMk id="2" creationId="{92C753A5-51E1-7A44-E9A0-95DE87F723AA}"/>
          </ac:spMkLst>
        </pc:spChg>
        <pc:spChg chg="mod">
          <ac:chgData name="Hayley Wentel" userId="S::hayley.wentel@connahsquayhs.org.uk::88a8e3f5-b939-4634-a361-b74f35b5778d" providerId="AD" clId="Web-{106DD909-399D-2442-15EF-09FCBCCD44CD}" dt="2024-06-28T11:19:33.743" v="10" actId="20577"/>
          <ac:spMkLst>
            <pc:docMk/>
            <pc:sldMk cId="2458432041" sldId="280"/>
            <ac:spMk id="6" creationId="{25C07CEA-84F6-8C26-6F95-D4919D0C9E00}"/>
          </ac:spMkLst>
        </pc:spChg>
      </pc:sldChg>
      <pc:sldChg chg="addSp modSp">
        <pc:chgData name="Hayley Wentel" userId="S::hayley.wentel@connahsquayhs.org.uk::88a8e3f5-b939-4634-a361-b74f35b5778d" providerId="AD" clId="Web-{106DD909-399D-2442-15EF-09FCBCCD44CD}" dt="2024-06-28T12:06:30.175" v="245"/>
        <pc:sldMkLst>
          <pc:docMk/>
          <pc:sldMk cId="3122446814" sldId="281"/>
        </pc:sldMkLst>
        <pc:graphicFrameChg chg="add mod modGraphic">
          <ac:chgData name="Hayley Wentel" userId="S::hayley.wentel@connahsquayhs.org.uk::88a8e3f5-b939-4634-a361-b74f35b5778d" providerId="AD" clId="Web-{106DD909-399D-2442-15EF-09FCBCCD44CD}" dt="2024-06-28T12:06:30.175" v="245"/>
          <ac:graphicFrameMkLst>
            <pc:docMk/>
            <pc:sldMk cId="3122446814" sldId="281"/>
            <ac:graphicFrameMk id="7" creationId="{64E7D774-6FF2-9B71-410D-49AC4DF9D4AD}"/>
          </ac:graphicFrameMkLst>
        </pc:graphicFrameChg>
      </pc:sldChg>
      <pc:sldChg chg="addSp delSp modSp">
        <pc:chgData name="Hayley Wentel" userId="S::hayley.wentel@connahsquayhs.org.uk::88a8e3f5-b939-4634-a361-b74f35b5778d" providerId="AD" clId="Web-{106DD909-399D-2442-15EF-09FCBCCD44CD}" dt="2024-06-28T11:53:05.369" v="68" actId="20577"/>
        <pc:sldMkLst>
          <pc:docMk/>
          <pc:sldMk cId="3785915959" sldId="282"/>
        </pc:sldMkLst>
        <pc:spChg chg="mod">
          <ac:chgData name="Hayley Wentel" userId="S::hayley.wentel@connahsquayhs.org.uk::88a8e3f5-b939-4634-a361-b74f35b5778d" providerId="AD" clId="Web-{106DD909-399D-2442-15EF-09FCBCCD44CD}" dt="2024-06-28T11:51:12.287" v="43" actId="20577"/>
          <ac:spMkLst>
            <pc:docMk/>
            <pc:sldMk cId="3785915959" sldId="282"/>
            <ac:spMk id="2" creationId="{FF1F1BCE-76F1-3B00-C414-643188F0671E}"/>
          </ac:spMkLst>
        </pc:spChg>
        <pc:spChg chg="mod">
          <ac:chgData name="Hayley Wentel" userId="S::hayley.wentel@connahsquayhs.org.uk::88a8e3f5-b939-4634-a361-b74f35b5778d" providerId="AD" clId="Web-{106DD909-399D-2442-15EF-09FCBCCD44CD}" dt="2024-06-28T11:51:57.835" v="49" actId="20577"/>
          <ac:spMkLst>
            <pc:docMk/>
            <pc:sldMk cId="3785915959" sldId="282"/>
            <ac:spMk id="4" creationId="{F5F439B9-3B25-1165-7EFF-B0C4845E1093}"/>
          </ac:spMkLst>
        </pc:spChg>
        <pc:spChg chg="mod">
          <ac:chgData name="Hayley Wentel" userId="S::hayley.wentel@connahsquayhs.org.uk::88a8e3f5-b939-4634-a361-b74f35b5778d" providerId="AD" clId="Web-{106DD909-399D-2442-15EF-09FCBCCD44CD}" dt="2024-06-28T11:53:05.369" v="68" actId="20577"/>
          <ac:spMkLst>
            <pc:docMk/>
            <pc:sldMk cId="3785915959" sldId="282"/>
            <ac:spMk id="6" creationId="{D4E2F972-71C4-0D1E-4E4D-CE4124B29869}"/>
          </ac:spMkLst>
        </pc:spChg>
        <pc:graphicFrameChg chg="add del mod">
          <ac:chgData name="Hayley Wentel" userId="S::hayley.wentel@connahsquayhs.org.uk::88a8e3f5-b939-4634-a361-b74f35b5778d" providerId="AD" clId="Web-{106DD909-399D-2442-15EF-09FCBCCD44CD}" dt="2024-06-28T11:43:16.335" v="39"/>
          <ac:graphicFrameMkLst>
            <pc:docMk/>
            <pc:sldMk cId="3785915959" sldId="282"/>
            <ac:graphicFrameMk id="10" creationId="{3FB41631-04F0-1891-285F-E9259FA9D2BE}"/>
          </ac:graphicFrameMkLst>
        </pc:graphicFrameChg>
        <pc:graphicFrameChg chg="add del mod">
          <ac:chgData name="Hayley Wentel" userId="S::hayley.wentel@connahsquayhs.org.uk::88a8e3f5-b939-4634-a361-b74f35b5778d" providerId="AD" clId="Web-{106DD909-399D-2442-15EF-09FCBCCD44CD}" dt="2024-06-28T11:52:42.977" v="62"/>
          <ac:graphicFrameMkLst>
            <pc:docMk/>
            <pc:sldMk cId="3785915959" sldId="282"/>
            <ac:graphicFrameMk id="12" creationId="{0CF68932-6DC8-3F64-B85F-04EDB897730B}"/>
          </ac:graphicFrameMkLst>
        </pc:graphicFrameChg>
        <pc:graphicFrameChg chg="add del mod">
          <ac:chgData name="Hayley Wentel" userId="S::hayley.wentel@connahsquayhs.org.uk::88a8e3f5-b939-4634-a361-b74f35b5778d" providerId="AD" clId="Web-{106DD909-399D-2442-15EF-09FCBCCD44CD}" dt="2024-06-28T11:52:49.884" v="66"/>
          <ac:graphicFrameMkLst>
            <pc:docMk/>
            <pc:sldMk cId="3785915959" sldId="282"/>
            <ac:graphicFrameMk id="14" creationId="{775996A8-B8CD-20A3-5B6A-DD3182A37337}"/>
          </ac:graphicFrameMkLst>
        </pc:graphicFrameChg>
      </pc:sldChg>
      <pc:sldChg chg="modSp">
        <pc:chgData name="Hayley Wentel" userId="S::hayley.wentel@connahsquayhs.org.uk::88a8e3f5-b939-4634-a361-b74f35b5778d" providerId="AD" clId="Web-{106DD909-399D-2442-15EF-09FCBCCD44CD}" dt="2024-06-28T12:03:04.778" v="216" actId="20577"/>
        <pc:sldMkLst>
          <pc:docMk/>
          <pc:sldMk cId="632769890" sldId="284"/>
        </pc:sldMkLst>
        <pc:spChg chg="mod">
          <ac:chgData name="Hayley Wentel" userId="S::hayley.wentel@connahsquayhs.org.uk::88a8e3f5-b939-4634-a361-b74f35b5778d" providerId="AD" clId="Web-{106DD909-399D-2442-15EF-09FCBCCD44CD}" dt="2024-06-28T12:03:04.778" v="216" actId="20577"/>
          <ac:spMkLst>
            <pc:docMk/>
            <pc:sldMk cId="632769890" sldId="284"/>
            <ac:spMk id="4" creationId="{235860F6-C416-1E2E-120E-314D539F4A7E}"/>
          </ac:spMkLst>
        </pc:spChg>
        <pc:spChg chg="mod">
          <ac:chgData name="Hayley Wentel" userId="S::hayley.wentel@connahsquayhs.org.uk::88a8e3f5-b939-4634-a361-b74f35b5778d" providerId="AD" clId="Web-{106DD909-399D-2442-15EF-09FCBCCD44CD}" dt="2024-06-28T11:57:51.127" v="159" actId="20577"/>
          <ac:spMkLst>
            <pc:docMk/>
            <pc:sldMk cId="632769890" sldId="284"/>
            <ac:spMk id="10" creationId="{59B49D29-3501-5F1D-BF03-49B083B72B1A}"/>
          </ac:spMkLst>
        </pc:spChg>
        <pc:spChg chg="mod">
          <ac:chgData name="Hayley Wentel" userId="S::hayley.wentel@connahsquayhs.org.uk::88a8e3f5-b939-4634-a361-b74f35b5778d" providerId="AD" clId="Web-{106DD909-399D-2442-15EF-09FCBCCD44CD}" dt="2024-06-28T11:54:45.575" v="124" actId="20577"/>
          <ac:spMkLst>
            <pc:docMk/>
            <pc:sldMk cId="632769890" sldId="284"/>
            <ac:spMk id="11" creationId="{73CA8E55-50A9-4198-412B-A239F349004B}"/>
          </ac:spMkLst>
        </pc:spChg>
      </pc:sldChg>
      <pc:sldChg chg="modSp">
        <pc:chgData name="Hayley Wentel" userId="S::hayley.wentel@connahsquayhs.org.uk::88a8e3f5-b939-4634-a361-b74f35b5778d" providerId="AD" clId="Web-{106DD909-399D-2442-15EF-09FCBCCD44CD}" dt="2024-06-28T11:17:08.629" v="5" actId="20577"/>
        <pc:sldMkLst>
          <pc:docMk/>
          <pc:sldMk cId="3948252949" sldId="286"/>
        </pc:sldMkLst>
        <pc:spChg chg="mod">
          <ac:chgData name="Hayley Wentel" userId="S::hayley.wentel@connahsquayhs.org.uk::88a8e3f5-b939-4634-a361-b74f35b5778d" providerId="AD" clId="Web-{106DD909-399D-2442-15EF-09FCBCCD44CD}" dt="2024-06-28T11:17:04.894" v="1" actId="20577"/>
          <ac:spMkLst>
            <pc:docMk/>
            <pc:sldMk cId="3948252949" sldId="286"/>
            <ac:spMk id="2" creationId="{00000000-0000-0000-0000-000000000000}"/>
          </ac:spMkLst>
        </pc:spChg>
        <pc:spChg chg="mod">
          <ac:chgData name="Hayley Wentel" userId="S::hayley.wentel@connahsquayhs.org.uk::88a8e3f5-b939-4634-a361-b74f35b5778d" providerId="AD" clId="Web-{106DD909-399D-2442-15EF-09FCBCCD44CD}" dt="2024-06-28T11:17:08.629" v="5" actId="20577"/>
          <ac:spMkLst>
            <pc:docMk/>
            <pc:sldMk cId="3948252949" sldId="286"/>
            <ac:spMk id="4" creationId="{00000000-0000-0000-0000-000000000000}"/>
          </ac:spMkLst>
        </pc:spChg>
      </pc:sldChg>
    </pc:docChg>
  </pc:docChgLst>
  <pc:docChgLst>
    <pc:chgData clId="Web-{6D163559-E493-BEF4-AD95-5B0FA004E6C9}"/>
    <pc:docChg chg="modSld">
      <pc:chgData name="" userId="" providerId="" clId="Web-{6D163559-E493-BEF4-AD95-5B0FA004E6C9}" dt="2024-05-29T04:32:40.163" v="5" actId="20577"/>
      <pc:docMkLst>
        <pc:docMk/>
      </pc:docMkLst>
      <pc:sldChg chg="modSp">
        <pc:chgData name="" userId="" providerId="" clId="Web-{6D163559-E493-BEF4-AD95-5B0FA004E6C9}" dt="2024-05-29T04:32:40.163" v="5" actId="20577"/>
        <pc:sldMkLst>
          <pc:docMk/>
          <pc:sldMk cId="3948252949" sldId="286"/>
        </pc:sldMkLst>
        <pc:spChg chg="mod">
          <ac:chgData name="" userId="" providerId="" clId="Web-{6D163559-E493-BEF4-AD95-5B0FA004E6C9}" dt="2024-05-29T04:32:37.476" v="0" actId="20577"/>
          <ac:spMkLst>
            <pc:docMk/>
            <pc:sldMk cId="3948252949" sldId="286"/>
            <ac:spMk id="2" creationId="{00000000-0000-0000-0000-000000000000}"/>
          </ac:spMkLst>
        </pc:spChg>
        <pc:spChg chg="mod">
          <ac:chgData name="" userId="" providerId="" clId="Web-{6D163559-E493-BEF4-AD95-5B0FA004E6C9}" dt="2024-05-29T04:32:40.163" v="5" actId="20577"/>
          <ac:spMkLst>
            <pc:docMk/>
            <pc:sldMk cId="3948252949" sldId="286"/>
            <ac:spMk id="4" creationId="{00000000-0000-0000-0000-000000000000}"/>
          </ac:spMkLst>
        </pc:spChg>
      </pc:sldChg>
    </pc:docChg>
  </pc:docChgLst>
  <pc:docChgLst>
    <pc:chgData name="Kelly Davis" userId="S::kelly.davis@connahsquayhs.org.uk::096ba659-84af-4938-bb69-cbee8d6cfa26" providerId="AD" clId="Web-{6D163559-E493-BEF4-AD95-5B0FA004E6C9}"/>
    <pc:docChg chg="modSld">
      <pc:chgData name="Kelly Davis" userId="S::kelly.davis@connahsquayhs.org.uk::096ba659-84af-4938-bb69-cbee8d6cfa26" providerId="AD" clId="Web-{6D163559-E493-BEF4-AD95-5B0FA004E6C9}" dt="2024-05-29T04:34:54.886" v="33" actId="20577"/>
      <pc:docMkLst>
        <pc:docMk/>
      </pc:docMkLst>
      <pc:sldChg chg="modSp">
        <pc:chgData name="Kelly Davis" userId="S::kelly.davis@connahsquayhs.org.uk::096ba659-84af-4938-bb69-cbee8d6cfa26" providerId="AD" clId="Web-{6D163559-E493-BEF4-AD95-5B0FA004E6C9}" dt="2024-05-29T04:33:40.430" v="10" actId="20577"/>
        <pc:sldMkLst>
          <pc:docMk/>
          <pc:sldMk cId="1981651252" sldId="278"/>
        </pc:sldMkLst>
        <pc:spChg chg="mod">
          <ac:chgData name="Kelly Davis" userId="S::kelly.davis@connahsquayhs.org.uk::096ba659-84af-4938-bb69-cbee8d6cfa26" providerId="AD" clId="Web-{6D163559-E493-BEF4-AD95-5B0FA004E6C9}" dt="2024-05-29T04:33:07.258" v="4" actId="20577"/>
          <ac:spMkLst>
            <pc:docMk/>
            <pc:sldMk cId="1981651252" sldId="278"/>
            <ac:spMk id="2" creationId="{B77F1C2E-7359-4E67-E2F1-060331D23AB7}"/>
          </ac:spMkLst>
        </pc:spChg>
        <pc:spChg chg="mod">
          <ac:chgData name="Kelly Davis" userId="S::kelly.davis@connahsquayhs.org.uk::096ba659-84af-4938-bb69-cbee8d6cfa26" providerId="AD" clId="Web-{6D163559-E493-BEF4-AD95-5B0FA004E6C9}" dt="2024-05-29T04:33:33.008" v="8" actId="20577"/>
          <ac:spMkLst>
            <pc:docMk/>
            <pc:sldMk cId="1981651252" sldId="278"/>
            <ac:spMk id="7" creationId="{2E5624FB-155B-4395-46B6-A4D8F5D58C9A}"/>
          </ac:spMkLst>
        </pc:spChg>
        <pc:spChg chg="mod">
          <ac:chgData name="Kelly Davis" userId="S::kelly.davis@connahsquayhs.org.uk::096ba659-84af-4938-bb69-cbee8d6cfa26" providerId="AD" clId="Web-{6D163559-E493-BEF4-AD95-5B0FA004E6C9}" dt="2024-05-29T04:33:40.430" v="10" actId="20577"/>
          <ac:spMkLst>
            <pc:docMk/>
            <pc:sldMk cId="1981651252" sldId="278"/>
            <ac:spMk id="8" creationId="{D9F63377-DD1C-4BBD-5D28-6BF14622536D}"/>
          </ac:spMkLst>
        </pc:spChg>
      </pc:sldChg>
      <pc:sldChg chg="modSp">
        <pc:chgData name="Kelly Davis" userId="S::kelly.davis@connahsquayhs.org.uk::096ba659-84af-4938-bb69-cbee8d6cfa26" providerId="AD" clId="Web-{6D163559-E493-BEF4-AD95-5B0FA004E6C9}" dt="2024-05-29T04:34:12.494" v="20" actId="20577"/>
        <pc:sldMkLst>
          <pc:docMk/>
          <pc:sldMk cId="2744657230" sldId="279"/>
        </pc:sldMkLst>
        <pc:spChg chg="mod">
          <ac:chgData name="Kelly Davis" userId="S::kelly.davis@connahsquayhs.org.uk::096ba659-84af-4938-bb69-cbee8d6cfa26" providerId="AD" clId="Web-{6D163559-E493-BEF4-AD95-5B0FA004E6C9}" dt="2024-05-29T04:33:46.931" v="12" actId="20577"/>
          <ac:spMkLst>
            <pc:docMk/>
            <pc:sldMk cId="2744657230" sldId="279"/>
            <ac:spMk id="2" creationId="{C65EE8F8-148F-B99E-40FA-43CE497387F7}"/>
          </ac:spMkLst>
        </pc:spChg>
        <pc:spChg chg="mod">
          <ac:chgData name="Kelly Davis" userId="S::kelly.davis@connahsquayhs.org.uk::096ba659-84af-4938-bb69-cbee8d6cfa26" providerId="AD" clId="Web-{6D163559-E493-BEF4-AD95-5B0FA004E6C9}" dt="2024-05-29T04:33:53.118" v="14" actId="20577"/>
          <ac:spMkLst>
            <pc:docMk/>
            <pc:sldMk cId="2744657230" sldId="279"/>
            <ac:spMk id="4" creationId="{74C831F6-864D-BABA-AF92-E2DAAB3A976C}"/>
          </ac:spMkLst>
        </pc:spChg>
        <pc:spChg chg="mod">
          <ac:chgData name="Kelly Davis" userId="S::kelly.davis@connahsquayhs.org.uk::096ba659-84af-4938-bb69-cbee8d6cfa26" providerId="AD" clId="Web-{6D163559-E493-BEF4-AD95-5B0FA004E6C9}" dt="2024-05-29T04:33:58.993" v="16" actId="20577"/>
          <ac:spMkLst>
            <pc:docMk/>
            <pc:sldMk cId="2744657230" sldId="279"/>
            <ac:spMk id="6" creationId="{BBFAC2B0-088A-A742-E984-08816EB2A534}"/>
          </ac:spMkLst>
        </pc:spChg>
        <pc:spChg chg="mod">
          <ac:chgData name="Kelly Davis" userId="S::kelly.davis@connahsquayhs.org.uk::096ba659-84af-4938-bb69-cbee8d6cfa26" providerId="AD" clId="Web-{6D163559-E493-BEF4-AD95-5B0FA004E6C9}" dt="2024-05-29T04:34:05.494" v="18" actId="20577"/>
          <ac:spMkLst>
            <pc:docMk/>
            <pc:sldMk cId="2744657230" sldId="279"/>
            <ac:spMk id="9" creationId="{FAC0EE1F-6170-8836-2429-E17EDAC6A750}"/>
          </ac:spMkLst>
        </pc:spChg>
        <pc:spChg chg="mod">
          <ac:chgData name="Kelly Davis" userId="S::kelly.davis@connahsquayhs.org.uk::096ba659-84af-4938-bb69-cbee8d6cfa26" providerId="AD" clId="Web-{6D163559-E493-BEF4-AD95-5B0FA004E6C9}" dt="2024-05-29T04:34:12.494" v="20" actId="20577"/>
          <ac:spMkLst>
            <pc:docMk/>
            <pc:sldMk cId="2744657230" sldId="279"/>
            <ac:spMk id="11" creationId="{BE434E36-C7AA-5216-328F-AB4594226D84}"/>
          </ac:spMkLst>
        </pc:spChg>
      </pc:sldChg>
      <pc:sldChg chg="modSp">
        <pc:chgData name="Kelly Davis" userId="S::kelly.davis@connahsquayhs.org.uk::096ba659-84af-4938-bb69-cbee8d6cfa26" providerId="AD" clId="Web-{6D163559-E493-BEF4-AD95-5B0FA004E6C9}" dt="2024-05-29T04:32:58.586" v="2" actId="20577"/>
        <pc:sldMkLst>
          <pc:docMk/>
          <pc:sldMk cId="2458432041" sldId="280"/>
        </pc:sldMkLst>
        <pc:spChg chg="mod">
          <ac:chgData name="Kelly Davis" userId="S::kelly.davis@connahsquayhs.org.uk::096ba659-84af-4938-bb69-cbee8d6cfa26" providerId="AD" clId="Web-{6D163559-E493-BEF4-AD95-5B0FA004E6C9}" dt="2024-05-29T04:32:58.586" v="2" actId="20577"/>
          <ac:spMkLst>
            <pc:docMk/>
            <pc:sldMk cId="2458432041" sldId="280"/>
            <ac:spMk id="2" creationId="{92C753A5-51E1-7A44-E9A0-95DE87F723AA}"/>
          </ac:spMkLst>
        </pc:spChg>
      </pc:sldChg>
      <pc:sldChg chg="modSp">
        <pc:chgData name="Kelly Davis" userId="S::kelly.davis@connahsquayhs.org.uk::096ba659-84af-4938-bb69-cbee8d6cfa26" providerId="AD" clId="Web-{6D163559-E493-BEF4-AD95-5B0FA004E6C9}" dt="2024-05-29T04:34:31.729" v="24" actId="20577"/>
        <pc:sldMkLst>
          <pc:docMk/>
          <pc:sldMk cId="3785915959" sldId="282"/>
        </pc:sldMkLst>
        <pc:spChg chg="mod">
          <ac:chgData name="Kelly Davis" userId="S::kelly.davis@connahsquayhs.org.uk::096ba659-84af-4938-bb69-cbee8d6cfa26" providerId="AD" clId="Web-{6D163559-E493-BEF4-AD95-5B0FA004E6C9}" dt="2024-05-29T04:34:20.667" v="22" actId="20577"/>
          <ac:spMkLst>
            <pc:docMk/>
            <pc:sldMk cId="3785915959" sldId="282"/>
            <ac:spMk id="4" creationId="{F5F439B9-3B25-1165-7EFF-B0C4845E1093}"/>
          </ac:spMkLst>
        </pc:spChg>
        <pc:spChg chg="mod">
          <ac:chgData name="Kelly Davis" userId="S::kelly.davis@connahsquayhs.org.uk::096ba659-84af-4938-bb69-cbee8d6cfa26" providerId="AD" clId="Web-{6D163559-E493-BEF4-AD95-5B0FA004E6C9}" dt="2024-05-29T04:34:31.729" v="24" actId="20577"/>
          <ac:spMkLst>
            <pc:docMk/>
            <pc:sldMk cId="3785915959" sldId="282"/>
            <ac:spMk id="6" creationId="{D4E2F972-71C4-0D1E-4E4D-CE4124B29869}"/>
          </ac:spMkLst>
        </pc:spChg>
      </pc:sldChg>
      <pc:sldChg chg="modSp">
        <pc:chgData name="Kelly Davis" userId="S::kelly.davis@connahsquayhs.org.uk::096ba659-84af-4938-bb69-cbee8d6cfa26" providerId="AD" clId="Web-{6D163559-E493-BEF4-AD95-5B0FA004E6C9}" dt="2024-05-29T04:34:54.886" v="33" actId="20577"/>
        <pc:sldMkLst>
          <pc:docMk/>
          <pc:sldMk cId="632769890" sldId="284"/>
        </pc:sldMkLst>
        <pc:spChg chg="mod">
          <ac:chgData name="Kelly Davis" userId="S::kelly.davis@connahsquayhs.org.uk::096ba659-84af-4938-bb69-cbee8d6cfa26" providerId="AD" clId="Web-{6D163559-E493-BEF4-AD95-5B0FA004E6C9}" dt="2024-05-29T04:34:39.823" v="26" actId="20577"/>
          <ac:spMkLst>
            <pc:docMk/>
            <pc:sldMk cId="632769890" sldId="284"/>
            <ac:spMk id="2" creationId="{7E6C883F-1227-F311-38A5-B4E17D09B7AB}"/>
          </ac:spMkLst>
        </pc:spChg>
        <pc:spChg chg="mod">
          <ac:chgData name="Kelly Davis" userId="S::kelly.davis@connahsquayhs.org.uk::096ba659-84af-4938-bb69-cbee8d6cfa26" providerId="AD" clId="Web-{6D163559-E493-BEF4-AD95-5B0FA004E6C9}" dt="2024-05-29T04:34:46.433" v="28" actId="20577"/>
          <ac:spMkLst>
            <pc:docMk/>
            <pc:sldMk cId="632769890" sldId="284"/>
            <ac:spMk id="4" creationId="{235860F6-C416-1E2E-120E-314D539F4A7E}"/>
          </ac:spMkLst>
        </pc:spChg>
        <pc:spChg chg="mod">
          <ac:chgData name="Kelly Davis" userId="S::kelly.davis@connahsquayhs.org.uk::096ba659-84af-4938-bb69-cbee8d6cfa26" providerId="AD" clId="Web-{6D163559-E493-BEF4-AD95-5B0FA004E6C9}" dt="2024-05-29T04:34:52.449" v="31" actId="20577"/>
          <ac:spMkLst>
            <pc:docMk/>
            <pc:sldMk cId="632769890" sldId="284"/>
            <ac:spMk id="9" creationId="{E5C5155A-67AA-9F8F-5734-B567AC294D97}"/>
          </ac:spMkLst>
        </pc:spChg>
        <pc:spChg chg="mod">
          <ac:chgData name="Kelly Davis" userId="S::kelly.davis@connahsquayhs.org.uk::096ba659-84af-4938-bb69-cbee8d6cfa26" providerId="AD" clId="Web-{6D163559-E493-BEF4-AD95-5B0FA004E6C9}" dt="2024-05-29T04:34:54.886" v="33" actId="20577"/>
          <ac:spMkLst>
            <pc:docMk/>
            <pc:sldMk cId="632769890" sldId="284"/>
            <ac:spMk id="10" creationId="{59B49D29-3501-5F1D-BF03-49B083B72B1A}"/>
          </ac:spMkLst>
        </pc:spChg>
        <pc:spChg chg="mod">
          <ac:chgData name="Kelly Davis" userId="S::kelly.davis@connahsquayhs.org.uk::096ba659-84af-4938-bb69-cbee8d6cfa26" providerId="AD" clId="Web-{6D163559-E493-BEF4-AD95-5B0FA004E6C9}" dt="2024-05-29T04:33:14.977" v="6" actId="20577"/>
          <ac:spMkLst>
            <pc:docMk/>
            <pc:sldMk cId="632769890" sldId="284"/>
            <ac:spMk id="11" creationId="{73CA8E55-50A9-4198-412B-A239F349004B}"/>
          </ac:spMkLst>
        </pc:spChg>
      </pc:sldChg>
      <pc:sldChg chg="modSp">
        <pc:chgData name="Kelly Davis" userId="S::kelly.davis@connahsquayhs.org.uk::096ba659-84af-4938-bb69-cbee8d6cfa26" providerId="AD" clId="Web-{6D163559-E493-BEF4-AD95-5B0FA004E6C9}" dt="2024-05-29T04:32:48.382" v="0" actId="20577"/>
        <pc:sldMkLst>
          <pc:docMk/>
          <pc:sldMk cId="3948252949" sldId="286"/>
        </pc:sldMkLst>
        <pc:spChg chg="mod">
          <ac:chgData name="Kelly Davis" userId="S::kelly.davis@connahsquayhs.org.uk::096ba659-84af-4938-bb69-cbee8d6cfa26" providerId="AD" clId="Web-{6D163559-E493-BEF4-AD95-5B0FA004E6C9}" dt="2024-05-29T04:32:48.382" v="0" actId="20577"/>
          <ac:spMkLst>
            <pc:docMk/>
            <pc:sldMk cId="3948252949" sldId="286"/>
            <ac:spMk id="4" creationId="{00000000-0000-0000-0000-000000000000}"/>
          </ac:spMkLst>
        </pc:spChg>
      </pc:sldChg>
    </pc:docChg>
  </pc:docChgLst>
  <pc:docChgLst>
    <pc:chgData name="Sian Davies" userId="S::sian.davies@connahsquayhs.org.uk::5e1bb527-8a04-4f10-b1b9-a8041d4d7767" providerId="AD" clId="Web-{9C9B3422-D419-06CE-8795-0779CBC01BE0}"/>
    <pc:docChg chg="modSld">
      <pc:chgData name="Sian Davies" userId="S::sian.davies@connahsquayhs.org.uk::5e1bb527-8a04-4f10-b1b9-a8041d4d7767" providerId="AD" clId="Web-{9C9B3422-D419-06CE-8795-0779CBC01BE0}" dt="2024-06-28T08:33:08.814" v="2" actId="20577"/>
      <pc:docMkLst>
        <pc:docMk/>
      </pc:docMkLst>
      <pc:sldChg chg="modSp">
        <pc:chgData name="Sian Davies" userId="S::sian.davies@connahsquayhs.org.uk::5e1bb527-8a04-4f10-b1b9-a8041d4d7767" providerId="AD" clId="Web-{9C9B3422-D419-06CE-8795-0779CBC01BE0}" dt="2024-06-28T08:33:08.814" v="2" actId="20577"/>
        <pc:sldMkLst>
          <pc:docMk/>
          <pc:sldMk cId="3122446814" sldId="281"/>
        </pc:sldMkLst>
        <pc:spChg chg="mod">
          <ac:chgData name="Sian Davies" userId="S::sian.davies@connahsquayhs.org.uk::5e1bb527-8a04-4f10-b1b9-a8041d4d7767" providerId="AD" clId="Web-{9C9B3422-D419-06CE-8795-0779CBC01BE0}" dt="2024-06-28T08:33:08.814" v="2" actId="20577"/>
          <ac:spMkLst>
            <pc:docMk/>
            <pc:sldMk cId="3122446814" sldId="281"/>
            <ac:spMk id="2" creationId="{C8A5A3AB-29F2-8D94-41F2-D482551BC57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7</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Programming</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a:xfrm>
            <a:off x="325821" y="867011"/>
            <a:ext cx="10233980" cy="6348443"/>
          </a:xfrm>
        </p:spPr>
        <p:txBody>
          <a:bodyPr lIns="180000" tIns="180000" rIns="180000" bIns="180000" anchor="t">
            <a:normAutofit/>
          </a:bodyPr>
          <a:lstStyle/>
          <a:p>
            <a:pPr algn="ctr"/>
            <a:r>
              <a:rPr lang="en-GB" sz="1100" u="sng">
                <a:latin typeface="Arial"/>
                <a:cs typeface="Arial"/>
              </a:rPr>
              <a:t>Technology Vision at CQHS. </a:t>
            </a:r>
            <a:endParaRPr lang="en-US" sz="1100">
              <a:latin typeface="Arial"/>
              <a:cs typeface="Arial"/>
            </a:endParaRPr>
          </a:p>
          <a:p>
            <a:endParaRPr lang="en-US" sz="1100" dirty="0">
              <a:latin typeface="Arial"/>
              <a:cs typeface="Arial"/>
            </a:endParaRPr>
          </a:p>
          <a:p>
            <a:r>
              <a:rPr lang="en-US" sz="1100" dirty="0" err="1">
                <a:solidFill>
                  <a:srgbClr val="202124"/>
                </a:solidFill>
                <a:latin typeface="Arial"/>
                <a:cs typeface="Arial"/>
              </a:rPr>
              <a:t>Technoleg</a:t>
            </a:r>
            <a:r>
              <a:rPr lang="en-US" sz="1100" dirty="0">
                <a:solidFill>
                  <a:srgbClr val="202124"/>
                </a:solidFill>
                <a:latin typeface="Arial"/>
                <a:cs typeface="Arial"/>
              </a:rPr>
              <a:t> at Connah’s Quay High School is an inspiring, rigorous and creative subject where learners design and make products that solve real and relevant problems whilst considering their own and others' needs, wants and values.</a:t>
            </a:r>
            <a:r>
              <a:rPr lang="en-US" sz="1100" dirty="0">
                <a:solidFill>
                  <a:srgbClr val="000000"/>
                </a:solidFill>
                <a:latin typeface="Arial"/>
                <a:cs typeface="Arial"/>
              </a:rPr>
              <a:t> Our aim is to teach learners to understand and consider the wider impacts on local areas and wider environments around Wales.</a:t>
            </a:r>
          </a:p>
          <a:p>
            <a:r>
              <a:rPr lang="en-GB" sz="1100" dirty="0">
                <a:latin typeface="Arial"/>
                <a:cs typeface="Arial"/>
              </a:rPr>
              <a:t>We envision a transformative learning environment that inspires students to embark on a journey of discovery and innovation. We integrate ICT skills, business acumen, engineering and construction principles with a hands on approach. Through this, we aim to empower our students to become ambitious, capable learners, healthy, confident individuals, enterprising, creative contributors, and ethical, informed citizens.</a:t>
            </a:r>
            <a:endParaRPr lang="en-US" sz="1100" dirty="0">
              <a:latin typeface="Arial"/>
              <a:cs typeface="Arial"/>
            </a:endParaRPr>
          </a:p>
          <a:p>
            <a:r>
              <a:rPr lang="en-GB" sz="1100" dirty="0">
                <a:latin typeface="Arial"/>
                <a:cs typeface="Arial"/>
              </a:rPr>
              <a:t>Our commitment to excellence is evident in our Key Stage 3 schemes of work, where learners engage in a variety of design and creative tasks. These activities serve as dynamic platforms for cultivating creativity and exploration, enabling students to develop not only technical proficiency but also essential life skills. As they progress into Key Stage 4, our comprehensive curriculum expands to include specialised subjects that caters to the diverse interests and aspirations of our students, preparing students for the challenges and opportunities of the future. Whether navigating the complexities of coding and programming or understanding the principles of entrepreneurship and engineering, our students are equipped with the skills necessary to excel in their chosen fields.</a:t>
            </a:r>
            <a:endParaRPr lang="en-US" sz="1100" dirty="0">
              <a:latin typeface="Arial"/>
              <a:cs typeface="Arial"/>
            </a:endParaRPr>
          </a:p>
          <a:p>
            <a:r>
              <a:rPr lang="en-GB" sz="1100" dirty="0">
                <a:latin typeface="Arial"/>
                <a:cs typeface="Arial"/>
              </a:rPr>
              <a:t>The carefully crafted Scheme of Learning in KS3 reflects our implementation of curriculum for Wales, ensuring that each SOL aligns with one or more of the four purposes. By focusing on practical, hands-on projects, we aim </a:t>
            </a:r>
            <a:r>
              <a:rPr lang="en-GB" sz="1100" dirty="0">
                <a:solidFill>
                  <a:srgbClr val="0D0D0D"/>
                </a:solidFill>
                <a:latin typeface="Arial"/>
                <a:cs typeface="Arial"/>
              </a:rPr>
              <a:t>to propel their skills forward, nurturing a comprehensive understanding of how technology interconnects and is applied in real-world scenarios.</a:t>
            </a:r>
            <a:endParaRPr lang="en-US" sz="1100" dirty="0">
              <a:solidFill>
                <a:srgbClr val="0D0D0D"/>
              </a:solidFill>
              <a:latin typeface="Arial"/>
              <a:cs typeface="Arial"/>
            </a:endParaRPr>
          </a:p>
          <a:p>
            <a:r>
              <a:rPr lang="en-GB" sz="1100" dirty="0">
                <a:latin typeface="Arial"/>
                <a:cs typeface="Arial"/>
              </a:rPr>
              <a:t>Our Technology Department is dedicated to nurturing well-rounded individuals who not only excel academically but also embody the qualities of resilience, creativity, and ethical responsibility. We prepare our students to navigate the challenges of the future, equipping them with the skills and knowledge to make meaningful contributions to society and thrive in an ever-evolving technological landscape.</a:t>
            </a:r>
            <a:endParaRPr lang="en-US" sz="1100" dirty="0">
              <a:latin typeface="Arial"/>
              <a:cs typeface="Arial"/>
            </a:endParaRP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xfrm>
            <a:off x="325821" y="405483"/>
            <a:ext cx="10233980" cy="461409"/>
          </a:xfrm>
          <a:solidFill>
            <a:srgbClr val="ED5A3E"/>
          </a:solidFill>
        </p:spPr>
        <p:txBody>
          <a:bodyPr/>
          <a:lstStyle/>
          <a:p>
            <a:r>
              <a:rPr lang="en-US" sz="1200" dirty="0"/>
              <a:t>Department Vision</a:t>
            </a:r>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
            <a:extLst>
              <a:ext uri="{FF2B5EF4-FFF2-40B4-BE49-F238E27FC236}">
                <a16:creationId xmlns:a16="http://schemas.microsoft.com/office/drawing/2014/main" id="{A0DCDB6C-1C66-8A65-DDEF-2800BCE839BE}"/>
              </a:ext>
            </a:extLst>
          </p:cNvPr>
          <p:cNvSpPr>
            <a:spLocks noGrp="1"/>
          </p:cNvSpPr>
          <p:nvPr/>
        </p:nvSpPr>
        <p:spPr>
          <a:xfrm>
            <a:off x="-6638" y="1562"/>
            <a:ext cx="10696330" cy="356498"/>
          </a:xfrm>
          <a:prstGeom prst="rect">
            <a:avLst/>
          </a:prstGeom>
          <a:solidFill>
            <a:srgbClr val="ED5A3E"/>
          </a:solidFill>
          <a:ln w="0">
            <a:noFill/>
          </a:ln>
        </p:spPr>
        <p:txBody>
          <a:bodyPr lIns="144000" anchor="ctr" anchorCtr="0">
            <a:noAutofit/>
          </a:bodyPr>
          <a:lstStyle>
            <a:lvl1pPr marL="0" indent="0" algn="l" defTabSz="1007943" rtl="0" eaLnBrk="1" latinLnBrk="0" hangingPunct="1">
              <a:lnSpc>
                <a:spcPct val="90000"/>
              </a:lnSpc>
              <a:spcBef>
                <a:spcPts val="1102"/>
              </a:spcBef>
              <a:buFont typeface="Arial" panose="020B0604020202020204" pitchFamily="34" charset="0"/>
              <a:buNone/>
              <a:defRPr sz="1800" b="1" kern="1200">
                <a:solidFill>
                  <a:schemeClr val="bg1"/>
                </a:solidFill>
                <a:latin typeface="MASSILIA VF" pitchFamily="2" charset="77"/>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r>
              <a:rPr lang="en-US" sz="1200" dirty="0"/>
              <a:t>Overall Learning Journey 7-11 Overtime</a:t>
            </a:r>
          </a:p>
        </p:txBody>
      </p:sp>
      <p:graphicFrame>
        <p:nvGraphicFramePr>
          <p:cNvPr id="8" name="Table 7">
            <a:extLst>
              <a:ext uri="{FF2B5EF4-FFF2-40B4-BE49-F238E27FC236}">
                <a16:creationId xmlns:a16="http://schemas.microsoft.com/office/drawing/2014/main" id="{1A3C9A1C-408E-31F2-2D2B-32955DC150D0}"/>
              </a:ext>
            </a:extLst>
          </p:cNvPr>
          <p:cNvGraphicFramePr>
            <a:graphicFrameLocks noGrp="1"/>
          </p:cNvGraphicFramePr>
          <p:nvPr/>
        </p:nvGraphicFramePr>
        <p:xfrm>
          <a:off x="860" y="363529"/>
          <a:ext cx="10680976" cy="7486368"/>
        </p:xfrm>
        <a:graphic>
          <a:graphicData uri="http://schemas.openxmlformats.org/drawingml/2006/table">
            <a:tbl>
              <a:tblPr bandRow="1">
                <a:tableStyleId>{5C22544A-7EE6-4342-B048-85BDC9FD1C3A}</a:tableStyleId>
              </a:tblPr>
              <a:tblGrid>
                <a:gridCol w="432909">
                  <a:extLst>
                    <a:ext uri="{9D8B030D-6E8A-4147-A177-3AD203B41FA5}">
                      <a16:colId xmlns:a16="http://schemas.microsoft.com/office/drawing/2014/main" val="478412160"/>
                    </a:ext>
                  </a:extLst>
                </a:gridCol>
                <a:gridCol w="2344135">
                  <a:extLst>
                    <a:ext uri="{9D8B030D-6E8A-4147-A177-3AD203B41FA5}">
                      <a16:colId xmlns:a16="http://schemas.microsoft.com/office/drawing/2014/main" val="3418382483"/>
                    </a:ext>
                  </a:extLst>
                </a:gridCol>
                <a:gridCol w="4496546">
                  <a:extLst>
                    <a:ext uri="{9D8B030D-6E8A-4147-A177-3AD203B41FA5}">
                      <a16:colId xmlns:a16="http://schemas.microsoft.com/office/drawing/2014/main" val="1347966976"/>
                    </a:ext>
                  </a:extLst>
                </a:gridCol>
                <a:gridCol w="3407386">
                  <a:extLst>
                    <a:ext uri="{9D8B030D-6E8A-4147-A177-3AD203B41FA5}">
                      <a16:colId xmlns:a16="http://schemas.microsoft.com/office/drawing/2014/main" val="3358467987"/>
                    </a:ext>
                  </a:extLst>
                </a:gridCol>
              </a:tblGrid>
              <a:tr h="190500">
                <a:tc rowSpan="6">
                  <a:txBody>
                    <a:bodyPr/>
                    <a:lstStyle/>
                    <a:p>
                      <a:pPr lvl="0" algn="l">
                        <a:buNone/>
                      </a:pPr>
                      <a:endParaRPr lang="en-US" sz="3600" b="0" i="0" dirty="0">
                        <a:effectLst/>
                        <a:latin typeface="Calibri"/>
                      </a:endParaRPr>
                    </a:p>
                    <a:p>
                      <a:pPr lvl="0" algn="l">
                        <a:buNone/>
                      </a:pPr>
                      <a:endParaRPr lang="en-US" sz="3600" b="0" i="0" dirty="0">
                        <a:effectLst/>
                        <a:latin typeface="Calibri"/>
                      </a:endParaRPr>
                    </a:p>
                    <a:p>
                      <a:pPr lvl="0" algn="l">
                        <a:buNone/>
                      </a:pPr>
                      <a:r>
                        <a:rPr lang="en-US" sz="3600" b="0" i="0" dirty="0">
                          <a:effectLst/>
                          <a:latin typeface="Calibri"/>
                        </a:rPr>
                        <a:t>7</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dirty="0">
                          <a:effectLst/>
                          <a:latin typeface="Calibri"/>
                        </a:rPr>
                        <a:t>Understanding Internet Safety </a:t>
                      </a:r>
                    </a:p>
                  </a:txBody>
                  <a:tcPr marL="76200" marR="76200" marT="76200" marB="76200">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Introduction to internet safety, focusing on the basic principles of keeping personal information private. Activities include identifying safe vs unsafe online behaviors.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Principles of internet safety; how to identify personal information.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1840906904"/>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err="1">
                          <a:effectLst/>
                          <a:latin typeface="Calibri"/>
                        </a:rPr>
                        <a:t>Recognising</a:t>
                      </a:r>
                      <a:r>
                        <a:rPr lang="en-US" sz="900" b="0" i="0" dirty="0">
                          <a:effectLst/>
                          <a:latin typeface="Calibri"/>
                        </a:rPr>
                        <a:t> and Responding to Cyberbullying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Discuss what cyberbullying is, its effects, and how to respond to it, including reporting mechanisms. Role-play scenarios are used for demonstration.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Definition of cyberbullying, its impact, and responding techniques.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1648685131"/>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dirty="0">
                          <a:effectLst/>
                          <a:latin typeface="Calibri"/>
                        </a:rPr>
                        <a:t>Preventing Online Identity Theft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Explore how identity theft occurs online and ways to protect oneself, including password security.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How online identity theft occurs; methods of protection.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1079146041"/>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dirty="0">
                          <a:effectLst/>
                          <a:latin typeface="Calibri"/>
                        </a:rPr>
                        <a:t>Using Appropriate Language Online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Examine the importance of using respectful and appropriate language online. Role-play and discussion are used.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Importance of respectful online communication.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3652313750"/>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dirty="0">
                          <a:effectLst/>
                          <a:latin typeface="Calibri"/>
                        </a:rPr>
                        <a:t>Being a Safe Digital Citizen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Define digital citizenship and discuss the responsibilities involved. Activities include creating a digital citizenship pledge.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Components of safe digital citizenship.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3697006858"/>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dirty="0">
                          <a:effectLst/>
                          <a:latin typeface="Calibri"/>
                        </a:rPr>
                        <a:t>Understanding and Managing Digital Footprints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Learn what digital footprints are and how actions online contribute to this. Students will assess their own digital footprints.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How digital footprints are created and managed.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3687250535"/>
                  </a:ext>
                </a:extLst>
              </a:tr>
              <a:tr h="190500">
                <a:tc rowSpan="7">
                  <a:txBody>
                    <a:bodyPr/>
                    <a:lstStyle/>
                    <a:p>
                      <a:pPr lvl="0" algn="l">
                        <a:buNone/>
                      </a:pPr>
                      <a:r>
                        <a:rPr lang="en-US" sz="3600" b="0" i="0" u="none" strike="noStrike" noProof="0" dirty="0">
                          <a:solidFill>
                            <a:srgbClr val="000000"/>
                          </a:solidFill>
                          <a:effectLst/>
                          <a:latin typeface="Calibri"/>
                        </a:rPr>
                        <a:t>8</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err="1">
                          <a:effectLst/>
                          <a:latin typeface="Calibri"/>
                        </a:rPr>
                        <a:t>Analysing</a:t>
                      </a:r>
                      <a:r>
                        <a:rPr lang="en-US" sz="900" b="0" i="0" dirty="0">
                          <a:effectLst/>
                          <a:latin typeface="Calibri"/>
                        </a:rPr>
                        <a:t> My Media Consumption </a:t>
                      </a:r>
                    </a:p>
                  </a:txBody>
                  <a:tcPr marL="76200" marR="76200" marT="76200" marB="76200">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Students reflect on their media consumption and its influences.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Influence of media on perceptions and behavior.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1352240175"/>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dirty="0">
                          <a:effectLst/>
                          <a:latin typeface="Calibri"/>
                        </a:rPr>
                        <a:t>Understanding Copyright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Introduction to copyright, including what it protects and why it’s important. Case studies on copyright infringement are </a:t>
                      </a:r>
                      <a:r>
                        <a:rPr lang="en-US" sz="900" b="0" i="0" err="1">
                          <a:effectLst/>
                          <a:latin typeface="Calibri"/>
                        </a:rPr>
                        <a:t>analysed</a:t>
                      </a:r>
                      <a:r>
                        <a:rPr lang="en-US" sz="900" b="0" i="0" dirty="0">
                          <a:effectLst/>
                          <a:latin typeface="Calibri"/>
                        </a:rPr>
                        <a: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Basics of copyright laws.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3887346415"/>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dirty="0">
                          <a:effectLst/>
                          <a:latin typeface="Calibri"/>
                        </a:rPr>
                        <a:t>Developing My Online Identity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Discuss the creation of online identities and their impact on personal and professional life. Create positive online bios.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Impact of online identities.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1129150867"/>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dirty="0">
                          <a:effectLst/>
                          <a:latin typeface="Calibri"/>
                        </a:rPr>
                        <a:t>Navigating Social Media Responsibly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Explore the functionalities and responsibilities of using social media platforms. Discuss the concept of a digital footprint in the context of social media.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Safe and responsible use of social media.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1181949287"/>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dirty="0">
                          <a:effectLst/>
                          <a:latin typeface="Calibri"/>
                        </a:rPr>
                        <a:t>Consequences of Illegal Downloading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Learn about the legal and ethical consequences of illegal downloading and sharing.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Legal and ethical implications of illegal downloading.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321257193"/>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dirty="0">
                          <a:effectLst/>
                          <a:latin typeface="Calibri"/>
                        </a:rPr>
                        <a:t>Assessing Technology's Impact on Society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Debate the positive and negative effects of technology on society, including its impact on human interaction and mental health.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Positive and negative impacts of technology on society.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1243212599"/>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dirty="0">
                          <a:effectLst/>
                          <a:latin typeface="Calibri"/>
                        </a:rPr>
                        <a:t>Identifying Trustworthy Sites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Skills for evaluating the credibility of online sources, including checking for authorship and date of publication.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Criteria for evaluating website credibility.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572185407"/>
                  </a:ext>
                </a:extLst>
              </a:tr>
              <a:tr h="190500">
                <a:tc rowSpan="5">
                  <a:txBody>
                    <a:bodyPr/>
                    <a:lstStyle/>
                    <a:p>
                      <a:pPr lvl="0" algn="l">
                        <a:buNone/>
                      </a:pPr>
                      <a:r>
                        <a:rPr lang="en-US" sz="3600" b="0" i="0" u="none" strike="noStrike" noProof="0" dirty="0">
                          <a:solidFill>
                            <a:srgbClr val="000000"/>
                          </a:solidFill>
                          <a:effectLst/>
                          <a:latin typeface="Calibri"/>
                        </a:rPr>
                        <a:t>9</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FAE2D5"/>
                    </a:solidFill>
                  </a:tcPr>
                </a:tc>
                <a:tc>
                  <a:txBody>
                    <a:bodyPr/>
                    <a:lstStyle/>
                    <a:p>
                      <a:pPr algn="l" rtl="0" fontAlgn="base"/>
                      <a:r>
                        <a:rPr lang="en-US" sz="900" b="0" i="0" dirty="0">
                          <a:effectLst/>
                          <a:latin typeface="Calibri"/>
                        </a:rPr>
                        <a:t>Revisiting Copyright </a:t>
                      </a:r>
                    </a:p>
                  </a:txBody>
                  <a:tcPr marL="76200" marR="76200" marT="76200" marB="76200">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Deepen understanding of copyright, focusing on fair use, and creative commons. Activities include creating a work and determining its copyright status.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Advanced concepts in copyright, fair use, and creative commons.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extLst>
                  <a:ext uri="{0D108BD9-81ED-4DB2-BD59-A6C34878D82A}">
                    <a16:rowId xmlns:a16="http://schemas.microsoft.com/office/drawing/2014/main" val="3060247777"/>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AE2D5"/>
                    </a:solidFill>
                  </a:tcPr>
                </a:tc>
                <a:tc>
                  <a:txBody>
                    <a:bodyPr/>
                    <a:lstStyle/>
                    <a:p>
                      <a:pPr algn="l" rtl="0" fontAlgn="base"/>
                      <a:r>
                        <a:rPr lang="en-US" sz="900" b="0" i="0" dirty="0">
                          <a:effectLst/>
                          <a:latin typeface="Calibri"/>
                        </a:rPr>
                        <a:t>Managing Digital Footprints Effectively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Strategies for positively managing and controlling digital footprints, including privacy settings and online </a:t>
                      </a:r>
                      <a:r>
                        <a:rPr lang="en-US" sz="900" b="0" i="0" err="1">
                          <a:effectLst/>
                          <a:latin typeface="Calibri"/>
                        </a:rPr>
                        <a:t>behaviour</a:t>
                      </a:r>
                      <a:r>
                        <a:rPr lang="en-US" sz="900" b="0" i="0" dirty="0">
                          <a:effectLst/>
                          <a:latin typeface="Calibri"/>
                        </a:rPr>
                        <a:t> adjustments.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Strategies for managing digital footprints.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extLst>
                  <a:ext uri="{0D108BD9-81ED-4DB2-BD59-A6C34878D82A}">
                    <a16:rowId xmlns:a16="http://schemas.microsoft.com/office/drawing/2014/main" val="797782256"/>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AE2D5"/>
                    </a:solidFill>
                  </a:tcPr>
                </a:tc>
                <a:tc>
                  <a:txBody>
                    <a:bodyPr/>
                    <a:lstStyle/>
                    <a:p>
                      <a:pPr algn="l" rtl="0" fontAlgn="base"/>
                      <a:r>
                        <a:rPr lang="en-US" sz="900" b="0" i="0" dirty="0">
                          <a:effectLst/>
                          <a:latin typeface="Calibri"/>
                        </a:rPr>
                        <a:t>Creating an Effective Online Presence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Students create or revise their online profiles/portfolios with a focus on positive online presence and safety.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Best practices for online profiles and digital presence.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extLst>
                  <a:ext uri="{0D108BD9-81ED-4DB2-BD59-A6C34878D82A}">
                    <a16:rowId xmlns:a16="http://schemas.microsoft.com/office/drawing/2014/main" val="522627250"/>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AE2D5"/>
                    </a:solidFill>
                  </a:tcPr>
                </a:tc>
                <a:tc>
                  <a:txBody>
                    <a:bodyPr/>
                    <a:lstStyle/>
                    <a:p>
                      <a:pPr algn="l" rtl="0" fontAlgn="base"/>
                      <a:r>
                        <a:rPr lang="en-US" sz="900" b="0" i="0" dirty="0">
                          <a:effectLst/>
                          <a:latin typeface="Calibri"/>
                        </a:rPr>
                        <a:t>Responsibly Using Social Media for Personal Branding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Explore how to use social media responsibly to build a personal brand. Case studies of successful online presences are reviewed.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Building a responsible and effective personal brand on social media.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extLst>
                  <a:ext uri="{0D108BD9-81ED-4DB2-BD59-A6C34878D82A}">
                    <a16:rowId xmlns:a16="http://schemas.microsoft.com/office/drawing/2014/main" val="939276592"/>
                  </a:ext>
                </a:extLst>
              </a:tr>
              <a:tr h="506448">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AE2D5"/>
                    </a:solidFill>
                  </a:tcPr>
                </a:tc>
                <a:tc>
                  <a:txBody>
                    <a:bodyPr/>
                    <a:lstStyle/>
                    <a:p>
                      <a:pPr algn="l" rtl="0" fontAlgn="base"/>
                      <a:r>
                        <a:rPr lang="en-US" sz="900" b="0" i="0" dirty="0">
                          <a:effectLst/>
                          <a:latin typeface="Calibri"/>
                        </a:rPr>
                        <a:t>Evaluating Our Relationship with Technology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Reflect on personal technology use, its impact on daily life, and strategies to maintain a healthy digital lifestyle.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Self-assessment and management of personal technology use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extLst>
                  <a:ext uri="{0D108BD9-81ED-4DB2-BD59-A6C34878D82A}">
                    <a16:rowId xmlns:a16="http://schemas.microsoft.com/office/drawing/2014/main" val="4011243584"/>
                  </a:ext>
                </a:extLst>
              </a:tr>
            </a:tbl>
          </a:graphicData>
        </a:graphic>
      </p:graphicFrame>
    </p:spTree>
    <p:extLst>
      <p:ext uri="{BB962C8B-B14F-4D97-AF65-F5344CB8AC3E}">
        <p14:creationId xmlns:p14="http://schemas.microsoft.com/office/powerpoint/2010/main" val="1160426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endParaRPr lang="en-US" sz="900" dirty="0"/>
          </a:p>
          <a:p>
            <a:pPr>
              <a:lnSpc>
                <a:spcPct val="100000"/>
              </a:lnSpc>
              <a:spcBef>
                <a:spcPts val="0"/>
              </a:spcBef>
            </a:pPr>
            <a:r>
              <a:rPr lang="en-GB" sz="2000" b="1" dirty="0">
                <a:solidFill>
                  <a:srgbClr val="1F1F1F"/>
                </a:solidFill>
                <a:latin typeface="Arial"/>
                <a:cs typeface="Arial"/>
              </a:rPr>
              <a:t>Science and Technology WMS:</a:t>
            </a:r>
            <a:r>
              <a:rPr lang="en-GB" sz="2000" dirty="0">
                <a:solidFill>
                  <a:srgbClr val="1F1F1F"/>
                </a:solidFill>
                <a:latin typeface="Arial"/>
                <a:cs typeface="Arial"/>
              </a:rPr>
              <a:t> Computation is the foundation for our digital world. To create and use digital technologies to their full potential, learners need to know how they work.</a:t>
            </a:r>
            <a:endParaRPr lang="en-GB"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endParaRPr lang="en-US" sz="2000">
              <a:solidFill>
                <a:srgbClr val="1F1F1F"/>
              </a:solidFill>
              <a:latin typeface="Arial"/>
              <a:cs typeface="Arial"/>
            </a:endParaRP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a:buFont typeface="Arial"/>
              <a:buChar char="•"/>
            </a:pPr>
            <a:r>
              <a:rPr lang="en-GB" sz="1100" b="1">
                <a:solidFill>
                  <a:srgbClr val="1F1F1F"/>
                </a:solidFill>
                <a:latin typeface="Calibri"/>
                <a:ea typeface="Calibri"/>
                <a:cs typeface="Calibri"/>
              </a:rPr>
              <a:t>Enterprising, creative </a:t>
            </a:r>
            <a:r>
              <a:rPr lang="en-GB" sz="1100" b="1">
                <a:solidFill>
                  <a:srgbClr val="1F1F1F"/>
                </a:solidFill>
                <a:latin typeface="Calibri"/>
                <a:cs typeface="Calibri"/>
              </a:rPr>
              <a:t>contributors</a:t>
            </a:r>
            <a:r>
              <a:rPr lang="en-GB" sz="1100" dirty="0">
                <a:solidFill>
                  <a:srgbClr val="1F1F1F"/>
                </a:solidFill>
                <a:latin typeface="Calibri"/>
                <a:cs typeface="Calibri"/>
              </a:rPr>
              <a:t> </a:t>
            </a:r>
            <a:r>
              <a:rPr lang="en-GB" sz="1100">
                <a:solidFill>
                  <a:srgbClr val="1F1F1F"/>
                </a:solidFill>
                <a:latin typeface="Calibri"/>
                <a:ea typeface="Calibri"/>
                <a:cs typeface="Calibri"/>
              </a:rPr>
              <a:t>who</a:t>
            </a:r>
            <a:r>
              <a:rPr lang="en-GB" sz="1100">
                <a:solidFill>
                  <a:srgbClr val="1F1F1F"/>
                </a:solidFill>
                <a:latin typeface="Calibri"/>
                <a:cs typeface="Calibri"/>
              </a:rPr>
              <a:t> connect and apply their knowledge and skills to</a:t>
            </a:r>
            <a:r>
              <a:rPr lang="en-GB" sz="1100">
                <a:solidFill>
                  <a:srgbClr val="1F1F1F"/>
                </a:solidFill>
                <a:latin typeface="Calibri"/>
                <a:ea typeface="Calibri"/>
                <a:cs typeface="Calibri"/>
              </a:rPr>
              <a:t> create ideas and products, </a:t>
            </a:r>
            <a:r>
              <a:rPr lang="en-GB" sz="1100">
                <a:solidFill>
                  <a:srgbClr val="1F1F1F"/>
                </a:solidFill>
                <a:latin typeface="Calibri"/>
                <a:cs typeface="Calibri"/>
              </a:rPr>
              <a:t>and are ready to play a full part in life and work.</a:t>
            </a:r>
          </a:p>
          <a:p>
            <a:pPr>
              <a:buFont typeface="Arial"/>
              <a:buChar char="•"/>
            </a:pPr>
            <a:r>
              <a:rPr lang="en-GB" sz="1100" b="1" dirty="0">
                <a:solidFill>
                  <a:srgbClr val="1F1F1F"/>
                </a:solidFill>
                <a:latin typeface="Calibri"/>
                <a:ea typeface="Calibri"/>
                <a:cs typeface="Calibri"/>
              </a:rPr>
              <a:t>Ambitious, capable learners</a:t>
            </a:r>
            <a:r>
              <a:rPr lang="en-GB" sz="1100" dirty="0">
                <a:solidFill>
                  <a:srgbClr val="1F1F1F"/>
                </a:solidFill>
                <a:latin typeface="Calibri"/>
                <a:ea typeface="Calibri"/>
                <a:cs typeface="Calibri"/>
              </a:rPr>
              <a:t> who: are building up a body of knowledge and have the skills to connect and apply that knowledge in different contexts, and are ready to learn throughout their lives.</a:t>
            </a:r>
          </a:p>
          <a:p>
            <a:pPr>
              <a:lnSpc>
                <a:spcPct val="100000"/>
              </a:lnSpc>
              <a:spcBef>
                <a:spcPts val="0"/>
              </a:spcBef>
            </a:pPr>
            <a:endParaRPr lang="en-GB" dirty="0">
              <a:solidFill>
                <a:srgbClr val="1F1F1F"/>
              </a:solidFill>
              <a:latin typeface="Arial"/>
              <a:ea typeface="Calibri"/>
              <a:cs typeface="Arial"/>
            </a:endParaRP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pPr>
              <a:lnSpc>
                <a:spcPct val="100000"/>
              </a:lnSpc>
              <a:spcBef>
                <a:spcPts val="0"/>
              </a:spcBef>
            </a:pPr>
            <a:r>
              <a:rPr lang="en-GB" sz="1100">
                <a:latin typeface="Calibri"/>
                <a:cs typeface="Calibri"/>
              </a:rPr>
              <a:t>Numeracy – 1.1</a:t>
            </a:r>
            <a:endParaRPr lang="en-US" sz="1100">
              <a:latin typeface="Calibri"/>
              <a:cs typeface="Calibri"/>
            </a:endParaRPr>
          </a:p>
          <a:p>
            <a:pPr marL="285750">
              <a:lnSpc>
                <a:spcPct val="100000"/>
              </a:lnSpc>
              <a:spcBef>
                <a:spcPts val="0"/>
              </a:spcBef>
              <a:buFont typeface="Symbol"/>
              <a:buChar char="•"/>
            </a:pPr>
            <a:r>
              <a:rPr lang="en-GB" sz="1100">
                <a:solidFill>
                  <a:srgbClr val="000000"/>
                </a:solidFill>
                <a:latin typeface="Calibri"/>
                <a:cs typeface="Calibri"/>
              </a:rPr>
              <a:t>I can draw on my understanding of the basic structures of mathematics and can apply them in different contexts.</a:t>
            </a:r>
            <a:endParaRPr lang="en-US" sz="1100">
              <a:solidFill>
                <a:srgbClr val="000000"/>
              </a:solidFill>
              <a:latin typeface="Calibri"/>
              <a:cs typeface="Calibri"/>
            </a:endParaRPr>
          </a:p>
          <a:p>
            <a:pPr>
              <a:lnSpc>
                <a:spcPct val="100000"/>
              </a:lnSpc>
              <a:spcBef>
                <a:spcPts val="0"/>
              </a:spcBef>
            </a:pPr>
            <a:r>
              <a:rPr lang="en-GB" sz="1100">
                <a:latin typeface="Calibri"/>
                <a:cs typeface="Calibri"/>
              </a:rPr>
              <a:t>DCF 4.2 Data and computational thinking</a:t>
            </a:r>
            <a:endParaRPr lang="en-US" sz="1100">
              <a:latin typeface="Calibri"/>
              <a:cs typeface="Calibri"/>
            </a:endParaRPr>
          </a:p>
          <a:p>
            <a:pPr marL="285750">
              <a:lnSpc>
                <a:spcPct val="100000"/>
              </a:lnSpc>
              <a:spcBef>
                <a:spcPts val="0"/>
              </a:spcBef>
              <a:buFont typeface="Symbol"/>
              <a:buChar char="•"/>
            </a:pPr>
            <a:r>
              <a:rPr lang="en-GB" sz="1100">
                <a:solidFill>
                  <a:srgbClr val="444444"/>
                </a:solidFill>
                <a:latin typeface="Calibri"/>
                <a:cs typeface="Calibri"/>
              </a:rPr>
              <a:t>I can create a simple model or self-contained algorithm.</a:t>
            </a:r>
            <a:endParaRPr lang="en-US" sz="1100">
              <a:solidFill>
                <a:srgbClr val="444444"/>
              </a:solidFill>
              <a:latin typeface="Calibri"/>
              <a:cs typeface="Calibri"/>
            </a:endParaRPr>
          </a:p>
          <a:p>
            <a:pPr marL="285750">
              <a:lnSpc>
                <a:spcPct val="100000"/>
              </a:lnSpc>
              <a:spcBef>
                <a:spcPts val="0"/>
              </a:spcBef>
              <a:buFont typeface="Symbol"/>
              <a:buChar char="•"/>
            </a:pPr>
            <a:r>
              <a:rPr lang="en-GB" sz="1100">
                <a:solidFill>
                  <a:srgbClr val="444444"/>
                </a:solidFill>
                <a:latin typeface="Calibri"/>
                <a:cs typeface="Calibri"/>
              </a:rPr>
              <a:t>I can identify the different parts of an algorithm to determine their purpose.</a:t>
            </a:r>
            <a:endParaRPr lang="en-US" sz="1100">
              <a:solidFill>
                <a:srgbClr val="444444"/>
              </a:solidFill>
              <a:latin typeface="Calibri"/>
              <a:cs typeface="Calibri"/>
            </a:endParaRPr>
          </a:p>
          <a:p>
            <a:pPr marL="285750">
              <a:lnSpc>
                <a:spcPct val="100000"/>
              </a:lnSpc>
              <a:spcBef>
                <a:spcPts val="0"/>
              </a:spcBef>
              <a:buFont typeface="Symbol"/>
              <a:buChar char="•"/>
            </a:pPr>
            <a:r>
              <a:rPr lang="en-GB" sz="1100">
                <a:solidFill>
                  <a:srgbClr val="444444"/>
                </a:solidFill>
                <a:latin typeface="Calibri"/>
                <a:cs typeface="Calibri"/>
              </a:rPr>
              <a:t>I can identify repeating patterns within an algorithm and use iteration to make the algorithm more efficient.</a:t>
            </a:r>
            <a:endParaRPr lang="en-US" sz="1100">
              <a:solidFill>
                <a:srgbClr val="444444"/>
              </a:solidFill>
              <a:latin typeface="Calibri"/>
              <a:cs typeface="Calibri"/>
            </a:endParaRPr>
          </a:p>
          <a:p>
            <a:pPr marL="285750">
              <a:lnSpc>
                <a:spcPct val="100000"/>
              </a:lnSpc>
              <a:spcBef>
                <a:spcPts val="0"/>
              </a:spcBef>
              <a:buFont typeface="Symbol"/>
              <a:buChar char="•"/>
            </a:pPr>
            <a:r>
              <a:rPr lang="en-GB" sz="1100">
                <a:solidFill>
                  <a:srgbClr val="444444"/>
                </a:solidFill>
                <a:latin typeface="Calibri"/>
                <a:cs typeface="Calibri"/>
              </a:rPr>
              <a:t>I can detect and correct errors in algorithms.</a:t>
            </a:r>
            <a:endParaRPr lang="en-US" sz="1100">
              <a:solidFill>
                <a:srgbClr val="444444"/>
              </a:solidFill>
              <a:latin typeface="Calibri"/>
              <a:cs typeface="Calibri"/>
            </a:endParaRP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be given a brief which they will have to create a </a:t>
            </a:r>
            <a:r>
              <a:rPr lang="en-GB" sz="1200" b="1" dirty="0">
                <a:solidFill>
                  <a:srgbClr val="000000"/>
                </a:solidFill>
                <a:latin typeface="Calibri"/>
                <a:ea typeface="Calibri"/>
                <a:cs typeface="Calibri"/>
              </a:rPr>
              <a:t>plan </a:t>
            </a:r>
            <a:r>
              <a:rPr lang="en-GB" sz="1200" dirty="0">
                <a:solidFill>
                  <a:srgbClr val="000000"/>
                </a:solidFill>
                <a:latin typeface="Calibri"/>
                <a:ea typeface="Calibri"/>
                <a:cs typeface="Calibri"/>
              </a:rPr>
              <a:t>to effectively deliver on the brief. </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create a source log to </a:t>
            </a:r>
            <a:r>
              <a:rPr lang="en-GB" sz="1200" b="1" dirty="0">
                <a:solidFill>
                  <a:srgbClr val="000000"/>
                </a:solidFill>
                <a:latin typeface="Calibri"/>
                <a:ea typeface="Calibri"/>
                <a:cs typeface="Calibri"/>
              </a:rPr>
              <a:t>organise  </a:t>
            </a:r>
            <a:r>
              <a:rPr lang="en-GB" sz="1200" dirty="0">
                <a:solidFill>
                  <a:srgbClr val="000000"/>
                </a:solidFill>
                <a:latin typeface="Calibri"/>
                <a:ea typeface="Calibri"/>
                <a:cs typeface="Calibri"/>
              </a:rPr>
              <a:t>their assets.</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be </a:t>
            </a:r>
            <a:r>
              <a:rPr lang="en-GB" sz="1200" b="1" dirty="0">
                <a:solidFill>
                  <a:srgbClr val="000000"/>
                </a:solidFill>
                <a:latin typeface="Calibri"/>
                <a:ea typeface="Calibri"/>
                <a:cs typeface="Calibri"/>
              </a:rPr>
              <a:t>creative and innovative</a:t>
            </a:r>
            <a:r>
              <a:rPr lang="en-GB" sz="1200" dirty="0">
                <a:solidFill>
                  <a:srgbClr val="000000"/>
                </a:solidFill>
                <a:latin typeface="Calibri"/>
                <a:ea typeface="Calibri"/>
                <a:cs typeface="Calibri"/>
              </a:rPr>
              <a:t> in creating their asset.</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have to</a:t>
            </a:r>
            <a:r>
              <a:rPr lang="en-GB" sz="1200" b="1" dirty="0">
                <a:solidFill>
                  <a:srgbClr val="000000"/>
                </a:solidFill>
                <a:latin typeface="Calibri"/>
                <a:ea typeface="Calibri"/>
                <a:cs typeface="Calibri"/>
              </a:rPr>
              <a:t> problem solve</a:t>
            </a:r>
            <a:r>
              <a:rPr lang="en-GB" sz="1200" dirty="0">
                <a:solidFill>
                  <a:srgbClr val="000000"/>
                </a:solidFill>
                <a:latin typeface="Calibri"/>
                <a:ea typeface="Calibri"/>
                <a:cs typeface="Calibri"/>
              </a:rPr>
              <a:t> to create a suitable animation that meets the need of the brief and uses the correct animation techniques such as motion tween and bone tool</a:t>
            </a:r>
            <a:endParaRPr lang="en-GB"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fontScale="92500" lnSpcReduction="10000"/>
          </a:bodyPr>
          <a:lstStyle/>
          <a:p>
            <a:pPr>
              <a:lnSpc>
                <a:spcPct val="120000"/>
              </a:lnSpc>
              <a:spcBef>
                <a:spcPts val="0"/>
              </a:spcBef>
            </a:pPr>
            <a:r>
              <a:rPr lang="en-GB" sz="1100" dirty="0">
                <a:solidFill>
                  <a:srgbClr val="000000"/>
                </a:solidFill>
                <a:latin typeface="Calibri"/>
                <a:cs typeface="Calibri"/>
              </a:rPr>
              <a:t>Learners will demonstrate each of the pedagogical principles outlined below:</a:t>
            </a:r>
            <a:endParaRPr lang="en-US" sz="1100" dirty="0">
              <a:solidFill>
                <a:srgbClr val="000000"/>
              </a:solidFill>
              <a:latin typeface="Calibri"/>
              <a:cs typeface="Calibri"/>
            </a:endParaRPr>
          </a:p>
          <a:p>
            <a:pPr marL="171450" indent="-171450">
              <a:lnSpc>
                <a:spcPct val="120000"/>
              </a:lnSpc>
              <a:spcBef>
                <a:spcPts val="0"/>
              </a:spcBef>
              <a:buChar char="•"/>
            </a:pPr>
            <a:r>
              <a:rPr lang="en-GB" sz="1100">
                <a:solidFill>
                  <a:srgbClr val="000000"/>
                </a:solidFill>
                <a:latin typeface="Calibri"/>
                <a:cs typeface="Calibri"/>
              </a:rPr>
              <a:t>maintains a consistent focus on the overall purposes of the curriculum</a:t>
            </a:r>
            <a:endParaRPr lang="en-US" sz="1100">
              <a:solidFill>
                <a:srgbClr val="000000"/>
              </a:solidFill>
              <a:latin typeface="Calibri"/>
              <a:cs typeface="Calibri"/>
            </a:endParaRPr>
          </a:p>
          <a:p>
            <a:pPr>
              <a:lnSpc>
                <a:spcPct val="120000"/>
              </a:lnSpc>
              <a:spcBef>
                <a:spcPts val="0"/>
              </a:spcBef>
            </a:pPr>
            <a:r>
              <a:rPr lang="en-GB" sz="1100" dirty="0">
                <a:solidFill>
                  <a:srgbClr val="000000"/>
                </a:solidFill>
                <a:latin typeface="Calibri"/>
                <a:cs typeface="Calibri"/>
              </a:rPr>
              <a:t>challenges all learners by encouraging them to recognise the importance of sustained effort in meeting expectations that are high but achievable for them</a:t>
            </a:r>
            <a:endParaRPr lang="en-US" sz="1100" dirty="0">
              <a:solidFill>
                <a:srgbClr val="000000"/>
              </a:solidFill>
              <a:latin typeface="Calibri"/>
              <a:cs typeface="Calibri"/>
            </a:endParaRPr>
          </a:p>
          <a:p>
            <a:pPr marL="171450" indent="-171450">
              <a:lnSpc>
                <a:spcPct val="120000"/>
              </a:lnSpc>
              <a:spcBef>
                <a:spcPts val="0"/>
              </a:spcBef>
              <a:buChar char="•"/>
            </a:pPr>
            <a:r>
              <a:rPr lang="en-GB" sz="1100">
                <a:solidFill>
                  <a:srgbClr val="000000"/>
                </a:solidFill>
                <a:latin typeface="Calibri"/>
                <a:cs typeface="Calibri"/>
              </a:rPr>
              <a:t>means employing a blend of approaches including those that promote problem-solving, creative and critical thinking</a:t>
            </a:r>
            <a:endParaRPr lang="en-US" sz="1100">
              <a:solidFill>
                <a:srgbClr val="000000"/>
              </a:solidFill>
              <a:latin typeface="Calibri"/>
              <a:cs typeface="Calibri"/>
            </a:endParaRPr>
          </a:p>
          <a:p>
            <a:pPr marL="171450" indent="-171450">
              <a:lnSpc>
                <a:spcPct val="120000"/>
              </a:lnSpc>
              <a:spcBef>
                <a:spcPts val="0"/>
              </a:spcBef>
              <a:buChar char="•"/>
            </a:pPr>
            <a:r>
              <a:rPr lang="en-GB" sz="1100">
                <a:solidFill>
                  <a:srgbClr val="000000"/>
                </a:solidFill>
                <a:latin typeface="Calibri"/>
                <a:cs typeface="Calibri"/>
              </a:rPr>
              <a:t>sets tasks and selects resources that builds on previous knowledge and experience and engage interest</a:t>
            </a:r>
            <a:endParaRPr lang="en-US" sz="1100">
              <a:solidFill>
                <a:srgbClr val="000000"/>
              </a:solidFill>
              <a:latin typeface="Calibri"/>
              <a:cs typeface="Calibri"/>
            </a:endParaRPr>
          </a:p>
          <a:p>
            <a:pPr marL="171450" indent="-171450">
              <a:lnSpc>
                <a:spcPct val="120000"/>
              </a:lnSpc>
              <a:spcBef>
                <a:spcPts val="0"/>
              </a:spcBef>
              <a:buChar char="•"/>
            </a:pPr>
            <a:r>
              <a:rPr lang="en-GB" sz="1100">
                <a:solidFill>
                  <a:srgbClr val="000000"/>
                </a:solidFill>
                <a:latin typeface="Calibri"/>
                <a:cs typeface="Calibri"/>
              </a:rPr>
              <a:t>creates authentic contexts for learning</a:t>
            </a:r>
            <a:endParaRPr lang="en-US" sz="1100">
              <a:solidFill>
                <a:srgbClr val="000000"/>
              </a:solidFill>
              <a:latin typeface="Calibri"/>
              <a:cs typeface="Calibri"/>
            </a:endParaRPr>
          </a:p>
          <a:p>
            <a:pPr marL="171450" indent="-171450">
              <a:lnSpc>
                <a:spcPct val="120000"/>
              </a:lnSpc>
              <a:spcBef>
                <a:spcPts val="0"/>
              </a:spcBef>
              <a:buChar char="•"/>
            </a:pPr>
            <a:r>
              <a:rPr lang="en-GB" sz="1100">
                <a:solidFill>
                  <a:srgbClr val="000000"/>
                </a:solidFill>
                <a:latin typeface="Calibri"/>
                <a:cs typeface="Calibri"/>
              </a:rPr>
              <a:t>means employing assessment for learning principles</a:t>
            </a:r>
            <a:endParaRPr lang="en-US" sz="1100">
              <a:solidFill>
                <a:srgbClr val="000000"/>
              </a:solidFill>
              <a:latin typeface="Calibri"/>
              <a:cs typeface="Calibri"/>
            </a:endParaRPr>
          </a:p>
          <a:p>
            <a:pPr marL="171450" indent="-171450">
              <a:lnSpc>
                <a:spcPct val="120000"/>
              </a:lnSpc>
              <a:spcBef>
                <a:spcPts val="0"/>
              </a:spcBef>
              <a:buChar char="•"/>
            </a:pPr>
            <a:r>
              <a:rPr lang="en-GB" sz="1100">
                <a:solidFill>
                  <a:srgbClr val="000000"/>
                </a:solidFill>
                <a:latin typeface="Calibri"/>
                <a:cs typeface="Calibri"/>
              </a:rPr>
              <a:t>regularly reinforces the cross-curricular skills of literacy, numeracy and digital competence, and provides opportunities to practise them</a:t>
            </a:r>
            <a:endParaRPr lang="en-US" sz="1100">
              <a:solidFill>
                <a:srgbClr val="000000"/>
              </a:solidFill>
              <a:latin typeface="Calibri"/>
              <a:cs typeface="Calibri"/>
            </a:endParaRPr>
          </a:p>
          <a:p>
            <a:pPr marL="171450" indent="-171450">
              <a:lnSpc>
                <a:spcPct val="120000"/>
              </a:lnSpc>
              <a:spcBef>
                <a:spcPts val="0"/>
              </a:spcBef>
              <a:buChar char="•"/>
            </a:pPr>
            <a:r>
              <a:rPr lang="en-GB" sz="1100">
                <a:solidFill>
                  <a:srgbClr val="000000"/>
                </a:solidFill>
                <a:latin typeface="Calibri"/>
                <a:cs typeface="Calibri"/>
              </a:rPr>
              <a:t>encourages learners to take increasing responsibility for their own learning</a:t>
            </a:r>
            <a:endParaRPr lang="en-US" sz="1100">
              <a:solidFill>
                <a:srgbClr val="000000"/>
              </a:solidFill>
              <a:latin typeface="Calibri"/>
              <a:cs typeface="Calibri"/>
            </a:endParaRPr>
          </a:p>
          <a:p>
            <a:pPr marL="171450" indent="-171450">
              <a:lnSpc>
                <a:spcPct val="120000"/>
              </a:lnSpc>
              <a:spcBef>
                <a:spcPts val="0"/>
              </a:spcBef>
              <a:buChar char="•"/>
            </a:pPr>
            <a:r>
              <a:rPr lang="en-GB" sz="1100">
                <a:solidFill>
                  <a:srgbClr val="000000"/>
                </a:solidFill>
                <a:latin typeface="Calibri"/>
                <a:cs typeface="Calibri"/>
              </a:rPr>
              <a:t>supports social and emotional development and positive relationships</a:t>
            </a:r>
            <a:endParaRPr lang="en-US" sz="1100">
              <a:solidFill>
                <a:srgbClr val="000000"/>
              </a:solidFill>
              <a:latin typeface="Calibri"/>
              <a:cs typeface="Calibri"/>
            </a:endParaRPr>
          </a:p>
          <a:p>
            <a:pPr>
              <a:lnSpc>
                <a:spcPct val="100000"/>
              </a:lnSpc>
              <a:spcBef>
                <a:spcPts val="0"/>
              </a:spcBef>
            </a:pPr>
            <a:endParaRPr lang="en-US" sz="1200" dirty="0">
              <a:solidFill>
                <a:srgbClr val="000000"/>
              </a:solidFill>
              <a:latin typeface="Calibri"/>
              <a:cs typeface="Calibri"/>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pPr algn="ctr">
              <a:lnSpc>
                <a:spcPct val="100000"/>
              </a:lnSpc>
              <a:spcBef>
                <a:spcPts val="0"/>
              </a:spcBef>
            </a:pPr>
            <a:endParaRPr lang="en-GB" sz="1100" dirty="0">
              <a:solidFill>
                <a:srgbClr val="000000"/>
              </a:solidFill>
              <a:latin typeface="Calibri"/>
              <a:ea typeface="Calibri"/>
              <a:cs typeface="Calibri"/>
            </a:endParaRPr>
          </a:p>
          <a:p>
            <a:pPr marL="285750" indent="-285750">
              <a:lnSpc>
                <a:spcPct val="100000"/>
              </a:lnSpc>
              <a:spcBef>
                <a:spcPts val="0"/>
              </a:spcBef>
              <a:buFont typeface="Arial,Sans-Serif"/>
              <a:buChar char="•"/>
            </a:pPr>
            <a:r>
              <a:rPr lang="en-GB" sz="1100" dirty="0">
                <a:solidFill>
                  <a:srgbClr val="1F1F1F"/>
                </a:solidFill>
                <a:latin typeface="Arial"/>
                <a:cs typeface="Arial"/>
              </a:rPr>
              <a:t>Progression is likely to grow out of gradual use and re-use of known photoshop skills.</a:t>
            </a:r>
            <a:endParaRPr lang="en-US" sz="1100" dirty="0">
              <a:solidFill>
                <a:srgbClr val="000000"/>
              </a:solidFill>
              <a:latin typeface="Arial"/>
              <a:cs typeface="Arial"/>
            </a:endParaRPr>
          </a:p>
          <a:p>
            <a:pPr marL="285750" indent="-285750">
              <a:lnSpc>
                <a:spcPct val="100000"/>
              </a:lnSpc>
              <a:spcBef>
                <a:spcPts val="0"/>
              </a:spcBef>
              <a:buFont typeface="Arial,Sans-Serif"/>
              <a:buChar char="•"/>
            </a:pPr>
            <a:r>
              <a:rPr lang="en-GB" sz="1100" dirty="0">
                <a:solidFill>
                  <a:srgbClr val="1F1F1F"/>
                </a:solidFill>
                <a:latin typeface="Arial"/>
                <a:cs typeface="Arial"/>
              </a:rPr>
              <a:t>As learners make progress they increasingly evaluate and create more and more sophisticated creative work independently. </a:t>
            </a:r>
            <a:endParaRPr lang="en-GB" sz="1100" dirty="0">
              <a:solidFill>
                <a:srgbClr val="000000"/>
              </a:solidFill>
              <a:latin typeface="Arial"/>
              <a:cs typeface="Arial"/>
            </a:endParaRPr>
          </a:p>
          <a:p>
            <a:pPr marL="285750" indent="-285750">
              <a:lnSpc>
                <a:spcPct val="100000"/>
              </a:lnSpc>
              <a:spcBef>
                <a:spcPts val="0"/>
              </a:spcBef>
              <a:buFont typeface="Arial,Sans-Serif"/>
              <a:buChar char="•"/>
            </a:pPr>
            <a:r>
              <a:rPr lang="en-GB" sz="1100" dirty="0">
                <a:solidFill>
                  <a:srgbClr val="1F1F1F"/>
                </a:solidFill>
                <a:latin typeface="Arial"/>
                <a:cs typeface="Arial"/>
              </a:rPr>
              <a:t>Their evaluation of their own and others' work reflects a developing understanding of the process as well as the final product, and resilience in receiving, and persistence in acting upon feedback.</a:t>
            </a:r>
            <a:endParaRPr lang="en-US" sz="110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Linking new learning to existing knowledge develops an increased depth of knowledge.</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Moreover, learners learn and refine their knowledge and skills including the techniques, processes and skills required to create an animation.</a:t>
            </a:r>
            <a:endParaRPr lang="en-US"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GB" dirty="0">
                <a:solidFill>
                  <a:srgbClr val="1F1F1F"/>
                </a:solidFill>
                <a:latin typeface="Arial"/>
                <a:cs typeface="Arial"/>
              </a:rPr>
              <a:t>Progression is demonstrated through the continuing development of the knowledge, skills and capacities required to create, respond and reflect within their animation.</a:t>
            </a:r>
            <a:endParaRPr lang="en-US"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dirty="0">
                <a:solidFill>
                  <a:srgbClr val="1F1F1F"/>
                </a:solidFill>
                <a:latin typeface="Arial"/>
                <a:cs typeface="Arial"/>
              </a:rPr>
              <a:t>Levels of control, accuracy and fluency in using a range of animation skills will grow as learners progress.</a:t>
            </a:r>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marL="171450" indent="-171450">
              <a:lnSpc>
                <a:spcPct val="100000"/>
              </a:lnSpc>
              <a:spcBef>
                <a:spcPts val="0"/>
              </a:spcBef>
              <a:buFont typeface="Arial,Sans-Serif"/>
              <a:buChar char="•"/>
            </a:pPr>
            <a:r>
              <a:rPr lang="en-US">
                <a:solidFill>
                  <a:srgbClr val="1F1F1F"/>
                </a:solidFill>
                <a:latin typeface="Arial"/>
                <a:cs typeface="Arial"/>
              </a:rPr>
              <a:t>Links with expressive arts in terms of design and creativity. </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a:solidFill>
                  <a:srgbClr val="1F1F1F"/>
                </a:solidFill>
                <a:latin typeface="Arial"/>
                <a:cs typeface="Arial"/>
              </a:rPr>
              <a:t>Copyright links to technology.</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a:solidFill>
                  <a:srgbClr val="1F1F1F"/>
                </a:solidFill>
                <a:latin typeface="Arial"/>
                <a:cs typeface="Arial"/>
              </a:rPr>
              <a:t>Sourcing information and taking note of bias with Humanities. </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Lots of focus on 'design' and working in industry creating animations.</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200" dirty="0">
                <a:solidFill>
                  <a:srgbClr val="1F1F1F"/>
                </a:solidFill>
                <a:latin typeface="Arial"/>
                <a:cs typeface="Arial"/>
              </a:rPr>
              <a:t>I can break down a problem to predict its outcome</a:t>
            </a:r>
          </a:p>
          <a:p>
            <a:r>
              <a:rPr lang="en-US" sz="1200" dirty="0">
                <a:solidFill>
                  <a:srgbClr val="1F1F1F"/>
                </a:solidFill>
                <a:latin typeface="Arial"/>
                <a:cs typeface="Arial"/>
              </a:rPr>
              <a:t>I can detect and correct mistakes which cause instructions (a solution) to fail (debug).</a:t>
            </a:r>
          </a:p>
          <a:p>
            <a:r>
              <a:rPr lang="en-US" sz="1200" dirty="0">
                <a:solidFill>
                  <a:srgbClr val="1F1F1F"/>
                </a:solidFill>
                <a:latin typeface="Arial"/>
                <a:cs typeface="Arial"/>
              </a:rPr>
              <a:t>I can create and record verbal, written and symbolic instructions to test ideas, </a:t>
            </a:r>
            <a:r>
              <a:rPr lang="en-US" sz="1200" i="1" dirty="0">
                <a:solidFill>
                  <a:srgbClr val="1F1F1F"/>
                </a:solidFill>
                <a:latin typeface="Arial"/>
                <a:cs typeface="Arial"/>
              </a:rPr>
              <a:t>e.g. the order of waking up through a diagram or flowchart</a:t>
            </a:r>
            <a:r>
              <a:rPr lang="en-US" sz="1200" dirty="0">
                <a:solidFill>
                  <a:srgbClr val="1F1F1F"/>
                </a:solidFill>
                <a:latin typeface="Arial"/>
                <a:cs typeface="Arial"/>
              </a:rPr>
              <a:t>.</a:t>
            </a:r>
            <a:endParaRPr lang="en-US" dirty="0"/>
          </a:p>
          <a:p>
            <a:r>
              <a:rPr lang="en-US" sz="1200" dirty="0">
                <a:solidFill>
                  <a:srgbClr val="1F1F1F"/>
                </a:solidFill>
                <a:latin typeface="Arial"/>
                <a:cs typeface="Arial"/>
              </a:rPr>
              <a:t>I can identify repetitions or loops in a sequence, </a:t>
            </a:r>
            <a:r>
              <a:rPr lang="en-US" sz="1200" i="1" dirty="0">
                <a:solidFill>
                  <a:srgbClr val="1F1F1F"/>
                </a:solidFill>
                <a:latin typeface="Arial"/>
                <a:cs typeface="Arial"/>
              </a:rPr>
              <a:t>e.g. identify where to shorten a set of instructions by repeating steps</a:t>
            </a:r>
            <a:endParaRPr lang="en-US" dirty="0"/>
          </a:p>
          <a:p>
            <a:endParaRPr lang="en-US" sz="1200" i="1" dirty="0">
              <a:solidFill>
                <a:srgbClr val="1F1F1F"/>
              </a:solidFill>
              <a:latin typeface="Arial"/>
              <a:cs typeface="Arial"/>
            </a:endParaRPr>
          </a:p>
          <a:p>
            <a:endParaRPr lang="en-US" sz="1200" dirty="0">
              <a:solidFill>
                <a:srgbClr val="1F1F1F"/>
              </a:solidFill>
              <a:latin typeface="Arial"/>
              <a:cs typeface="Arial"/>
            </a:endParaRPr>
          </a:p>
          <a:p>
            <a:endParaRPr lang="en-US" sz="1200" dirty="0">
              <a:solidFill>
                <a:srgbClr val="1F1F1F"/>
              </a:solidFill>
              <a:latin typeface="Arial"/>
              <a:cs typeface="Arial"/>
            </a:endParaRP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285750" indent="-285750">
              <a:lnSpc>
                <a:spcPct val="100000"/>
              </a:lnSpc>
              <a:spcBef>
                <a:spcPts val="0"/>
              </a:spcBef>
              <a:buFont typeface="Arial" panose="020B0604020202020204" pitchFamily="34" charset="0"/>
              <a:buChar char="•"/>
            </a:pPr>
            <a:r>
              <a:rPr lang="en-US" sz="1200" dirty="0">
                <a:solidFill>
                  <a:srgbClr val="1F1F1F"/>
                </a:solidFill>
                <a:latin typeface="Arial"/>
                <a:cs typeface="Arial"/>
              </a:rPr>
              <a:t>I can create and refine algorithms and flowcharts to solve problems, making use of features such as loops, Boolean values and formulae</a:t>
            </a:r>
            <a:endParaRPr lang="en-US" sz="900" dirty="0"/>
          </a:p>
          <a:p>
            <a:pPr marL="285750" indent="-285750">
              <a:lnSpc>
                <a:spcPct val="100000"/>
              </a:lnSpc>
              <a:spcBef>
                <a:spcPts val="0"/>
              </a:spcBef>
              <a:buFont typeface="Arial" panose="020B0604020202020204" pitchFamily="34" charset="0"/>
              <a:buChar char="•"/>
            </a:pPr>
            <a:r>
              <a:rPr lang="en-US" sz="1200" dirty="0">
                <a:solidFill>
                  <a:srgbClr val="1F1F1F"/>
                </a:solidFill>
                <a:latin typeface="Arial"/>
                <a:cs typeface="Arial"/>
              </a:rPr>
              <a:t>I can understand the importance of the order of statements within algorithms</a:t>
            </a:r>
          </a:p>
          <a:p>
            <a:pPr marL="171450" indent="-171450">
              <a:lnSpc>
                <a:spcPct val="100000"/>
              </a:lnSpc>
              <a:spcBef>
                <a:spcPts val="0"/>
              </a:spcBef>
              <a:buFont typeface="Arial,Sans-Serif" panose="020B0604020202020204" pitchFamily="34" charset="0"/>
              <a:buChar char="•"/>
            </a:pPr>
            <a:endParaRPr lang="en-GB" sz="1200" dirty="0">
              <a:solidFill>
                <a:srgbClr val="1F1F1F"/>
              </a:solidFill>
              <a:latin typeface="Arial"/>
              <a:cs typeface="Arial"/>
            </a:endParaRP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create a simple model or self-contained algorithms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identify the different parts of an algorithm to determine their purpose.</a:t>
            </a: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identify repeating patterns within an algorithm and use iteration to make the algorithm more efficient.</a:t>
            </a: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detect and correct errors in algorithms.</a:t>
            </a:r>
          </a:p>
          <a:p>
            <a:pPr marL="285750" indent="-285750">
              <a:lnSpc>
                <a:spcPct val="100000"/>
              </a:lnSpc>
              <a:spcBef>
                <a:spcPts val="0"/>
              </a:spcBef>
              <a:buFont typeface="Arial,Sans-Serif" panose="020B0604020202020204" pitchFamily="34" charset="0"/>
              <a:buChar char="•"/>
            </a:pPr>
            <a:endParaRPr lang="en-US" sz="1200" dirty="0">
              <a:solidFill>
                <a:srgbClr val="1F1F1F"/>
              </a:solidFill>
              <a:latin typeface="Arial"/>
              <a:cs typeface="Arial"/>
            </a:endParaRPr>
          </a:p>
          <a:p>
            <a:pPr marL="285750" indent="-285750">
              <a:lnSpc>
                <a:spcPct val="100000"/>
              </a:lnSpc>
              <a:spcBef>
                <a:spcPts val="0"/>
              </a:spcBef>
              <a:buFont typeface="Arial,Sans-Serif" panose="020B0604020202020204" pitchFamily="34" charset="0"/>
              <a:buChar char="•"/>
            </a:pPr>
            <a:endParaRPr lang="en-US" sz="1200" dirty="0">
              <a:solidFill>
                <a:srgbClr val="000000"/>
              </a:solidFill>
              <a:latin typeface="Arial"/>
              <a:cs typeface="Arial"/>
            </a:endParaRP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pPr marL="285750" indent="-285750">
              <a:lnSpc>
                <a:spcPct val="100000"/>
              </a:lnSpc>
              <a:spcBef>
                <a:spcPts val="0"/>
              </a:spcBef>
              <a:buFont typeface="Arial,Sans-Serif"/>
              <a:buChar char="•"/>
            </a:pPr>
            <a:r>
              <a:rPr lang="en-US" sz="1200" dirty="0">
                <a:solidFill>
                  <a:srgbClr val="1F1F1F"/>
                </a:solidFill>
                <a:latin typeface="Arial"/>
                <a:cs typeface="Arial"/>
              </a:rPr>
              <a:t>I can plan a digital task, identifying success criteria to support the process.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develop strategies for finding specific information/media using different techniques and keywords.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create, edit and </a:t>
            </a:r>
            <a:r>
              <a:rPr lang="en-US" sz="1200" dirty="0" err="1">
                <a:solidFill>
                  <a:srgbClr val="1F1F1F"/>
                </a:solidFill>
                <a:latin typeface="Arial"/>
                <a:cs typeface="Arial"/>
              </a:rPr>
              <a:t>organise</a:t>
            </a:r>
            <a:r>
              <a:rPr lang="en-US" sz="1200" dirty="0">
                <a:solidFill>
                  <a:srgbClr val="1F1F1F"/>
                </a:solidFill>
                <a:latin typeface="Arial"/>
                <a:cs typeface="Arial"/>
              </a:rPr>
              <a:t> multimedia components (text, images, sound, animation and video) in selected software as appropriate, such as: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text and images, </a:t>
            </a:r>
            <a:r>
              <a:rPr lang="en-US" sz="1200" i="1" dirty="0">
                <a:solidFill>
                  <a:srgbClr val="1F1F1F"/>
                </a:solidFill>
                <a:latin typeface="Arial"/>
                <a:cs typeface="Arial"/>
              </a:rPr>
              <a:t>e.g. change font type, size and style; highlight text to use cut, copy and paste; use bullet points; inserting images, crop and rotate</a:t>
            </a:r>
            <a:endParaRPr lang="en-US"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marL="285750" indent="-285750">
              <a:lnSpc>
                <a:spcPct val="100000"/>
              </a:lnSpc>
              <a:spcBef>
                <a:spcPts val="0"/>
              </a:spcBef>
              <a:buFont typeface="Arial,Sans-Serif"/>
              <a:buChar char="•"/>
            </a:pPr>
            <a:r>
              <a:rPr lang="en-US" sz="1100">
                <a:solidFill>
                  <a:srgbClr val="242424"/>
                </a:solidFill>
                <a:latin typeface="MASSILIA VF"/>
                <a:ea typeface="Calibri"/>
                <a:cs typeface="Calibri"/>
              </a:rPr>
              <a:t>Learners should  know how to create simple code in python </a:t>
            </a:r>
            <a:r>
              <a:rPr lang="en-US" sz="1100" dirty="0">
                <a:solidFill>
                  <a:srgbClr val="242424"/>
                </a:solidFill>
                <a:latin typeface="MASSILIA VF"/>
                <a:ea typeface="Calibri"/>
                <a:cs typeface="Calibri"/>
              </a:rPr>
              <a:t>to move the turtle to draw a line and reset the turtle.</a:t>
            </a:r>
            <a:endParaRPr lang="en-US" sz="1200" dirty="0">
              <a:solidFill>
                <a:srgbClr val="000000"/>
              </a:solidFill>
              <a:latin typeface="Calibri"/>
              <a:ea typeface="Calibri"/>
              <a:cs typeface="Calibri"/>
            </a:endParaRPr>
          </a:p>
          <a:p>
            <a:pPr marL="285750" indent="-285750">
              <a:lnSpc>
                <a:spcPct val="100000"/>
              </a:lnSpc>
              <a:spcBef>
                <a:spcPts val="0"/>
              </a:spcBef>
              <a:buFont typeface="Arial,Sans-Serif"/>
              <a:buChar char="•"/>
            </a:pPr>
            <a:r>
              <a:rPr lang="en-US" sz="1100" dirty="0">
                <a:solidFill>
                  <a:srgbClr val="242424"/>
                </a:solidFill>
                <a:latin typeface="MASSILIA VF"/>
              </a:rPr>
              <a:t>Learners should know how to create simple code in python to move the turtle to draw a line and reset the turtle.</a:t>
            </a:r>
          </a:p>
          <a:p>
            <a:pPr marL="285750" indent="-285750">
              <a:lnSpc>
                <a:spcPct val="100000"/>
              </a:lnSpc>
              <a:spcBef>
                <a:spcPts val="0"/>
              </a:spcBef>
              <a:buFont typeface="Arial,Sans-Serif"/>
              <a:buChar char="•"/>
            </a:pPr>
            <a:r>
              <a:rPr lang="en-US" sz="1100" dirty="0">
                <a:solidFill>
                  <a:srgbClr val="242424"/>
                </a:solidFill>
                <a:latin typeface="MASSILIA VF"/>
              </a:rPr>
              <a:t>Learners should know how to change the look of the turtle and make the turtle change direction.</a:t>
            </a:r>
          </a:p>
          <a:p>
            <a:pPr marL="285750" indent="-285750">
              <a:lnSpc>
                <a:spcPct val="100000"/>
              </a:lnSpc>
              <a:spcBef>
                <a:spcPts val="0"/>
              </a:spcBef>
              <a:buFont typeface="Arial,Sans-Serif"/>
              <a:buChar char="•"/>
            </a:pPr>
            <a:r>
              <a:rPr lang="en-US" sz="1100" dirty="0">
                <a:solidFill>
                  <a:srgbClr val="242424"/>
                </a:solidFill>
                <a:latin typeface="MASSILIA VF"/>
              </a:rPr>
              <a:t>Learners will know how to change the look of the turtle and make the turtle change direction.</a:t>
            </a:r>
          </a:p>
          <a:p>
            <a:pPr marL="285750" indent="-285750">
              <a:lnSpc>
                <a:spcPct val="100000"/>
              </a:lnSpc>
              <a:spcBef>
                <a:spcPts val="0"/>
              </a:spcBef>
              <a:buFont typeface="Arial,Sans-Serif"/>
              <a:buChar char="•"/>
            </a:pPr>
            <a:r>
              <a:rPr lang="en-US" sz="1100" dirty="0">
                <a:solidFill>
                  <a:srgbClr val="242424"/>
                </a:solidFill>
                <a:latin typeface="MASSILIA VF"/>
              </a:rPr>
              <a:t>Learners will  draw a house using the </a:t>
            </a:r>
            <a:r>
              <a:rPr lang="en-US" sz="1100" dirty="0" err="1">
                <a:solidFill>
                  <a:srgbClr val="242424"/>
                </a:solidFill>
                <a:latin typeface="MASSILIA VF"/>
              </a:rPr>
              <a:t>tuttle</a:t>
            </a:r>
            <a:r>
              <a:rPr lang="en-US" sz="1100" dirty="0">
                <a:solidFill>
                  <a:srgbClr val="242424"/>
                </a:solidFill>
                <a:latin typeface="MASSILIA VF"/>
              </a:rPr>
              <a:t> tool</a:t>
            </a:r>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fontScale="85000" lnSpcReduction="20000"/>
          </a:bodyPr>
          <a:lstStyle/>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Links with expressive arts in terms of design and creativity – the use of Photoshop fits in hugely in this unit. </a:t>
            </a:r>
          </a:p>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Working with briefs like technology – learners need to read and show understanding of a brief, and creating a product that fits the requirements. </a:t>
            </a:r>
          </a:p>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Sourcing information and taking note of bias with Humanities. </a:t>
            </a:r>
          </a:p>
          <a:p>
            <a:pPr marL="171450" indent="-171450">
              <a:lnSpc>
                <a:spcPct val="100000"/>
              </a:lnSpc>
              <a:spcBef>
                <a:spcPts val="0"/>
              </a:spcBef>
              <a:buFont typeface="Arial,Sans-Serif" panose="020B0604020202020204" pitchFamily="34" charset="0"/>
              <a:buChar char="•"/>
            </a:pPr>
            <a:r>
              <a:rPr lang="en-US" sz="1200">
                <a:solidFill>
                  <a:srgbClr val="1F1F1F"/>
                </a:solidFill>
                <a:latin typeface="Calibri"/>
                <a:ea typeface="Calibri"/>
                <a:cs typeface="Calibri"/>
              </a:rPr>
              <a:t>Use digital skills to select and effectively use a variety of planning techniques.</a:t>
            </a:r>
            <a:endParaRPr lang="en-US" sz="120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of appropriate digital skills to use a range of complex searches, </a:t>
            </a:r>
            <a:r>
              <a:rPr lang="en-US" sz="1200" i="1" dirty="0">
                <a:solidFill>
                  <a:srgbClr val="1F1F1F"/>
                </a:solidFill>
                <a:latin typeface="Calibri"/>
                <a:ea typeface="Calibri"/>
                <a:cs typeface="Calibri"/>
              </a:rPr>
              <a:t>e.g. and/or/+/-/not</a:t>
            </a:r>
            <a:r>
              <a:rPr lang="en-US" sz="1200" dirty="0">
                <a:solidFill>
                  <a:srgbClr val="1F1F1F"/>
                </a:solidFill>
                <a:latin typeface="Calibri"/>
                <a:ea typeface="Calibri"/>
                <a:cs typeface="Calibri"/>
              </a:rPr>
              <a:t>.</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evaluate the reliability of sources of information</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appropriate digital skills to reference sources and consider if content is reliable.</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select a range of appropriate software to select, produce and edit multimedia components for a specific purpose.</a:t>
            </a:r>
            <a:endParaRPr lang="en-US"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fontScale="77500" lnSpcReduction="20000"/>
          </a:bodyPr>
          <a:lstStyle/>
          <a:p>
            <a:pPr>
              <a:lnSpc>
                <a:spcPct val="120000"/>
              </a:lnSpc>
              <a:spcBef>
                <a:spcPts val="0"/>
              </a:spcBef>
              <a:spcAft>
                <a:spcPts val="100"/>
              </a:spcAft>
            </a:pPr>
            <a:r>
              <a:rPr lang="en-US" sz="1200">
                <a:solidFill>
                  <a:srgbClr val="000000"/>
                </a:solidFill>
                <a:latin typeface="Calibri"/>
                <a:ea typeface="Calibri"/>
                <a:cs typeface="Calibri"/>
              </a:rPr>
              <a:t>Edit</a:t>
            </a:r>
            <a:endParaRPr lang="en-US"/>
          </a:p>
          <a:p>
            <a:pPr>
              <a:lnSpc>
                <a:spcPct val="120000"/>
              </a:lnSpc>
              <a:spcBef>
                <a:spcPts val="0"/>
              </a:spcBef>
              <a:spcAft>
                <a:spcPts val="100"/>
              </a:spcAft>
            </a:pPr>
            <a:r>
              <a:rPr lang="en-US" sz="1200" dirty="0">
                <a:solidFill>
                  <a:srgbClr val="000000"/>
                </a:solidFill>
                <a:latin typeface="Calibri"/>
                <a:ea typeface="Calibri"/>
                <a:cs typeface="Calibri"/>
              </a:rPr>
              <a:t>Create</a:t>
            </a:r>
          </a:p>
          <a:p>
            <a:pPr>
              <a:lnSpc>
                <a:spcPct val="120000"/>
              </a:lnSpc>
              <a:spcBef>
                <a:spcPts val="0"/>
              </a:spcBef>
              <a:spcAft>
                <a:spcPts val="100"/>
              </a:spcAft>
            </a:pPr>
            <a:r>
              <a:rPr lang="en-US" sz="1200">
                <a:solidFill>
                  <a:srgbClr val="000000"/>
                </a:solidFill>
                <a:latin typeface="Calibri"/>
                <a:ea typeface="Calibri"/>
                <a:cs typeface="Calibri"/>
              </a:rPr>
              <a:t>Save</a:t>
            </a:r>
          </a:p>
          <a:p>
            <a:pPr>
              <a:lnSpc>
                <a:spcPct val="120000"/>
              </a:lnSpc>
              <a:spcBef>
                <a:spcPts val="0"/>
              </a:spcBef>
              <a:spcAft>
                <a:spcPts val="100"/>
              </a:spcAft>
            </a:pPr>
            <a:r>
              <a:rPr lang="en-US" sz="1200">
                <a:solidFill>
                  <a:srgbClr val="000000"/>
                </a:solidFill>
                <a:latin typeface="Calibri"/>
                <a:ea typeface="Calibri"/>
                <a:cs typeface="Calibri"/>
              </a:rPr>
              <a:t>File Type</a:t>
            </a:r>
          </a:p>
          <a:p>
            <a:pPr>
              <a:lnSpc>
                <a:spcPct val="120000"/>
              </a:lnSpc>
              <a:spcBef>
                <a:spcPts val="0"/>
              </a:spcBef>
              <a:spcAft>
                <a:spcPts val="100"/>
              </a:spcAft>
            </a:pPr>
            <a:r>
              <a:rPr lang="en-GB" sz="1100">
                <a:solidFill>
                  <a:srgbClr val="000000"/>
                </a:solidFill>
                <a:latin typeface="Calibri"/>
                <a:cs typeface="Calibri"/>
              </a:rPr>
              <a:t>program code</a:t>
            </a:r>
            <a:endParaRPr lang="en-US" sz="1100">
              <a:solidFill>
                <a:srgbClr val="000000"/>
              </a:solidFill>
              <a:latin typeface="Calibri"/>
              <a:cs typeface="Calibri"/>
            </a:endParaRPr>
          </a:p>
          <a:p>
            <a:pPr>
              <a:lnSpc>
                <a:spcPct val="120000"/>
              </a:lnSpc>
              <a:spcBef>
                <a:spcPts val="0"/>
              </a:spcBef>
              <a:spcAft>
                <a:spcPts val="100"/>
              </a:spcAft>
            </a:pPr>
            <a:r>
              <a:rPr lang="en-GB" sz="1100">
                <a:solidFill>
                  <a:srgbClr val="000000"/>
                </a:solidFill>
                <a:latin typeface="Calibri"/>
                <a:cs typeface="Calibri"/>
              </a:rPr>
              <a:t>error </a:t>
            </a:r>
            <a:endParaRPr lang="en-US" sz="1100">
              <a:solidFill>
                <a:srgbClr val="000000"/>
              </a:solidFill>
              <a:latin typeface="Calibri"/>
              <a:cs typeface="Calibri"/>
            </a:endParaRPr>
          </a:p>
          <a:p>
            <a:pPr>
              <a:lnSpc>
                <a:spcPct val="120000"/>
              </a:lnSpc>
              <a:spcBef>
                <a:spcPts val="0"/>
              </a:spcBef>
              <a:spcAft>
                <a:spcPts val="100"/>
              </a:spcAft>
            </a:pPr>
            <a:r>
              <a:rPr lang="en-GB" sz="1100">
                <a:solidFill>
                  <a:srgbClr val="000000"/>
                </a:solidFill>
                <a:latin typeface="Calibri"/>
                <a:cs typeface="Calibri"/>
              </a:rPr>
              <a:t>Debug</a:t>
            </a:r>
            <a:endParaRPr lang="en-US" sz="1100">
              <a:solidFill>
                <a:srgbClr val="000000"/>
              </a:solidFill>
              <a:latin typeface="Calibri"/>
              <a:cs typeface="Calibri"/>
            </a:endParaRPr>
          </a:p>
          <a:p>
            <a:pPr>
              <a:lnSpc>
                <a:spcPct val="120000"/>
              </a:lnSpc>
              <a:spcBef>
                <a:spcPts val="0"/>
              </a:spcBef>
              <a:spcAft>
                <a:spcPts val="100"/>
              </a:spcAft>
            </a:pPr>
            <a:r>
              <a:rPr lang="en-GB" sz="1100" dirty="0">
                <a:solidFill>
                  <a:srgbClr val="000000"/>
                </a:solidFill>
                <a:latin typeface="Calibri"/>
                <a:cs typeface="Calibri"/>
              </a:rPr>
              <a:t>syntax</a:t>
            </a:r>
            <a:endParaRPr lang="en-US" sz="1100" dirty="0">
              <a:solidFill>
                <a:srgbClr val="000000"/>
              </a:solidFill>
              <a:latin typeface="Calibri"/>
              <a:cs typeface="Calibri"/>
            </a:endParaRPr>
          </a:p>
          <a:p>
            <a:pPr>
              <a:lnSpc>
                <a:spcPct val="120000"/>
              </a:lnSpc>
              <a:spcBef>
                <a:spcPts val="0"/>
              </a:spcBef>
              <a:spcAft>
                <a:spcPts val="100"/>
              </a:spcAft>
            </a:pPr>
            <a:r>
              <a:rPr lang="en-GB" sz="1100" dirty="0">
                <a:solidFill>
                  <a:srgbClr val="000000"/>
                </a:solidFill>
                <a:latin typeface="Calibri"/>
                <a:cs typeface="Calibri"/>
              </a:rPr>
              <a:t>variable value</a:t>
            </a:r>
            <a:endParaRPr lang="en-US" sz="1100" dirty="0">
              <a:solidFill>
                <a:srgbClr val="000000"/>
              </a:solidFill>
              <a:latin typeface="Calibri"/>
              <a:cs typeface="Calibri"/>
            </a:endParaRPr>
          </a:p>
          <a:p>
            <a:pPr>
              <a:lnSpc>
                <a:spcPct val="100000"/>
              </a:lnSpc>
              <a:spcBef>
                <a:spcPts val="0"/>
              </a:spcBef>
            </a:pPr>
            <a:endParaRPr lang="en-US" sz="1200" dirty="0">
              <a:solidFill>
                <a:srgbClr val="000000"/>
              </a:solidFill>
              <a:latin typeface="Calibri"/>
              <a:cs typeface="Calibri"/>
            </a:endParaRP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a:lnSpc>
                <a:spcPct val="100000"/>
              </a:lnSpc>
              <a:spcBef>
                <a:spcPts val="0"/>
              </a:spcBef>
            </a:pPr>
            <a:r>
              <a:rPr lang="en-GB" sz="1200" dirty="0">
                <a:solidFill>
                  <a:srgbClr val="000000"/>
                </a:solidFill>
                <a:latin typeface="Calibri"/>
                <a:ea typeface="Calibri"/>
                <a:cs typeface="Calibri"/>
              </a:rPr>
              <a:t>Links to work completed by the </a:t>
            </a:r>
            <a:r>
              <a:rPr lang="en-GB" sz="1200" b="1" dirty="0">
                <a:solidFill>
                  <a:srgbClr val="000000"/>
                </a:solidFill>
                <a:latin typeface="Calibri"/>
                <a:ea typeface="Calibri"/>
                <a:cs typeface="Calibri"/>
              </a:rPr>
              <a:t>maths</a:t>
            </a:r>
            <a:r>
              <a:rPr lang="en-GB" sz="1200" dirty="0">
                <a:solidFill>
                  <a:srgbClr val="000000"/>
                </a:solidFill>
                <a:latin typeface="Calibri"/>
                <a:ea typeface="Calibri"/>
                <a:cs typeface="Calibri"/>
              </a:rPr>
              <a:t> department – The use of logic and problem solving</a:t>
            </a:r>
            <a:endParaRPr lang="en-US" sz="1200" dirty="0">
              <a:solidFill>
                <a:srgbClr val="000000"/>
              </a:solidFill>
              <a:latin typeface="Calibri"/>
              <a:ea typeface="Calibri"/>
              <a:cs typeface="Calibri"/>
            </a:endParaRPr>
          </a:p>
          <a:p>
            <a:pPr>
              <a:lnSpc>
                <a:spcPct val="100000"/>
              </a:lnSpc>
              <a:spcBef>
                <a:spcPts val="0"/>
              </a:spcBef>
            </a:pPr>
            <a:br>
              <a:rPr lang="en-US" sz="1200" dirty="0">
                <a:solidFill>
                  <a:srgbClr val="000000"/>
                </a:solidFill>
                <a:latin typeface="Calibri"/>
                <a:ea typeface="Calibri"/>
                <a:cs typeface="Calibri"/>
              </a:rPr>
            </a:br>
            <a:endParaRPr lang="en-GB" sz="120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Creation of a drawing of a house using turtle in python creates an </a:t>
            </a:r>
            <a:r>
              <a:rPr lang="en-GB" sz="1200" b="1" dirty="0">
                <a:solidFill>
                  <a:srgbClr val="000000"/>
                </a:solidFill>
                <a:latin typeface="Calibri"/>
                <a:ea typeface="Calibri"/>
                <a:cs typeface="Calibri"/>
              </a:rPr>
              <a:t>authentic context</a:t>
            </a:r>
            <a:r>
              <a:rPr lang="en-GB" sz="1200" dirty="0">
                <a:solidFill>
                  <a:srgbClr val="000000"/>
                </a:solidFill>
                <a:latin typeface="Calibri"/>
                <a:ea typeface="Calibri"/>
                <a:cs typeface="Calibri"/>
              </a:rPr>
              <a:t> and links to the real world.</a:t>
            </a:r>
            <a:endParaRPr lang="en-US"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170</cp:revision>
  <dcterms:created xsi:type="dcterms:W3CDTF">2024-02-26T09:08:58Z</dcterms:created>
  <dcterms:modified xsi:type="dcterms:W3CDTF">2024-07-01T13:43:57Z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