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12CF87-8938-025A-1AAB-CAD846BA2DBC}" v="6" dt="2024-07-01T13:47:09.109"/>
    <p1510:client id="{9972B0D7-7B8F-07FE-3465-E3B96D965E7E}" v="2" dt="2024-07-01T11:54:40.9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an Davies" userId="S::sian.davies@connahsquayhs.org.uk::5e1bb527-8a04-4f10-b1b9-a8041d4d7767" providerId="AD" clId="Web-{4812CF87-8938-025A-1AAB-CAD846BA2DBC}"/>
    <pc:docChg chg="modSld">
      <pc:chgData name="Sian Davies" userId="S::sian.davies@connahsquayhs.org.uk::5e1bb527-8a04-4f10-b1b9-a8041d4d7767" providerId="AD" clId="Web-{4812CF87-8938-025A-1AAB-CAD846BA2DBC}" dt="2024-07-01T13:47:09.109" v="4" actId="14100"/>
      <pc:docMkLst>
        <pc:docMk/>
      </pc:docMkLst>
      <pc:sldChg chg="addSp delSp modSp">
        <pc:chgData name="Sian Davies" userId="S::sian.davies@connahsquayhs.org.uk::5e1bb527-8a04-4f10-b1b9-a8041d4d7767" providerId="AD" clId="Web-{4812CF87-8938-025A-1AAB-CAD846BA2DBC}" dt="2024-07-01T13:47:09.109" v="4" actId="14100"/>
        <pc:sldMkLst>
          <pc:docMk/>
          <pc:sldMk cId="3122446814" sldId="281"/>
        </pc:sldMkLst>
        <pc:spChg chg="mod">
          <ac:chgData name="Sian Davies" userId="S::sian.davies@connahsquayhs.org.uk::5e1bb527-8a04-4f10-b1b9-a8041d4d7767" providerId="AD" clId="Web-{4812CF87-8938-025A-1AAB-CAD846BA2DBC}" dt="2024-07-01T13:47:09.109" v="4" actId="14100"/>
          <ac:spMkLst>
            <pc:docMk/>
            <pc:sldMk cId="3122446814" sldId="281"/>
            <ac:spMk id="2" creationId="{C8A5A3AB-29F2-8D94-41F2-D482551BC57C}"/>
          </ac:spMkLst>
        </pc:spChg>
        <pc:spChg chg="mod">
          <ac:chgData name="Sian Davies" userId="S::sian.davies@connahsquayhs.org.uk::5e1bb527-8a04-4f10-b1b9-a8041d4d7767" providerId="AD" clId="Web-{4812CF87-8938-025A-1AAB-CAD846BA2DBC}" dt="2024-07-01T13:47:06.656" v="3" actId="14100"/>
          <ac:spMkLst>
            <pc:docMk/>
            <pc:sldMk cId="3122446814" sldId="281"/>
            <ac:spMk id="3" creationId="{CE6D4E93-F28E-CF6E-949C-A1757BDC9633}"/>
          </ac:spMkLst>
        </pc:spChg>
        <pc:spChg chg="del">
          <ac:chgData name="Sian Davies" userId="S::sian.davies@connahsquayhs.org.uk::5e1bb527-8a04-4f10-b1b9-a8041d4d7767" providerId="AD" clId="Web-{4812CF87-8938-025A-1AAB-CAD846BA2DBC}" dt="2024-07-01T13:47:02.187" v="0"/>
          <ac:spMkLst>
            <pc:docMk/>
            <pc:sldMk cId="3122446814" sldId="281"/>
            <ac:spMk id="4" creationId="{A0DCDB6C-1C66-8A65-DDEF-2800BCE839BE}"/>
          </ac:spMkLst>
        </pc:spChg>
        <pc:spChg chg="del">
          <ac:chgData name="Sian Davies" userId="S::sian.davies@connahsquayhs.org.uk::5e1bb527-8a04-4f10-b1b9-a8041d4d7767" providerId="AD" clId="Web-{4812CF87-8938-025A-1AAB-CAD846BA2DBC}" dt="2024-07-01T13:47:03.468" v="1"/>
          <ac:spMkLst>
            <pc:docMk/>
            <pc:sldMk cId="3122446814" sldId="281"/>
            <ac:spMk id="5" creationId="{FE4E8A25-88BA-AB67-6310-45508AB4D528}"/>
          </ac:spMkLst>
        </pc:spChg>
        <pc:spChg chg="add del mod">
          <ac:chgData name="Sian Davies" userId="S::sian.davies@connahsquayhs.org.uk::5e1bb527-8a04-4f10-b1b9-a8041d4d7767" providerId="AD" clId="Web-{4812CF87-8938-025A-1AAB-CAD846BA2DBC}" dt="2024-07-01T13:47:04.859" v="2"/>
          <ac:spMkLst>
            <pc:docMk/>
            <pc:sldMk cId="3122446814" sldId="281"/>
            <ac:spMk id="7" creationId="{767D2C59-BC6E-4C04-55D6-A3F830CF0C04}"/>
          </ac:spMkLst>
        </pc:spChg>
      </pc:sldChg>
    </pc:docChg>
  </pc:docChgLst>
  <pc:docChgLst>
    <pc:chgData clId="Web-{1153D96B-F161-BD29-91C4-B4F139CCB68B}"/>
    <pc:docChg chg="modSld">
      <pc:chgData name="" userId="" providerId="" clId="Web-{1153D96B-F161-BD29-91C4-B4F139CCB68B}" dt="2024-06-28T10:54:55.387" v="1" actId="20577"/>
      <pc:docMkLst>
        <pc:docMk/>
      </pc:docMkLst>
      <pc:sldChg chg="modSp">
        <pc:chgData name="" userId="" providerId="" clId="Web-{1153D96B-F161-BD29-91C4-B4F139CCB68B}" dt="2024-06-28T10:54:55.387" v="1" actId="20577"/>
        <pc:sldMkLst>
          <pc:docMk/>
          <pc:sldMk cId="3948252949" sldId="286"/>
        </pc:sldMkLst>
        <pc:spChg chg="mod">
          <ac:chgData name="" userId="" providerId="" clId="Web-{1153D96B-F161-BD29-91C4-B4F139CCB68B}" dt="2024-06-28T10:54:55.387" v="1" actId="20577"/>
          <ac:spMkLst>
            <pc:docMk/>
            <pc:sldMk cId="3948252949" sldId="286"/>
            <ac:spMk id="4" creationId="{00000000-0000-0000-0000-000000000000}"/>
          </ac:spMkLst>
        </pc:spChg>
      </pc:sldChg>
    </pc:docChg>
  </pc:docChgLst>
  <pc:docChgLst>
    <pc:chgData clId="Web-{4812CF87-8938-025A-1AAB-CAD846BA2DBC}"/>
    <pc:docChg chg="addSld">
      <pc:chgData name="" userId="" providerId="" clId="Web-{4812CF87-8938-025A-1AAB-CAD846BA2DBC}" dt="2024-07-01T13:46:59.265" v="0"/>
      <pc:docMkLst>
        <pc:docMk/>
      </pc:docMkLst>
      <pc:sldChg chg="add">
        <pc:chgData name="" userId="" providerId="" clId="Web-{4812CF87-8938-025A-1AAB-CAD846BA2DBC}" dt="2024-07-01T13:46:59.265" v="0"/>
        <pc:sldMkLst>
          <pc:docMk/>
          <pc:sldMk cId="4292631151" sldId="287"/>
        </pc:sldMkLst>
      </pc:sldChg>
    </pc:docChg>
  </pc:docChgLst>
  <pc:docChgLst>
    <pc:chgData clId="Web-{9972B0D7-7B8F-07FE-3465-E3B96D965E7E}"/>
    <pc:docChg chg="modSld">
      <pc:chgData name="" userId="" providerId="" clId="Web-{9972B0D7-7B8F-07FE-3465-E3B96D965E7E}" dt="2024-07-01T11:54:40.979" v="1" actId="20577"/>
      <pc:docMkLst>
        <pc:docMk/>
      </pc:docMkLst>
      <pc:sldChg chg="modSp">
        <pc:chgData name="" userId="" providerId="" clId="Web-{9972B0D7-7B8F-07FE-3465-E3B96D965E7E}" dt="2024-07-01T11:54:40.979" v="1" actId="20577"/>
        <pc:sldMkLst>
          <pc:docMk/>
          <pc:sldMk cId="3948252949" sldId="286"/>
        </pc:sldMkLst>
        <pc:spChg chg="mod">
          <ac:chgData name="" userId="" providerId="" clId="Web-{9972B0D7-7B8F-07FE-3465-E3B96D965E7E}" dt="2024-07-01T11:54:40.979" v="1" actId="20577"/>
          <ac:spMkLst>
            <pc:docMk/>
            <pc:sldMk cId="3948252949" sldId="286"/>
            <ac:spMk id="2"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Hayley Wentel" userId="S::hayley.wentel@connahsquayhs.org.uk::88a8e3f5-b939-4634-a361-b74f35b5778d" providerId="AD" clId="Web-{1153D96B-F161-BD29-91C4-B4F139CCB68B}"/>
    <pc:docChg chg="modSld">
      <pc:chgData name="Hayley Wentel" userId="S::hayley.wentel@connahsquayhs.org.uk::88a8e3f5-b939-4634-a361-b74f35b5778d" providerId="AD" clId="Web-{1153D96B-F161-BD29-91C4-B4F139CCB68B}" dt="2024-06-28T11:13:12.601" v="129" actId="20577"/>
      <pc:docMkLst>
        <pc:docMk/>
      </pc:docMkLst>
      <pc:sldChg chg="modSp">
        <pc:chgData name="Hayley Wentel" userId="S::hayley.wentel@connahsquayhs.org.uk::88a8e3f5-b939-4634-a361-b74f35b5778d" providerId="AD" clId="Web-{1153D96B-F161-BD29-91C4-B4F139CCB68B}" dt="2024-06-28T11:04:18.713" v="59" actId="20577"/>
        <pc:sldMkLst>
          <pc:docMk/>
          <pc:sldMk cId="1981651252" sldId="278"/>
        </pc:sldMkLst>
        <pc:spChg chg="mod">
          <ac:chgData name="Hayley Wentel" userId="S::hayley.wentel@connahsquayhs.org.uk::88a8e3f5-b939-4634-a361-b74f35b5778d" providerId="AD" clId="Web-{1153D96B-F161-BD29-91C4-B4F139CCB68B}" dt="2024-06-28T11:01:11.349" v="46" actId="20577"/>
          <ac:spMkLst>
            <pc:docMk/>
            <pc:sldMk cId="1981651252" sldId="278"/>
            <ac:spMk id="2" creationId="{B77F1C2E-7359-4E67-E2F1-060331D23AB7}"/>
          </ac:spMkLst>
        </pc:spChg>
        <pc:spChg chg="mod">
          <ac:chgData name="Hayley Wentel" userId="S::hayley.wentel@connahsquayhs.org.uk::88a8e3f5-b939-4634-a361-b74f35b5778d" providerId="AD" clId="Web-{1153D96B-F161-BD29-91C4-B4F139CCB68B}" dt="2024-06-28T11:03:16.524" v="54" actId="20577"/>
          <ac:spMkLst>
            <pc:docMk/>
            <pc:sldMk cId="1981651252" sldId="278"/>
            <ac:spMk id="4" creationId="{DF4B6647-26ED-AE4F-C7C6-F118FCC94D72}"/>
          </ac:spMkLst>
        </pc:spChg>
        <pc:spChg chg="mod">
          <ac:chgData name="Hayley Wentel" userId="S::hayley.wentel@connahsquayhs.org.uk::88a8e3f5-b939-4634-a361-b74f35b5778d" providerId="AD" clId="Web-{1153D96B-F161-BD29-91C4-B4F139CCB68B}" dt="2024-06-28T11:01:19.068" v="48" actId="20577"/>
          <ac:spMkLst>
            <pc:docMk/>
            <pc:sldMk cId="1981651252" sldId="278"/>
            <ac:spMk id="7" creationId="{2E5624FB-155B-4395-46B6-A4D8F5D58C9A}"/>
          </ac:spMkLst>
        </pc:spChg>
        <pc:spChg chg="mod">
          <ac:chgData name="Hayley Wentel" userId="S::hayley.wentel@connahsquayhs.org.uk::88a8e3f5-b939-4634-a361-b74f35b5778d" providerId="AD" clId="Web-{1153D96B-F161-BD29-91C4-B4F139CCB68B}" dt="2024-06-28T11:04:18.713" v="59" actId="20577"/>
          <ac:spMkLst>
            <pc:docMk/>
            <pc:sldMk cId="1981651252" sldId="278"/>
            <ac:spMk id="8" creationId="{D9F63377-DD1C-4BBD-5D28-6BF14622536D}"/>
          </ac:spMkLst>
        </pc:spChg>
      </pc:sldChg>
      <pc:sldChg chg="modSp">
        <pc:chgData name="Hayley Wentel" userId="S::hayley.wentel@connahsquayhs.org.uk::88a8e3f5-b939-4634-a361-b74f35b5778d" providerId="AD" clId="Web-{1153D96B-F161-BD29-91C4-B4F139CCB68B}" dt="2024-06-28T11:08:42.751" v="78" actId="20577"/>
        <pc:sldMkLst>
          <pc:docMk/>
          <pc:sldMk cId="2744657230" sldId="279"/>
        </pc:sldMkLst>
        <pc:spChg chg="mod">
          <ac:chgData name="Hayley Wentel" userId="S::hayley.wentel@connahsquayhs.org.uk::88a8e3f5-b939-4634-a361-b74f35b5778d" providerId="AD" clId="Web-{1153D96B-F161-BD29-91C4-B4F139CCB68B}" dt="2024-06-28T11:06:49.998" v="74" actId="14100"/>
          <ac:spMkLst>
            <pc:docMk/>
            <pc:sldMk cId="2744657230" sldId="279"/>
            <ac:spMk id="2" creationId="{C65EE8F8-148F-B99E-40FA-43CE497387F7}"/>
          </ac:spMkLst>
        </pc:spChg>
        <pc:spChg chg="mod">
          <ac:chgData name="Hayley Wentel" userId="S::hayley.wentel@connahsquayhs.org.uk::88a8e3f5-b939-4634-a361-b74f35b5778d" providerId="AD" clId="Web-{1153D96B-F161-BD29-91C4-B4F139CCB68B}" dt="2024-06-28T10:57:08.172" v="27" actId="20577"/>
          <ac:spMkLst>
            <pc:docMk/>
            <pc:sldMk cId="2744657230" sldId="279"/>
            <ac:spMk id="4" creationId="{74C831F6-864D-BABA-AF92-E2DAAB3A976C}"/>
          </ac:spMkLst>
        </pc:spChg>
        <pc:spChg chg="mod">
          <ac:chgData name="Hayley Wentel" userId="S::hayley.wentel@connahsquayhs.org.uk::88a8e3f5-b939-4634-a361-b74f35b5778d" providerId="AD" clId="Web-{1153D96B-F161-BD29-91C4-B4F139CCB68B}" dt="2024-06-28T10:57:20.719" v="28" actId="20577"/>
          <ac:spMkLst>
            <pc:docMk/>
            <pc:sldMk cId="2744657230" sldId="279"/>
            <ac:spMk id="9" creationId="{FAC0EE1F-6170-8836-2429-E17EDAC6A750}"/>
          </ac:spMkLst>
        </pc:spChg>
        <pc:spChg chg="mod">
          <ac:chgData name="Hayley Wentel" userId="S::hayley.wentel@connahsquayhs.org.uk::88a8e3f5-b939-4634-a361-b74f35b5778d" providerId="AD" clId="Web-{1153D96B-F161-BD29-91C4-B4F139CCB68B}" dt="2024-06-28T11:08:42.751" v="78" actId="20577"/>
          <ac:spMkLst>
            <pc:docMk/>
            <pc:sldMk cId="2744657230" sldId="279"/>
            <ac:spMk id="11" creationId="{BE434E36-C7AA-5216-328F-AB4594226D84}"/>
          </ac:spMkLst>
        </pc:spChg>
      </pc:sldChg>
      <pc:sldChg chg="modSp">
        <pc:chgData name="Hayley Wentel" userId="S::hayley.wentel@connahsquayhs.org.uk::88a8e3f5-b939-4634-a361-b74f35b5778d" providerId="AD" clId="Web-{1153D96B-F161-BD29-91C4-B4F139CCB68B}" dt="2024-06-28T11:00:41.411" v="42"/>
        <pc:sldMkLst>
          <pc:docMk/>
          <pc:sldMk cId="2458432041" sldId="280"/>
        </pc:sldMkLst>
        <pc:spChg chg="mod">
          <ac:chgData name="Hayley Wentel" userId="S::hayley.wentel@connahsquayhs.org.uk::88a8e3f5-b939-4634-a361-b74f35b5778d" providerId="AD" clId="Web-{1153D96B-F161-BD29-91C4-B4F139CCB68B}" dt="2024-06-28T11:00:41.411" v="42"/>
          <ac:spMkLst>
            <pc:docMk/>
            <pc:sldMk cId="2458432041" sldId="280"/>
            <ac:spMk id="2" creationId="{92C753A5-51E1-7A44-E9A0-95DE87F723AA}"/>
          </ac:spMkLst>
        </pc:spChg>
        <pc:spChg chg="mod">
          <ac:chgData name="Hayley Wentel" userId="S::hayley.wentel@connahsquayhs.org.uk::88a8e3f5-b939-4634-a361-b74f35b5778d" providerId="AD" clId="Web-{1153D96B-F161-BD29-91C4-B4F139CCB68B}" dt="2024-06-28T11:00:39.974" v="41" actId="20577"/>
          <ac:spMkLst>
            <pc:docMk/>
            <pc:sldMk cId="2458432041" sldId="280"/>
            <ac:spMk id="6" creationId="{25C07CEA-84F6-8C26-6F95-D4919D0C9E00}"/>
          </ac:spMkLst>
        </pc:spChg>
      </pc:sldChg>
      <pc:sldChg chg="addSp delSp modSp">
        <pc:chgData name="Hayley Wentel" userId="S::hayley.wentel@connahsquayhs.org.uk::88a8e3f5-b939-4634-a361-b74f35b5778d" providerId="AD" clId="Web-{1153D96B-F161-BD29-91C4-B4F139CCB68B}" dt="2024-06-28T11:11:32.974" v="107" actId="20577"/>
        <pc:sldMkLst>
          <pc:docMk/>
          <pc:sldMk cId="3785915959" sldId="282"/>
        </pc:sldMkLst>
        <pc:spChg chg="mod">
          <ac:chgData name="Hayley Wentel" userId="S::hayley.wentel@connahsquayhs.org.uk::88a8e3f5-b939-4634-a361-b74f35b5778d" providerId="AD" clId="Web-{1153D96B-F161-BD29-91C4-B4F139CCB68B}" dt="2024-06-28T11:11:32.974" v="107" actId="20577"/>
          <ac:spMkLst>
            <pc:docMk/>
            <pc:sldMk cId="3785915959" sldId="282"/>
            <ac:spMk id="2" creationId="{FF1F1BCE-76F1-3B00-C414-643188F0671E}"/>
          </ac:spMkLst>
        </pc:spChg>
        <pc:graphicFrameChg chg="add del mod">
          <ac:chgData name="Hayley Wentel" userId="S::hayley.wentel@connahsquayhs.org.uk::88a8e3f5-b939-4634-a361-b74f35b5778d" providerId="AD" clId="Web-{1153D96B-F161-BD29-91C4-B4F139CCB68B}" dt="2024-06-28T11:09:29.580" v="83"/>
          <ac:graphicFrameMkLst>
            <pc:docMk/>
            <pc:sldMk cId="3785915959" sldId="282"/>
            <ac:graphicFrameMk id="10" creationId="{FFF000A0-1230-52AD-3369-BABD70A97721}"/>
          </ac:graphicFrameMkLst>
        </pc:graphicFrameChg>
        <pc:graphicFrameChg chg="add del mod">
          <ac:chgData name="Hayley Wentel" userId="S::hayley.wentel@connahsquayhs.org.uk::88a8e3f5-b939-4634-a361-b74f35b5778d" providerId="AD" clId="Web-{1153D96B-F161-BD29-91C4-B4F139CCB68B}" dt="2024-06-28T11:09:45.627" v="86"/>
          <ac:graphicFrameMkLst>
            <pc:docMk/>
            <pc:sldMk cId="3785915959" sldId="282"/>
            <ac:graphicFrameMk id="12" creationId="{693E9DC0-0518-EEE1-1B7F-A026FE69CC02}"/>
          </ac:graphicFrameMkLst>
        </pc:graphicFrameChg>
        <pc:graphicFrameChg chg="add del mod">
          <ac:chgData name="Hayley Wentel" userId="S::hayley.wentel@connahsquayhs.org.uk::88a8e3f5-b939-4634-a361-b74f35b5778d" providerId="AD" clId="Web-{1153D96B-F161-BD29-91C4-B4F139CCB68B}" dt="2024-06-28T11:09:58.831" v="89"/>
          <ac:graphicFrameMkLst>
            <pc:docMk/>
            <pc:sldMk cId="3785915959" sldId="282"/>
            <ac:graphicFrameMk id="14" creationId="{DA747044-9407-35AC-77C6-7BD4CE6C48F8}"/>
          </ac:graphicFrameMkLst>
        </pc:graphicFrameChg>
        <pc:graphicFrameChg chg="add del mod">
          <ac:chgData name="Hayley Wentel" userId="S::hayley.wentel@connahsquayhs.org.uk::88a8e3f5-b939-4634-a361-b74f35b5778d" providerId="AD" clId="Web-{1153D96B-F161-BD29-91C4-B4F139CCB68B}" dt="2024-06-28T11:10:17.284" v="92"/>
          <ac:graphicFrameMkLst>
            <pc:docMk/>
            <pc:sldMk cId="3785915959" sldId="282"/>
            <ac:graphicFrameMk id="16" creationId="{2E4E5DA1-9A1A-73DC-0811-13E37B9275D3}"/>
          </ac:graphicFrameMkLst>
        </pc:graphicFrameChg>
        <pc:graphicFrameChg chg="add del mod modGraphic">
          <ac:chgData name="Hayley Wentel" userId="S::hayley.wentel@connahsquayhs.org.uk::88a8e3f5-b939-4634-a361-b74f35b5778d" providerId="AD" clId="Web-{1153D96B-F161-BD29-91C4-B4F139CCB68B}" dt="2024-06-28T11:10:41.457" v="100"/>
          <ac:graphicFrameMkLst>
            <pc:docMk/>
            <pc:sldMk cId="3785915959" sldId="282"/>
            <ac:graphicFrameMk id="18" creationId="{2C285902-BAAC-A021-48B1-EFAE36E19296}"/>
          </ac:graphicFrameMkLst>
        </pc:graphicFrameChg>
      </pc:sldChg>
      <pc:sldChg chg="modSp">
        <pc:chgData name="Hayley Wentel" userId="S::hayley.wentel@connahsquayhs.org.uk::88a8e3f5-b939-4634-a361-b74f35b5778d" providerId="AD" clId="Web-{1153D96B-F161-BD29-91C4-B4F139CCB68B}" dt="2024-06-28T11:13:12.601" v="129" actId="20577"/>
        <pc:sldMkLst>
          <pc:docMk/>
          <pc:sldMk cId="632769890" sldId="284"/>
        </pc:sldMkLst>
        <pc:spChg chg="mod">
          <ac:chgData name="Hayley Wentel" userId="S::hayley.wentel@connahsquayhs.org.uk::88a8e3f5-b939-4634-a361-b74f35b5778d" providerId="AD" clId="Web-{1153D96B-F161-BD29-91C4-B4F139CCB68B}" dt="2024-06-28T11:13:12.601" v="129" actId="20577"/>
          <ac:spMkLst>
            <pc:docMk/>
            <pc:sldMk cId="632769890" sldId="284"/>
            <ac:spMk id="4" creationId="{235860F6-C416-1E2E-120E-314D539F4A7E}"/>
          </ac:spMkLst>
        </pc:spChg>
      </pc:sldChg>
      <pc:sldChg chg="modSp">
        <pc:chgData name="Hayley Wentel" userId="S::hayley.wentel@connahsquayhs.org.uk::88a8e3f5-b939-4634-a361-b74f35b5778d" providerId="AD" clId="Web-{1153D96B-F161-BD29-91C4-B4F139CCB68B}" dt="2024-06-28T10:55:00.216" v="3" actId="20577"/>
        <pc:sldMkLst>
          <pc:docMk/>
          <pc:sldMk cId="3948252949" sldId="286"/>
        </pc:sldMkLst>
        <pc:spChg chg="mod">
          <ac:chgData name="Hayley Wentel" userId="S::hayley.wentel@connahsquayhs.org.uk::88a8e3f5-b939-4634-a361-b74f35b5778d" providerId="AD" clId="Web-{1153D96B-F161-BD29-91C4-B4F139CCB68B}" dt="2024-06-28T10:55:00.216" v="3" actId="20577"/>
          <ac:spMkLst>
            <pc:docMk/>
            <pc:sldMk cId="3948252949" sldId="286"/>
            <ac:spMk id="2" creationId="{00000000-0000-0000-0000-000000000000}"/>
          </ac:spMkLst>
        </pc:spChg>
        <pc:spChg chg="mod">
          <ac:chgData name="Hayley Wentel" userId="S::hayley.wentel@connahsquayhs.org.uk::88a8e3f5-b939-4634-a361-b74f35b5778d" providerId="AD" clId="Web-{1153D96B-F161-BD29-91C4-B4F139CCB68B}" dt="2024-06-28T10:54:56.903" v="1" actId="20577"/>
          <ac:spMkLst>
            <pc:docMk/>
            <pc:sldMk cId="3948252949" sldId="28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endParaRPr lang="en-GB" dirty="0"/>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Graphics</a:t>
            </a:r>
            <a:endParaRPr lang="en-US"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060544"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060544" cy="461409"/>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FC0494EB-2FFB-ABB2-C11E-CCFFAB6246F6}"/>
              </a:ext>
            </a:extLst>
          </p:cNvPr>
          <p:cNvGraphicFramePr>
            <a:graphicFrameLocks noGrp="1"/>
          </p:cNvGraphicFramePr>
          <p:nvPr/>
        </p:nvGraphicFramePr>
        <p:xfrm>
          <a:off x="26953" y="363982"/>
          <a:ext cx="10650762" cy="7256154"/>
        </p:xfrm>
        <a:graphic>
          <a:graphicData uri="http://schemas.openxmlformats.org/drawingml/2006/table">
            <a:tbl>
              <a:tblPr bandRow="1">
                <a:tableStyleId>{5C22544A-7EE6-4342-B048-85BDC9FD1C3A}</a:tableStyleId>
              </a:tblPr>
              <a:tblGrid>
                <a:gridCol w="505758">
                  <a:extLst>
                    <a:ext uri="{9D8B030D-6E8A-4147-A177-3AD203B41FA5}">
                      <a16:colId xmlns:a16="http://schemas.microsoft.com/office/drawing/2014/main" val="2819551839"/>
                    </a:ext>
                  </a:extLst>
                </a:gridCol>
                <a:gridCol w="1910035">
                  <a:extLst>
                    <a:ext uri="{9D8B030D-6E8A-4147-A177-3AD203B41FA5}">
                      <a16:colId xmlns:a16="http://schemas.microsoft.com/office/drawing/2014/main" val="1638372956"/>
                    </a:ext>
                  </a:extLst>
                </a:gridCol>
                <a:gridCol w="3849012">
                  <a:extLst>
                    <a:ext uri="{9D8B030D-6E8A-4147-A177-3AD203B41FA5}">
                      <a16:colId xmlns:a16="http://schemas.microsoft.com/office/drawing/2014/main" val="118710064"/>
                    </a:ext>
                  </a:extLst>
                </a:gridCol>
                <a:gridCol w="4385957">
                  <a:extLst>
                    <a:ext uri="{9D8B030D-6E8A-4147-A177-3AD203B41FA5}">
                      <a16:colId xmlns:a16="http://schemas.microsoft.com/office/drawing/2014/main" val="1595591643"/>
                    </a:ext>
                  </a:extLst>
                </a:gridCol>
              </a:tblGrid>
              <a:tr h="384122">
                <a:tc rowSpan="6">
                  <a:txBody>
                    <a:bodyPr/>
                    <a:lstStyle/>
                    <a:p>
                      <a:pPr lvl="0">
                        <a:buNone/>
                      </a:pPr>
                      <a:r>
                        <a:rPr lang="en-US" sz="400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Introduction to Adobe Express and Infographics </a:t>
                      </a:r>
                      <a:endParaRPr lang="en-US" dirty="0">
                        <a:effectLst/>
                        <a:latin typeface="Calibri"/>
                      </a:endParaRP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Introduce Adobe Express and the concept of infographics.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Basics of Adobe Express interface and what infographics are.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2678184063"/>
                  </a:ext>
                </a:extLst>
              </a:tr>
              <a:tr h="30464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Basics of Editing in Adobe Express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Learn to use basic editing tools in Adobe Express.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Use of text tools, importing images, and basic layout skills.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061228144"/>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Research Skills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Develop skills to gather and evaluate information about WWF.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How to source reliable information and relevant data about WWF.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72048995"/>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Creating Content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Begin creating sections of the infographic based on research.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Combining text and images to create engaging content.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4036674061"/>
                  </a:ext>
                </a:extLst>
              </a:tr>
              <a:tr h="26491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Refining Content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Review and refine the infographic drafts.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Critical evaluation and editing skills.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573223614"/>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Presentation and Feedback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Present infographics to the class and gather feedback.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Presentation skills and how to incorporate feedback into final design.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800218428"/>
                  </a:ext>
                </a:extLst>
              </a:tr>
              <a:tr h="503333">
                <a:tc rowSpan="6">
                  <a:txBody>
                    <a:bodyPr/>
                    <a:lstStyle/>
                    <a:p>
                      <a:pPr lvl="0">
                        <a:buNone/>
                      </a:pPr>
                      <a:r>
                        <a:rPr lang="en-US" sz="4000" dirty="0">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Introduction to Brochure Design and Photoshop Basics </a:t>
                      </a:r>
                      <a:endParaRPr lang="en-US" dirty="0">
                        <a:effectLst/>
                        <a:latin typeface="Calibri"/>
                      </a:endParaRP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Introduction to the project, exploring examples of brochures. Introduction to Photoshop tools and interface.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Understanding the purpose and components of a travel brochure. Basics of the Photoshop interface and tools.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249813413"/>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Research and Planning for Brochure Content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Research on holiday destinations. Planning layout and content for their own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Skills in researching reliable sources and </a:t>
                      </a:r>
                      <a:r>
                        <a:rPr lang="en-US" sz="900" dirty="0" err="1">
                          <a:effectLst/>
                          <a:latin typeface="Calibri"/>
                        </a:rPr>
                        <a:t>organising</a:t>
                      </a:r>
                      <a:r>
                        <a:rPr lang="en-US" sz="900" dirty="0">
                          <a:effectLst/>
                          <a:latin typeface="Calibri"/>
                        </a:rPr>
                        <a:t> content effectively.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2914132707"/>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Creating Graphics - Logo Design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Designing a unique logo using Photoshop for their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Skills in graphic design and creativity using digital tools. Understanding of branding elements like logos.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562021413"/>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Designing and Editing Images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Using Photoshop to create and edit images for the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Advanced Photoshop skills in image editing and manipulation.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819145120"/>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Integrating Text and Images using Desktop Publishing Software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Introduction to DTP software; combining text, logos, and images into a coherent layout.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Skills in using DTP software to integrate various elements into a professional-looking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555119027"/>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err="1">
                          <a:effectLst/>
                          <a:latin typeface="Calibri"/>
                        </a:rPr>
                        <a:t>Finalising</a:t>
                      </a:r>
                      <a:r>
                        <a:rPr lang="en-US" sz="900" dirty="0">
                          <a:effectLst/>
                          <a:latin typeface="Calibri"/>
                        </a:rPr>
                        <a:t> and Presenting the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Final adjustments to the brochure, peer reviews, and preparation for presentation.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Ability to critique and refine digital work based on feedback. Presentation skills.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2620716213"/>
                  </a:ext>
                </a:extLst>
              </a:tr>
              <a:tr h="384122">
                <a:tc rowSpan="6">
                  <a:txBody>
                    <a:bodyPr/>
                    <a:lstStyle/>
                    <a:p>
                      <a:pPr lvl="0">
                        <a:buNone/>
                      </a:pPr>
                      <a:r>
                        <a:rPr lang="en-US" sz="4000" dirty="0">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research musical artists and genres. </a:t>
                      </a:r>
                      <a:endParaRPr lang="en-US" dirty="0">
                        <a:effectLst/>
                        <a:latin typeface="Calibri"/>
                      </a:endParaRP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Students will explore different musical genres and artists. They will choose an artist for their project.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Understanding of different musical genres and key characteristics of chosen artists.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606371289"/>
                  </a:ext>
                </a:extLst>
              </a:tr>
              <a:tr h="50333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understand the history and significance of vinyl covers.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Discussion on the evolution of vinyl covers and their cultural impact. Analyse famous vinyl artworks.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Knowledge of the history of vinyl covers and their influence on music and culture.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716766559"/>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learn basics of Photoshop and graphic design principles.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Introduction to Photoshop tools and basic design principles like alignment, contrast, and balance.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Basic skills in Photoshop and an understanding of graphic design principles.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631613965"/>
                  </a:ext>
                </a:extLst>
              </a:tr>
              <a:tr h="50333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apply design principles in creating a vinyl cover.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Students start creating their vinyl cover using Photoshop, focusing on applying the design principles.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Ability to apply graphic design principles in a practical project.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722155467"/>
                  </a:ext>
                </a:extLst>
              </a:tr>
              <a:tr h="50333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enhance Photoshop skills and use of layers.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Advanced Photoshop techniques focusing on the use of multiple layers for designing complex images.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Advanced Photoshop skills particularly in managing and </a:t>
                      </a:r>
                      <a:r>
                        <a:rPr lang="en-US" sz="900" dirty="0" err="1">
                          <a:effectLst/>
                          <a:latin typeface="Calibri"/>
                        </a:rPr>
                        <a:t>utilising</a:t>
                      </a:r>
                      <a:r>
                        <a:rPr lang="en-US" sz="900" dirty="0">
                          <a:effectLst/>
                          <a:latin typeface="Calibri"/>
                        </a:rPr>
                        <a:t> layers.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751265631"/>
                  </a:ext>
                </a:extLst>
              </a:tr>
              <a:tr h="50333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critique and refine the vinyl cover design.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Students will present their drafts for peer and teacher feedback, refining their designs accordingly.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Skills in critical analysis and feedback for refinement of a graphic design project, along with presentation skills for showcasing their work.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647136000"/>
                  </a:ext>
                </a:extLst>
              </a:tr>
            </a:tbl>
          </a:graphicData>
        </a:graphic>
      </p:graphicFrame>
      <p:sp>
        <p:nvSpPr>
          <p:cNvPr id="8" name="Text Placeholder 3">
            <a:extLst>
              <a:ext uri="{FF2B5EF4-FFF2-40B4-BE49-F238E27FC236}">
                <a16:creationId xmlns:a16="http://schemas.microsoft.com/office/drawing/2014/main" id="{A0DCDB6C-1C66-8A65-DDEF-2800BCE839BE}"/>
              </a:ext>
            </a:extLst>
          </p:cNvPr>
          <p:cNvSpPr>
            <a:spLocks noGrp="1"/>
          </p:cNvSpPr>
          <p:nvPr/>
        </p:nvSpPr>
        <p:spPr>
          <a:xfrm>
            <a:off x="24891" y="1562"/>
            <a:ext cx="10669365" cy="356499"/>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spTree>
    <p:extLst>
      <p:ext uri="{BB962C8B-B14F-4D97-AF65-F5344CB8AC3E}">
        <p14:creationId xmlns:p14="http://schemas.microsoft.com/office/powerpoint/2010/main" val="4292631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pPr rtl="0"/>
            <a:r>
              <a:rPr lang="en-GB" sz="2000" b="1" baseline="0">
                <a:solidFill>
                  <a:srgbClr val="1F1F1F"/>
                </a:solidFill>
                <a:latin typeface="Arial"/>
                <a:ea typeface="Segoe UI"/>
                <a:cs typeface="Segoe UI"/>
              </a:rPr>
              <a:t>Expressive Arts WMS:</a:t>
            </a:r>
            <a:r>
              <a:rPr lang="en-US" sz="2000">
                <a:latin typeface="Arial"/>
                <a:ea typeface="Segoe UI"/>
                <a:cs typeface="Segoe UI"/>
              </a:rPr>
              <a:t>​</a:t>
            </a:r>
          </a:p>
          <a:p>
            <a:pPr rtl="0"/>
            <a:r>
              <a:rPr lang="en-GB" sz="2000" baseline="0">
                <a:solidFill>
                  <a:srgbClr val="1F1F1F"/>
                </a:solidFill>
                <a:latin typeface="Arial"/>
                <a:ea typeface="Segoe UI"/>
                <a:cs typeface="Segoe UI"/>
              </a:rPr>
              <a:t>Exploring the expressive arts is essential to developing artistic skills and knowledge and it enables learners to become curious and creative individuals</a:t>
            </a:r>
            <a:endParaRPr lang="en-US" sz="1800" b="1" dirty="0">
              <a:solidFill>
                <a:srgbClr val="1F1F1F"/>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100" dirty="0">
                <a:latin typeface="Calibri"/>
              </a:rPr>
              <a:t>.</a:t>
            </a:r>
            <a:r>
              <a:rPr lang="en-GB" sz="1100" dirty="0">
                <a:latin typeface="Calibri"/>
                <a:ea typeface="Calibri"/>
                <a:cs typeface="Calibri"/>
              </a:rPr>
              <a:t> </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a:solidFill>
                  <a:srgbClr val="1F1F1F"/>
                </a:solidFill>
                <a:latin typeface="Calibri"/>
                <a:ea typeface="Calibri"/>
                <a:cs typeface="Calibri"/>
              </a:rPr>
              <a:t>Ambitious, capable learners who</a:t>
            </a:r>
            <a:r>
              <a:rPr lang="en-GB" sz="1100">
                <a:solidFill>
                  <a:srgbClr val="1F1F1F"/>
                </a:solidFill>
                <a:latin typeface="Calibri"/>
                <a:ea typeface="Calibri"/>
                <a:cs typeface="Calibri"/>
              </a:rPr>
              <a:t> can communicate effectively in different forms and settings, using both Welsh and English, and are ready to learn throughout their lives.</a:t>
            </a:r>
          </a:p>
          <a:p>
            <a:pPr>
              <a:buFont typeface="Arial"/>
              <a:buChar char="•"/>
            </a:pPr>
            <a:r>
              <a:rPr lang="en-GB" sz="1100" b="1" dirty="0">
                <a:solidFill>
                  <a:srgbClr val="1F1F1F"/>
                </a:solidFill>
                <a:latin typeface="Calibri"/>
                <a:ea typeface="Calibri"/>
                <a:cs typeface="Calibri"/>
              </a:rPr>
              <a:t>Ambitious, capable learners who</a:t>
            </a:r>
            <a:r>
              <a:rPr lang="en-GB" sz="1100" dirty="0">
                <a:solidFill>
                  <a:srgbClr val="1F1F1F"/>
                </a:solidFill>
                <a:latin typeface="Calibri"/>
                <a:ea typeface="Calibri"/>
                <a:cs typeface="Calibri"/>
              </a:rPr>
              <a:t> use digital technologies creatively to communicate, find and analyse information, and are ready to learn throughout their lives.</a:t>
            </a:r>
          </a:p>
          <a:p>
            <a:pPr>
              <a:buFont typeface="Arial"/>
              <a:buChar char="•"/>
            </a:pPr>
            <a:r>
              <a:rPr lang="en-GB" sz="1100" b="1" dirty="0">
                <a:solidFill>
                  <a:srgbClr val="1F1F1F"/>
                </a:solidFill>
                <a:latin typeface="Calibri"/>
                <a:ea typeface="Calibri"/>
                <a:cs typeface="Calibri"/>
              </a:rPr>
              <a:t>Enterprising, creative contributors who </a:t>
            </a:r>
            <a:r>
              <a:rPr lang="en-GB" sz="1100" dirty="0">
                <a:solidFill>
                  <a:srgbClr val="1F1F1F"/>
                </a:solidFill>
                <a:latin typeface="Calibri"/>
                <a:ea typeface="Calibri"/>
                <a:cs typeface="Calibri"/>
              </a:rPr>
              <a:t>express ideas and emotions through different media, and are ready to play a full part in life and work.</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85000" lnSpcReduction="20000"/>
          </a:bodyPr>
          <a:lstStyle/>
          <a:p>
            <a:pPr>
              <a:lnSpc>
                <a:spcPct val="120000"/>
              </a:lnSpc>
              <a:spcBef>
                <a:spcPts val="0"/>
              </a:spcBef>
            </a:pPr>
            <a:r>
              <a:rPr lang="en-GB" sz="1100" dirty="0">
                <a:solidFill>
                  <a:srgbClr val="000000"/>
                </a:solidFill>
                <a:latin typeface="Calibri"/>
                <a:cs typeface="Calibri"/>
              </a:rPr>
              <a:t>DCF 1.3 Citizenship - </a:t>
            </a:r>
            <a:r>
              <a:rPr lang="en-GB" sz="1100" dirty="0">
                <a:solidFill>
                  <a:srgbClr val="444444"/>
                </a:solidFill>
                <a:latin typeface="Calibri"/>
                <a:cs typeface="Calibri"/>
              </a:rPr>
              <a:t>Digital rights, licensing and ownership</a:t>
            </a:r>
            <a:endParaRPr lang="en-US" sz="1100" dirty="0">
              <a:solidFill>
                <a:srgbClr val="444444"/>
              </a:solidFill>
              <a:latin typeface="Calibri"/>
              <a:cs typeface="Calibri"/>
            </a:endParaRPr>
          </a:p>
          <a:p>
            <a:pPr marL="285750">
              <a:lnSpc>
                <a:spcPct val="120000"/>
              </a:lnSpc>
              <a:spcBef>
                <a:spcPts val="0"/>
              </a:spcBef>
              <a:buFont typeface="Symbol"/>
              <a:buChar char="•"/>
            </a:pPr>
            <a:r>
              <a:rPr lang="en-GB" sz="1100" dirty="0">
                <a:solidFill>
                  <a:srgbClr val="444444"/>
                </a:solidFill>
                <a:latin typeface="Calibri"/>
                <a:cs typeface="Calibri"/>
              </a:rPr>
              <a:t>I can understand copyright and can explain the legal and ethical dimensions of respecting creative work, e.g. exploring the ethical and legal ramifications of piracy and plagiarism and know that they are irresponsible and </a:t>
            </a:r>
            <a:r>
              <a:rPr lang="en-GB" sz="1100" dirty="0" err="1">
                <a:solidFill>
                  <a:srgbClr val="444444"/>
                </a:solidFill>
                <a:latin typeface="Calibri"/>
                <a:cs typeface="Calibri"/>
              </a:rPr>
              <a:t>disrespectful,and</a:t>
            </a:r>
            <a:r>
              <a:rPr lang="en-GB" sz="1100" dirty="0">
                <a:solidFill>
                  <a:srgbClr val="444444"/>
                </a:solidFill>
                <a:latin typeface="Calibri"/>
                <a:cs typeface="Calibri"/>
              </a:rPr>
              <a:t>  I can apply my understanding of the rules and regulations to different scenarios. </a:t>
            </a:r>
            <a:endParaRPr lang="en-US" sz="1100" dirty="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act responsibly as creator and user of creative work, e.g. exploring decisions that creators make when exercising their creative rights and responsibilities, giving consideration to ethical, real-life issues.</a:t>
            </a:r>
            <a:endParaRPr lang="en-US" sz="1100">
              <a:solidFill>
                <a:srgbClr val="444444"/>
              </a:solidFill>
              <a:latin typeface="Calibri"/>
              <a:cs typeface="Calibri"/>
            </a:endParaRPr>
          </a:p>
          <a:p>
            <a:pPr>
              <a:lnSpc>
                <a:spcPct val="120000"/>
              </a:lnSpc>
              <a:spcBef>
                <a:spcPts val="0"/>
              </a:spcBef>
            </a:pPr>
            <a:r>
              <a:rPr lang="en-GB" sz="1100" dirty="0">
                <a:solidFill>
                  <a:srgbClr val="000000"/>
                </a:solidFill>
                <a:latin typeface="Calibri"/>
                <a:cs typeface="Calibri"/>
              </a:rPr>
              <a:t>DCF 3.1 Sourcing, searching and planning digital content</a:t>
            </a:r>
            <a:endParaRPr lang="en-US" sz="1100" dirty="0">
              <a:solidFill>
                <a:srgbClr val="000000"/>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plan my digital work effectively and with increasing complexity.</a:t>
            </a:r>
            <a:endParaRPr lang="en-US" sz="110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consider the benefits and limitations of digital tools and information sources and of the results I produce and use these results to inform future judgements about the quality of my digital work.</a:t>
            </a:r>
            <a:endParaRPr lang="en-US" sz="110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search efficiently for information for my digital work and evaluate the reliability of sources of information, justifying opinions and reasons for choices, and I can reference work using appropriate methods.</a:t>
            </a:r>
            <a:endParaRPr lang="en-US" sz="110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use a variety of software, tools and techniques to create a professional, individual or collaborative project outcome incorporating a range of multimedia components.</a:t>
            </a:r>
            <a:endParaRPr lang="en-US" sz="1100">
              <a:solidFill>
                <a:srgbClr val="444444"/>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graphical image that meets the need of the brief and uses the correct editing techniques such as blend, crop, resize, </a:t>
            </a:r>
            <a:r>
              <a:rPr lang="en-GB" sz="1200" dirty="0" err="1">
                <a:solidFill>
                  <a:srgbClr val="000000"/>
                </a:solidFill>
                <a:latin typeface="Calibri"/>
                <a:ea typeface="Calibri"/>
                <a:cs typeface="Calibri"/>
              </a:rPr>
              <a:t>transfrom</a:t>
            </a:r>
            <a:endParaRPr lang="en-GB" sz="1200" dirty="0" err="1">
              <a:solidFill>
                <a:srgbClr val="000000"/>
              </a:solidFill>
              <a:latin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lnSpcReduction="10000"/>
          </a:bodyPr>
          <a:lstStyle/>
          <a:p>
            <a:pPr>
              <a:lnSpc>
                <a:spcPct val="120000"/>
              </a:lnSpc>
              <a:spcBef>
                <a:spcPts val="0"/>
              </a:spcBef>
            </a:pPr>
            <a:r>
              <a:rPr lang="en-GB" sz="1100">
                <a:solidFill>
                  <a:srgbClr val="000000"/>
                </a:solidFill>
                <a:latin typeface="Calibri"/>
                <a:cs typeface="Calibri"/>
              </a:rPr>
              <a:t>Learners will demonstrate each of the pedagogical principles outlined below:</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maintains a consistent focus on the overall purposes of the curriculum</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challenges all learners by encouraging them to recognise the importance of sustained effort in meeting expectations that are high but achievable for them</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means employing a blend of approaches including those that promote problem-solving, creative and critical thinking</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sets tasks and selects resources that build on previous knowledge and experience and engage interest</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creates authentic contexts for learning</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means employing assessment for learning principles</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regularly reinforces the cross-curricular skills of literacy, numeracy and digital competence, and provides opportunities to practise them</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encourages learners to take increasing responsibility for their own learning</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encourages collaboration.</a:t>
            </a:r>
            <a:endParaRPr lang="en-US" sz="110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233536" y="1322665"/>
            <a:ext cx="3308202" cy="2776460"/>
          </a:xfrm>
        </p:spPr>
        <p:txBody>
          <a:bodyPr lIns="180000" tIns="180000" rIns="180000" bIns="180000" anchor="t">
            <a:noAutofit/>
          </a:bodyPr>
          <a:lstStyle/>
          <a:p>
            <a:pPr algn="ctr">
              <a:lnSpc>
                <a:spcPct val="100000"/>
              </a:lnSpc>
              <a:spcBef>
                <a:spcPts val="0"/>
              </a:spcBef>
            </a:pPr>
            <a:endParaRPr lang="en-GB" sz="12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200" dirty="0">
                <a:solidFill>
                  <a:srgbClr val="1F1F1F"/>
                </a:solidFill>
                <a:latin typeface="Arial"/>
                <a:cs typeface="Arial"/>
              </a:rPr>
              <a:t>Progression is likely to grow out of gradual use and re-use of known photoshop skills.</a:t>
            </a:r>
            <a:endParaRPr lang="en-US" sz="120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As learners make progress they increasingly evaluate and create more and more sophisticated creative work independently. </a:t>
            </a:r>
            <a:endParaRPr lang="en-GB" sz="120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Evaluate their own and others' work reflects a developing understanding of the process as well as the final product, and resilience in receiving, and persistence in a</a:t>
            </a:r>
            <a:r>
              <a:rPr lang="en-GB" sz="1100" dirty="0">
                <a:solidFill>
                  <a:srgbClr val="1F1F1F"/>
                </a:solidFill>
                <a:latin typeface="Arial"/>
                <a:cs typeface="Arial"/>
              </a:rPr>
              <a:t>cting upon feedback.</a:t>
            </a:r>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 graphical image.</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animation.</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a:t>
            </a:r>
            <a:r>
              <a:rPr lang="en-US">
                <a:solidFill>
                  <a:srgbClr val="1F1F1F"/>
                </a:solidFill>
                <a:latin typeface="Arial"/>
                <a:cs typeface="Arial"/>
              </a:rPr>
              <a:t>editing  skills will grow as learners </a:t>
            </a:r>
            <a:r>
              <a:rPr lang="en-US" dirty="0">
                <a:solidFill>
                  <a:srgbClr val="1F1F1F"/>
                </a:solidFill>
                <a:latin typeface="Arial"/>
                <a:cs typeface="Arial"/>
              </a:rPr>
              <a:t>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graphical images.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lnSpc>
                <a:spcPct val="100000"/>
              </a:lnSpc>
              <a:spcBef>
                <a:spcPts val="0"/>
              </a:spcBef>
              <a:buChar char="•"/>
            </a:pPr>
            <a:r>
              <a:rPr lang="en-US" sz="1200" dirty="0">
                <a:solidFill>
                  <a:srgbClr val="1F1F1F"/>
                </a:solidFill>
                <a:latin typeface="Arial"/>
                <a:cs typeface="Arial"/>
              </a:rPr>
              <a:t>I can plan a digital task, identifying success criteria to support the process</a:t>
            </a:r>
            <a:endParaRPr lang="en-US" dirty="0">
              <a:cs typeface="Arial"/>
            </a:endParaRPr>
          </a:p>
          <a:p>
            <a:pPr marL="171450" indent="-171450">
              <a:lnSpc>
                <a:spcPct val="100000"/>
              </a:lnSpc>
              <a:spcBef>
                <a:spcPts val="0"/>
              </a:spcBef>
              <a:buChar char="•"/>
            </a:pPr>
            <a:r>
              <a:rPr lang="en-US" sz="1200" dirty="0">
                <a:solidFill>
                  <a:srgbClr val="1F1F1F"/>
                </a:solidFill>
                <a:latin typeface="Arial"/>
                <a:cs typeface="Arial"/>
              </a:rPr>
              <a:t>I can develop strategies for finding specific information/media using different techniques and keywords</a:t>
            </a:r>
          </a:p>
          <a:p>
            <a:pPr marL="171450" indent="-171450">
              <a:lnSpc>
                <a:spcPct val="100000"/>
              </a:lnSpc>
              <a:spcBef>
                <a:spcPts val="0"/>
              </a:spcBe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dirty="0"/>
          </a:p>
          <a:p>
            <a:pPr marL="285750" indent="-285750">
              <a:lnSpc>
                <a:spcPct val="100000"/>
              </a:lnSpc>
              <a:spcBef>
                <a:spcPts val="0"/>
              </a:spcBef>
              <a:buFont typeface="Arial"/>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a:p>
            <a:pPr marL="285750" indent="-285750">
              <a:lnSpc>
                <a:spcPct val="100000"/>
              </a:lnSpc>
              <a:spcBef>
                <a:spcPts val="0"/>
              </a:spcBef>
              <a:buFont typeface="Arial"/>
              <a:buChar char="•"/>
            </a:pPr>
            <a:r>
              <a:rPr lang="en-US" sz="1200" dirty="0">
                <a:solidFill>
                  <a:srgbClr val="1F1F1F"/>
                </a:solidFill>
                <a:latin typeface="Arial"/>
                <a:cs typeface="Arial"/>
              </a:rPr>
              <a:t>presentation, </a:t>
            </a:r>
            <a:r>
              <a:rPr lang="en-US" sz="1200" i="1" dirty="0">
                <a:solidFill>
                  <a:srgbClr val="1F1F1F"/>
                </a:solidFill>
                <a:latin typeface="Arial"/>
                <a:cs typeface="Arial"/>
              </a:rPr>
              <a:t>e.g. add hyperlink using highlight; copy and paste; add, delete and </a:t>
            </a:r>
            <a:r>
              <a:rPr lang="en-US" sz="1200" i="1" dirty="0" err="1">
                <a:solidFill>
                  <a:srgbClr val="1F1F1F"/>
                </a:solidFill>
                <a:latin typeface="Arial"/>
                <a:cs typeface="Arial"/>
              </a:rPr>
              <a:t>reorganise</a:t>
            </a:r>
            <a:r>
              <a:rPr lang="en-US" sz="1200" i="1" dirty="0">
                <a:solidFill>
                  <a:srgbClr val="1F1F1F"/>
                </a:solidFill>
                <a:latin typeface="Arial"/>
                <a:cs typeface="Arial"/>
              </a:rPr>
              <a:t> slides</a:t>
            </a:r>
            <a:r>
              <a:rPr lang="en-US" sz="1200" dirty="0">
                <a:solidFill>
                  <a:srgbClr val="1F1F1F"/>
                </a:solidFill>
                <a:latin typeface="Arial"/>
                <a:cs typeface="Arial"/>
              </a:rPr>
              <a:t>.</a:t>
            </a:r>
            <a:endParaRPr lang="en-US" dirty="0"/>
          </a:p>
          <a:p>
            <a:pPr marL="171450" indent="-171450">
              <a:lnSpc>
                <a:spcPct val="100000"/>
              </a:lnSpc>
              <a:spcBef>
                <a:spcPts val="0"/>
              </a:spcBef>
              <a:buChar char="•"/>
            </a:pPr>
            <a:r>
              <a:rPr lang="en-US" sz="1200" dirty="0">
                <a:solidFill>
                  <a:srgbClr val="1F1F1F"/>
                </a:solidFill>
                <a:latin typeface="Arial"/>
                <a:cs typeface="Arial"/>
              </a:rPr>
              <a:t>I can give an opinion about my own work and suggest improvements based on the success criteria.</a:t>
            </a:r>
            <a:endParaRPr lang="en-US" dirty="0"/>
          </a:p>
          <a:p>
            <a:r>
              <a:rPr lang="en-US" sz="1200" dirty="0">
                <a:solidFill>
                  <a:srgbClr val="1F1F1F"/>
                </a:solidFill>
                <a:latin typeface="Arial"/>
                <a:cs typeface="Arial"/>
              </a:rPr>
              <a:t>.</a:t>
            </a:r>
            <a:endParaRPr lang="en-US" dirty="0"/>
          </a:p>
          <a:p>
            <a:endParaRPr lang="en-US" sz="1200" dirty="0">
              <a:solidFill>
                <a:srgbClr val="1F1F1F"/>
              </a:solidFill>
              <a:latin typeface="Arial"/>
              <a:cs typeface="Arial"/>
            </a:endParaRPr>
          </a:p>
          <a:p>
            <a:endParaRPr lang="en-US" sz="1200" dirty="0">
              <a:solidFill>
                <a:srgbClr val="1F1F1F"/>
              </a:solidFill>
              <a:latin typeface="Arial"/>
              <a:cs typeface="Arial"/>
            </a:endParaRPr>
          </a:p>
          <a:p>
            <a:endParaRPr lang="en-US" sz="1200" dirty="0">
              <a:solidFill>
                <a:srgbClr val="1F1F1F"/>
              </a:solidFill>
              <a:latin typeface="Arial"/>
              <a:cs typeface="Arial"/>
            </a:endParaRPr>
          </a:p>
          <a:p>
            <a:endParaRPr lang="en-US" sz="12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gn="ctr">
              <a:lnSpc>
                <a:spcPct val="100000"/>
              </a:lnSpc>
              <a:spcBef>
                <a:spcPts val="0"/>
              </a:spcBef>
              <a:buFont typeface="Arial" panose="020B0604020202020204" pitchFamily="34" charset="0"/>
              <a:buChar char="•"/>
            </a:pPr>
            <a:endParaRPr lang="en-US" sz="900" dirty="0"/>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independently create and plan work before beginning a digital task.</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adjust keywords and search techniques to find relevant information.</a:t>
            </a:r>
            <a:endParaRPr lang="en-US"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begin to reference sources used in my work and consider if content is reliable.</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a range of software to select, produce and edit a range of multimedia components for a purpose, such as: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text and images, </a:t>
            </a:r>
            <a:r>
              <a:rPr lang="en-GB" sz="1200" i="1">
                <a:solidFill>
                  <a:srgbClr val="1F1F1F"/>
                </a:solidFill>
                <a:latin typeface="Arial"/>
                <a:cs typeface="Arial"/>
              </a:rPr>
              <a:t>e.g. format text (bold, underline, italics, highlight); insert and edit text boxes; columns; use refine tools (spellchecker, find and replace); word wrap; crop; alter size and shape; alter images; add effects; trim and split sound and video clips; transitions; onion skin</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keyboard commands such as shortcuts.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dirty="0">
                <a:solidFill>
                  <a:srgbClr val="1F1F1F"/>
                </a:solidFill>
                <a:latin typeface="Arial"/>
                <a:cs typeface="Arial"/>
              </a:rPr>
              <a:t>I can use software tools to enhance the outcomes for specific audiences.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select and effectively use a variety of planning techniques.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search a variety of sources using relevant search techniques with increased complexity.</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independently use a range of complex searches, </a:t>
            </a:r>
            <a:r>
              <a:rPr lang="en-US" sz="1200" i="1">
                <a:solidFill>
                  <a:srgbClr val="1F1F1F"/>
                </a:solidFill>
                <a:latin typeface="Arial"/>
                <a:cs typeface="Arial"/>
              </a:rPr>
              <a:t>e.g. and/or/+/-/not</a:t>
            </a:r>
            <a:r>
              <a:rPr lang="en-US" sz="1200">
                <a:solidFill>
                  <a:srgbClr val="1F1F1F"/>
                </a:solidFill>
                <a:latin typeface="Arial"/>
                <a:cs typeface="Arial"/>
              </a:rPr>
              <a:t>.</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evaluate the reliability of sources of information, justify my opinions and reasons for choices, and reference using appropriate methods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select and use a variety of appropriate software, tools and techniques to create, modify and combine multimedia components for a range of audiences and purposes, such as: text and images, </a:t>
            </a:r>
            <a:r>
              <a:rPr lang="en-US" sz="1200" i="1" dirty="0">
                <a:solidFill>
                  <a:srgbClr val="1F1F1F"/>
                </a:solidFill>
                <a:latin typeface="Arial"/>
                <a:cs typeface="Arial"/>
              </a:rPr>
              <a:t>e.g. explore and use effectively image manipulation techniques; explore and use appropriately the many aspects of document layout; use animation, video and audio effects such as echo, tempo, envelope, layering, frame rate, key frames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should have detailed knowledge of copyright and the role it plays in creative/design work.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build Photoshop skills in terms of layering, merging, importing &amp; exporting, main tools.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learn to fulfill a design brief.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develop new skills in photoshop such as layering, crop, resize, blend, image </a:t>
            </a:r>
            <a:r>
              <a:rPr lang="en-US" sz="1200" dirty="0" err="1">
                <a:solidFill>
                  <a:srgbClr val="000000"/>
                </a:solidFill>
                <a:latin typeface="Calibri"/>
                <a:ea typeface="Calibri"/>
                <a:cs typeface="Calibri"/>
              </a:rPr>
              <a:t>colour</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55000" lnSpcReduction="20000"/>
          </a:bodyPr>
          <a:lstStyle/>
          <a:p>
            <a:pPr>
              <a:lnSpc>
                <a:spcPct val="100000"/>
              </a:lnSpc>
              <a:spcBef>
                <a:spcPts val="0"/>
              </a:spcBef>
            </a:pPr>
            <a:r>
              <a:rPr lang="en-US" sz="1200">
                <a:solidFill>
                  <a:srgbClr val="000000"/>
                </a:solidFill>
                <a:latin typeface="Calibri"/>
                <a:ea typeface="Calibri"/>
                <a:cs typeface="Calibri"/>
              </a:rPr>
              <a:t>Photoshop</a:t>
            </a:r>
          </a:p>
          <a:p>
            <a:pPr>
              <a:lnSpc>
                <a:spcPct val="100000"/>
              </a:lnSpc>
              <a:spcBef>
                <a:spcPts val="0"/>
              </a:spcBef>
            </a:pPr>
            <a:r>
              <a:rPr lang="en-US" sz="1200">
                <a:solidFill>
                  <a:srgbClr val="000000"/>
                </a:solidFill>
                <a:latin typeface="Calibri"/>
                <a:ea typeface="Calibri"/>
                <a:cs typeface="Calibri"/>
              </a:rPr>
              <a:t>Edit</a:t>
            </a:r>
          </a:p>
          <a:p>
            <a:pPr>
              <a:lnSpc>
                <a:spcPct val="100000"/>
              </a:lnSpc>
              <a:spcBef>
                <a:spcPts val="0"/>
              </a:spcBef>
            </a:pPr>
            <a:r>
              <a:rPr lang="en-US" sz="1200">
                <a:solidFill>
                  <a:srgbClr val="000000"/>
                </a:solidFill>
                <a:latin typeface="Calibri"/>
                <a:ea typeface="Calibri"/>
                <a:cs typeface="Calibri"/>
              </a:rPr>
              <a:t>Create</a:t>
            </a:r>
          </a:p>
          <a:p>
            <a:pPr>
              <a:lnSpc>
                <a:spcPct val="100000"/>
              </a:lnSpc>
              <a:spcBef>
                <a:spcPts val="0"/>
              </a:spcBef>
            </a:pPr>
            <a:r>
              <a:rPr lang="en-US" sz="1200">
                <a:solidFill>
                  <a:srgbClr val="000000"/>
                </a:solidFill>
                <a:latin typeface="Calibri"/>
                <a:ea typeface="Calibri"/>
                <a:cs typeface="Calibri"/>
              </a:rPr>
              <a:t>Save</a:t>
            </a:r>
          </a:p>
          <a:p>
            <a:pPr>
              <a:lnSpc>
                <a:spcPct val="100000"/>
              </a:lnSpc>
              <a:spcBef>
                <a:spcPts val="0"/>
              </a:spcBef>
            </a:pPr>
            <a:r>
              <a:rPr lang="en-US" sz="1200">
                <a:solidFill>
                  <a:srgbClr val="000000"/>
                </a:solidFill>
                <a:latin typeface="Calibri"/>
                <a:ea typeface="Calibri"/>
                <a:cs typeface="Calibri"/>
              </a:rPr>
              <a:t>File Type</a:t>
            </a:r>
          </a:p>
          <a:p>
            <a:pPr>
              <a:lnSpc>
                <a:spcPct val="100000"/>
              </a:lnSpc>
              <a:spcBef>
                <a:spcPts val="0"/>
              </a:spcBef>
            </a:pPr>
            <a:r>
              <a:rPr lang="en-US" sz="1200">
                <a:solidFill>
                  <a:srgbClr val="000000"/>
                </a:solidFill>
                <a:latin typeface="Calibri"/>
                <a:ea typeface="Calibri"/>
                <a:cs typeface="Calibri"/>
              </a:rPr>
              <a:t>Transparency</a:t>
            </a:r>
          </a:p>
          <a:p>
            <a:pPr>
              <a:lnSpc>
                <a:spcPct val="100000"/>
              </a:lnSpc>
              <a:spcBef>
                <a:spcPts val="0"/>
              </a:spcBef>
            </a:pPr>
            <a:r>
              <a:rPr lang="en-US" sz="1200">
                <a:solidFill>
                  <a:srgbClr val="000000"/>
                </a:solidFill>
                <a:latin typeface="Calibri"/>
                <a:ea typeface="Calibri"/>
                <a:cs typeface="Calibri"/>
              </a:rPr>
              <a:t>Editing software</a:t>
            </a:r>
          </a:p>
          <a:p>
            <a:pPr>
              <a:lnSpc>
                <a:spcPct val="100000"/>
              </a:lnSpc>
              <a:spcBef>
                <a:spcPts val="0"/>
              </a:spcBef>
            </a:pPr>
            <a:r>
              <a:rPr lang="en-US" sz="1200">
                <a:solidFill>
                  <a:srgbClr val="000000"/>
                </a:solidFill>
                <a:latin typeface="Calibri"/>
                <a:ea typeface="Calibri"/>
                <a:cs typeface="Calibri"/>
              </a:rPr>
              <a:t>Target audience</a:t>
            </a:r>
          </a:p>
          <a:p>
            <a:pPr>
              <a:lnSpc>
                <a:spcPct val="100000"/>
              </a:lnSpc>
              <a:spcBef>
                <a:spcPts val="0"/>
              </a:spcBef>
            </a:pPr>
            <a:r>
              <a:rPr lang="en-US" sz="1200">
                <a:solidFill>
                  <a:srgbClr val="000000"/>
                </a:solidFill>
                <a:latin typeface="Calibri"/>
                <a:ea typeface="Calibri"/>
                <a:cs typeface="Calibri"/>
              </a:rPr>
              <a:t>Key frame</a:t>
            </a:r>
          </a:p>
          <a:p>
            <a:pPr>
              <a:lnSpc>
                <a:spcPct val="100000"/>
              </a:lnSpc>
              <a:spcBef>
                <a:spcPts val="0"/>
              </a:spcBef>
            </a:pPr>
            <a:r>
              <a:rPr lang="en-US" sz="1200">
                <a:solidFill>
                  <a:srgbClr val="000000"/>
                </a:solidFill>
                <a:latin typeface="Calibri"/>
                <a:ea typeface="Calibri"/>
                <a:cs typeface="Calibri"/>
              </a:rPr>
              <a:t>Import</a:t>
            </a:r>
          </a:p>
          <a:p>
            <a:pPr>
              <a:lnSpc>
                <a:spcPct val="100000"/>
              </a:lnSpc>
              <a:spcBef>
                <a:spcPts val="0"/>
              </a:spcBef>
            </a:pPr>
            <a:r>
              <a:rPr lang="en-US" sz="1200">
                <a:solidFill>
                  <a:srgbClr val="000000"/>
                </a:solidFill>
                <a:latin typeface="Calibri"/>
                <a:ea typeface="Calibri"/>
                <a:cs typeface="Calibri"/>
              </a:rPr>
              <a:t>Export</a:t>
            </a:r>
          </a:p>
          <a:p>
            <a:pPr>
              <a:lnSpc>
                <a:spcPct val="100000"/>
              </a:lnSpc>
              <a:spcBef>
                <a:spcPts val="0"/>
              </a:spcBef>
            </a:pPr>
            <a:r>
              <a:rPr lang="en-US" sz="1200">
                <a:solidFill>
                  <a:srgbClr val="000000"/>
                </a:solidFill>
                <a:latin typeface="Calibri"/>
                <a:ea typeface="Calibri"/>
                <a:cs typeface="Calibri"/>
              </a:rPr>
              <a:t>Copyright</a:t>
            </a:r>
          </a:p>
          <a:p>
            <a:pPr>
              <a:lnSpc>
                <a:spcPct val="100000"/>
              </a:lnSpc>
              <a:spcBef>
                <a:spcPts val="0"/>
              </a:spcBef>
            </a:pPr>
            <a:r>
              <a:rPr lang="en-US" sz="1200">
                <a:solidFill>
                  <a:srgbClr val="000000"/>
                </a:solidFill>
                <a:latin typeface="Calibri"/>
                <a:ea typeface="Calibri"/>
                <a:cs typeface="Calibri"/>
              </a:rPr>
              <a:t>Bias</a:t>
            </a:r>
          </a:p>
          <a:p>
            <a:pPr>
              <a:lnSpc>
                <a:spcPct val="100000"/>
              </a:lnSpc>
              <a:spcBef>
                <a:spcPts val="0"/>
              </a:spcBef>
            </a:pPr>
            <a:r>
              <a:rPr lang="en-US" sz="1200">
                <a:solidFill>
                  <a:srgbClr val="000000"/>
                </a:solidFill>
                <a:latin typeface="Calibri"/>
                <a:ea typeface="Calibri"/>
                <a:cs typeface="Calibri"/>
              </a:rPr>
              <a:t>Motion Tween</a:t>
            </a:r>
          </a:p>
          <a:p>
            <a:pPr>
              <a:lnSpc>
                <a:spcPct val="100000"/>
              </a:lnSpc>
              <a:spcBef>
                <a:spcPts val="0"/>
              </a:spcBef>
            </a:pPr>
            <a:r>
              <a:rPr lang="en-US" sz="1200">
                <a:solidFill>
                  <a:srgbClr val="000000"/>
                </a:solidFill>
                <a:latin typeface="Calibri"/>
                <a:ea typeface="Calibri"/>
                <a:cs typeface="Calibri"/>
              </a:rPr>
              <a:t>Bone Tool</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expressive arts</a:t>
            </a:r>
            <a:r>
              <a:rPr lang="en-GB" sz="1200" dirty="0">
                <a:solidFill>
                  <a:srgbClr val="000000"/>
                </a:solidFill>
                <a:latin typeface="Calibri"/>
                <a:ea typeface="Calibri"/>
                <a:cs typeface="Calibri"/>
              </a:rPr>
              <a:t> department – The use of photoshop skills to create assets</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r>
              <a:rPr lang="en-GB" sz="1200" dirty="0">
                <a:solidFill>
                  <a:srgbClr val="000000"/>
                </a:solidFill>
                <a:latin typeface="Calibri"/>
                <a:ea typeface="Calibri"/>
                <a:cs typeface="Calibri"/>
              </a:rPr>
              <a:t>Links with </a:t>
            </a:r>
            <a:r>
              <a:rPr lang="en-GB" sz="1200" b="1" dirty="0">
                <a:solidFill>
                  <a:srgbClr val="000000"/>
                </a:solidFill>
                <a:latin typeface="Calibri"/>
                <a:ea typeface="Calibri"/>
                <a:cs typeface="Calibri"/>
              </a:rPr>
              <a:t>science department</a:t>
            </a:r>
            <a:r>
              <a:rPr lang="en-GB" sz="1200" dirty="0">
                <a:solidFill>
                  <a:srgbClr val="000000"/>
                </a:solidFill>
                <a:latin typeface="Calibri"/>
                <a:ea typeface="Calibri"/>
                <a:cs typeface="Calibri"/>
              </a:rPr>
              <a:t> around the use of animation to explain a concept and entertain.  </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an animation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136</cp:revision>
  <dcterms:created xsi:type="dcterms:W3CDTF">2024-02-26T09:08:58Z</dcterms:created>
  <dcterms:modified xsi:type="dcterms:W3CDTF">2024-07-01T13:47:10Z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