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slideLayouts/slideLayout25.xml" ContentType="application/vnd.openxmlformats-officedocument.presentationml.slideLayout+xml"/>
  <Override PartName="/ppt/theme/theme3.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4"/>
    <p:sldMasterId id="2147483707" r:id="rId5"/>
    <p:sldMasterId id="2147483714" r:id="rId6"/>
  </p:sldMasterIdLst>
  <p:sldIdLst>
    <p:sldId id="286" r:id="rId7"/>
    <p:sldId id="281" r:id="rId8"/>
    <p:sldId id="287" r:id="rId9"/>
    <p:sldId id="280" r:id="rId10"/>
    <p:sldId id="278" r:id="rId11"/>
    <p:sldId id="279" r:id="rId12"/>
    <p:sldId id="282" r:id="rId13"/>
    <p:sldId id="284" r:id="rId14"/>
  </p:sldIdLst>
  <p:sldSz cx="10691813" cy="7559675"/>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758"/>
    <a:srgbClr val="ECECEC"/>
    <a:srgbClr val="6EAF82"/>
    <a:srgbClr val="ED5A3E"/>
    <a:srgbClr val="3A93A9"/>
    <a:srgbClr val="FFDA68"/>
    <a:srgbClr val="FB9F5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812CF87-8938-025A-1AAB-CAD846BA2DBC}" v="6" dt="2024-07-01T13:47:09.109"/>
    <p1510:client id="{9972B0D7-7B8F-07FE-3465-E3B96D965E7E}" v="2" dt="2024-07-01T11:54:40.979"/>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632"/>
    <p:restoredTop sz="95728"/>
  </p:normalViewPr>
  <p:slideViewPr>
    <p:cSldViewPr snapToGrid="0">
      <p:cViewPr varScale="1">
        <p:scale>
          <a:sx n="88" d="100"/>
          <a:sy n="88" d="100"/>
        </p:scale>
        <p:origin x="513"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20"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5" Type="http://schemas.openxmlformats.org/officeDocument/2006/relationships/slideMaster" Target="slideMasters/slideMaster2.xml"/><Relationship Id="rId15" Type="http://schemas.openxmlformats.org/officeDocument/2006/relationships/presProps" Target="presProps.xml"/><Relationship Id="rId10" Type="http://schemas.openxmlformats.org/officeDocument/2006/relationships/slide" Target="slides/slide4.xml"/><Relationship Id="rId19" Type="http://schemas.microsoft.com/office/2016/11/relationships/changesInfo" Target="changesInfos/changesInfo1.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ian Davies" userId="S::sian.davies@connahsquayhs.org.uk::5e1bb527-8a04-4f10-b1b9-a8041d4d7767" providerId="AD" clId="Web-{4812CF87-8938-025A-1AAB-CAD846BA2DBC}"/>
    <pc:docChg chg="modSld">
      <pc:chgData name="Sian Davies" userId="S::sian.davies@connahsquayhs.org.uk::5e1bb527-8a04-4f10-b1b9-a8041d4d7767" providerId="AD" clId="Web-{4812CF87-8938-025A-1AAB-CAD846BA2DBC}" dt="2024-07-01T13:47:09.109" v="4" actId="14100"/>
      <pc:docMkLst>
        <pc:docMk/>
      </pc:docMkLst>
      <pc:sldChg chg="addSp delSp modSp">
        <pc:chgData name="Sian Davies" userId="S::sian.davies@connahsquayhs.org.uk::5e1bb527-8a04-4f10-b1b9-a8041d4d7767" providerId="AD" clId="Web-{4812CF87-8938-025A-1AAB-CAD846BA2DBC}" dt="2024-07-01T13:47:09.109" v="4" actId="14100"/>
        <pc:sldMkLst>
          <pc:docMk/>
          <pc:sldMk cId="3122446814" sldId="281"/>
        </pc:sldMkLst>
        <pc:spChg chg="mod">
          <ac:chgData name="Sian Davies" userId="S::sian.davies@connahsquayhs.org.uk::5e1bb527-8a04-4f10-b1b9-a8041d4d7767" providerId="AD" clId="Web-{4812CF87-8938-025A-1AAB-CAD846BA2DBC}" dt="2024-07-01T13:47:09.109" v="4" actId="14100"/>
          <ac:spMkLst>
            <pc:docMk/>
            <pc:sldMk cId="3122446814" sldId="281"/>
            <ac:spMk id="2" creationId="{C8A5A3AB-29F2-8D94-41F2-D482551BC57C}"/>
          </ac:spMkLst>
        </pc:spChg>
        <pc:spChg chg="mod">
          <ac:chgData name="Sian Davies" userId="S::sian.davies@connahsquayhs.org.uk::5e1bb527-8a04-4f10-b1b9-a8041d4d7767" providerId="AD" clId="Web-{4812CF87-8938-025A-1AAB-CAD846BA2DBC}" dt="2024-07-01T13:47:06.656" v="3" actId="14100"/>
          <ac:spMkLst>
            <pc:docMk/>
            <pc:sldMk cId="3122446814" sldId="281"/>
            <ac:spMk id="3" creationId="{CE6D4E93-F28E-CF6E-949C-A1757BDC9633}"/>
          </ac:spMkLst>
        </pc:spChg>
        <pc:spChg chg="del">
          <ac:chgData name="Sian Davies" userId="S::sian.davies@connahsquayhs.org.uk::5e1bb527-8a04-4f10-b1b9-a8041d4d7767" providerId="AD" clId="Web-{4812CF87-8938-025A-1AAB-CAD846BA2DBC}" dt="2024-07-01T13:47:02.187" v="0"/>
          <ac:spMkLst>
            <pc:docMk/>
            <pc:sldMk cId="3122446814" sldId="281"/>
            <ac:spMk id="4" creationId="{A0DCDB6C-1C66-8A65-DDEF-2800BCE839BE}"/>
          </ac:spMkLst>
        </pc:spChg>
        <pc:spChg chg="del">
          <ac:chgData name="Sian Davies" userId="S::sian.davies@connahsquayhs.org.uk::5e1bb527-8a04-4f10-b1b9-a8041d4d7767" providerId="AD" clId="Web-{4812CF87-8938-025A-1AAB-CAD846BA2DBC}" dt="2024-07-01T13:47:03.468" v="1"/>
          <ac:spMkLst>
            <pc:docMk/>
            <pc:sldMk cId="3122446814" sldId="281"/>
            <ac:spMk id="5" creationId="{FE4E8A25-88BA-AB67-6310-45508AB4D528}"/>
          </ac:spMkLst>
        </pc:spChg>
        <pc:spChg chg="add del mod">
          <ac:chgData name="Sian Davies" userId="S::sian.davies@connahsquayhs.org.uk::5e1bb527-8a04-4f10-b1b9-a8041d4d7767" providerId="AD" clId="Web-{4812CF87-8938-025A-1AAB-CAD846BA2DBC}" dt="2024-07-01T13:47:04.859" v="2"/>
          <ac:spMkLst>
            <pc:docMk/>
            <pc:sldMk cId="3122446814" sldId="281"/>
            <ac:spMk id="7" creationId="{767D2C59-BC6E-4C04-55D6-A3F830CF0C04}"/>
          </ac:spMkLst>
        </pc:spChg>
      </pc:sldChg>
    </pc:docChg>
  </pc:docChgLst>
  <pc:docChgLst>
    <pc:chgData clId="Web-{1153D96B-F161-BD29-91C4-B4F139CCB68B}"/>
    <pc:docChg chg="modSld">
      <pc:chgData name="" userId="" providerId="" clId="Web-{1153D96B-F161-BD29-91C4-B4F139CCB68B}" dt="2024-06-28T10:54:55.387" v="1" actId="20577"/>
      <pc:docMkLst>
        <pc:docMk/>
      </pc:docMkLst>
      <pc:sldChg chg="modSp">
        <pc:chgData name="" userId="" providerId="" clId="Web-{1153D96B-F161-BD29-91C4-B4F139CCB68B}" dt="2024-06-28T10:54:55.387" v="1" actId="20577"/>
        <pc:sldMkLst>
          <pc:docMk/>
          <pc:sldMk cId="3948252949" sldId="286"/>
        </pc:sldMkLst>
        <pc:spChg chg="mod">
          <ac:chgData name="" userId="" providerId="" clId="Web-{1153D96B-F161-BD29-91C4-B4F139CCB68B}" dt="2024-06-28T10:54:55.387" v="1" actId="20577"/>
          <ac:spMkLst>
            <pc:docMk/>
            <pc:sldMk cId="3948252949" sldId="286"/>
            <ac:spMk id="4" creationId="{00000000-0000-0000-0000-000000000000}"/>
          </ac:spMkLst>
        </pc:spChg>
      </pc:sldChg>
    </pc:docChg>
  </pc:docChgLst>
  <pc:docChgLst>
    <pc:chgData clId="Web-{4812CF87-8938-025A-1AAB-CAD846BA2DBC}"/>
    <pc:docChg chg="addSld">
      <pc:chgData name="" userId="" providerId="" clId="Web-{4812CF87-8938-025A-1AAB-CAD846BA2DBC}" dt="2024-07-01T13:46:59.265" v="0"/>
      <pc:docMkLst>
        <pc:docMk/>
      </pc:docMkLst>
      <pc:sldChg chg="add">
        <pc:chgData name="" userId="" providerId="" clId="Web-{4812CF87-8938-025A-1AAB-CAD846BA2DBC}" dt="2024-07-01T13:46:59.265" v="0"/>
        <pc:sldMkLst>
          <pc:docMk/>
          <pc:sldMk cId="4292631151" sldId="287"/>
        </pc:sldMkLst>
      </pc:sldChg>
    </pc:docChg>
  </pc:docChgLst>
  <pc:docChgLst>
    <pc:chgData clId="Web-{9972B0D7-7B8F-07FE-3465-E3B96D965E7E}"/>
    <pc:docChg chg="modSld">
      <pc:chgData name="" userId="" providerId="" clId="Web-{9972B0D7-7B8F-07FE-3465-E3B96D965E7E}" dt="2024-07-01T11:54:40.979" v="1" actId="20577"/>
      <pc:docMkLst>
        <pc:docMk/>
      </pc:docMkLst>
      <pc:sldChg chg="modSp">
        <pc:chgData name="" userId="" providerId="" clId="Web-{9972B0D7-7B8F-07FE-3465-E3B96D965E7E}" dt="2024-07-01T11:54:40.979" v="1" actId="20577"/>
        <pc:sldMkLst>
          <pc:docMk/>
          <pc:sldMk cId="3948252949" sldId="286"/>
        </pc:sldMkLst>
        <pc:spChg chg="mod">
          <ac:chgData name="" userId="" providerId="" clId="Web-{9972B0D7-7B8F-07FE-3465-E3B96D965E7E}" dt="2024-07-01T11:54:40.979" v="1" actId="20577"/>
          <ac:spMkLst>
            <pc:docMk/>
            <pc:sldMk cId="3948252949" sldId="286"/>
            <ac:spMk id="2" creationId="{00000000-0000-0000-0000-000000000000}"/>
          </ac:spMkLst>
        </pc:spChg>
      </pc:sldChg>
    </pc:docChg>
  </pc:docChgLst>
  <pc:docChgLst>
    <pc:chgData name="Kelly Davis" userId="S::kelly.davis@connahsquayhs.org.uk::096ba659-84af-4938-bb69-cbee8d6cfa26" providerId="AD" clId="Web-{26D0EE00-1008-DA00-B2BA-951ADB7D69A0}"/>
    <pc:docChg chg="modSld">
      <pc:chgData name="Kelly Davis" userId="S::kelly.davis@connahsquayhs.org.uk::096ba659-84af-4938-bb69-cbee8d6cfa26" providerId="AD" clId="Web-{26D0EE00-1008-DA00-B2BA-951ADB7D69A0}" dt="2024-04-05T19:04:11.187" v="7" actId="1076"/>
      <pc:docMkLst>
        <pc:docMk/>
      </pc:docMkLst>
      <pc:sldChg chg="addSp modSp">
        <pc:chgData name="Kelly Davis" userId="S::kelly.davis@connahsquayhs.org.uk::096ba659-84af-4938-bb69-cbee8d6cfa26" providerId="AD" clId="Web-{26D0EE00-1008-DA00-B2BA-951ADB7D69A0}" dt="2024-04-05T19:04:11.187" v="7" actId="1076"/>
        <pc:sldMkLst>
          <pc:docMk/>
          <pc:sldMk cId="3948252949" sldId="286"/>
        </pc:sldMkLst>
        <pc:picChg chg="add mod">
          <ac:chgData name="Kelly Davis" userId="S::kelly.davis@connahsquayhs.org.uk::096ba659-84af-4938-bb69-cbee8d6cfa26" providerId="AD" clId="Web-{26D0EE00-1008-DA00-B2BA-951ADB7D69A0}" dt="2024-04-05T19:04:04.015" v="4" actId="1076"/>
          <ac:picMkLst>
            <pc:docMk/>
            <pc:sldMk cId="3948252949" sldId="286"/>
            <ac:picMk id="7" creationId="{251F7B53-6FA6-585E-46E4-FFC01832A01B}"/>
          </ac:picMkLst>
        </pc:picChg>
        <pc:picChg chg="mod">
          <ac:chgData name="Kelly Davis" userId="S::kelly.davis@connahsquayhs.org.uk::096ba659-84af-4938-bb69-cbee8d6cfa26" providerId="AD" clId="Web-{26D0EE00-1008-DA00-B2BA-951ADB7D69A0}" dt="2024-04-05T19:04:07.655" v="6" actId="14100"/>
          <ac:picMkLst>
            <pc:docMk/>
            <pc:sldMk cId="3948252949" sldId="286"/>
            <ac:picMk id="9" creationId="{266EE213-DA22-5B3D-A5B0-8BA25942850B}"/>
          </ac:picMkLst>
        </pc:picChg>
        <pc:picChg chg="mod">
          <ac:chgData name="Kelly Davis" userId="S::kelly.davis@connahsquayhs.org.uk::096ba659-84af-4938-bb69-cbee8d6cfa26" providerId="AD" clId="Web-{26D0EE00-1008-DA00-B2BA-951ADB7D69A0}" dt="2024-04-05T19:04:11.187" v="7" actId="1076"/>
          <ac:picMkLst>
            <pc:docMk/>
            <pc:sldMk cId="3948252949" sldId="286"/>
            <ac:picMk id="10" creationId="{E565E5B6-5308-3AA0-64B6-59302EFD038F}"/>
          </ac:picMkLst>
        </pc:picChg>
      </pc:sldChg>
    </pc:docChg>
  </pc:docChgLst>
  <pc:docChgLst>
    <pc:chgData clId="Web-{6D163559-E493-BEF4-AD95-5B0FA004E6C9}"/>
    <pc:docChg chg="modSld">
      <pc:chgData name="" userId="" providerId="" clId="Web-{6D163559-E493-BEF4-AD95-5B0FA004E6C9}" dt="2024-05-29T04:32:40.163" v="5" actId="20577"/>
      <pc:docMkLst>
        <pc:docMk/>
      </pc:docMkLst>
      <pc:sldChg chg="modSp">
        <pc:chgData name="" userId="" providerId="" clId="Web-{6D163559-E493-BEF4-AD95-5B0FA004E6C9}" dt="2024-05-29T04:32:40.163" v="5" actId="20577"/>
        <pc:sldMkLst>
          <pc:docMk/>
          <pc:sldMk cId="3948252949" sldId="286"/>
        </pc:sldMkLst>
        <pc:spChg chg="mod">
          <ac:chgData name="" userId="" providerId="" clId="Web-{6D163559-E493-BEF4-AD95-5B0FA004E6C9}" dt="2024-05-29T04:32:37.476" v="0" actId="20577"/>
          <ac:spMkLst>
            <pc:docMk/>
            <pc:sldMk cId="3948252949" sldId="286"/>
            <ac:spMk id="2" creationId="{00000000-0000-0000-0000-000000000000}"/>
          </ac:spMkLst>
        </pc:spChg>
        <pc:spChg chg="mod">
          <ac:chgData name="" userId="" providerId="" clId="Web-{6D163559-E493-BEF4-AD95-5B0FA004E6C9}" dt="2024-05-29T04:32:40.163" v="5" actId="20577"/>
          <ac:spMkLst>
            <pc:docMk/>
            <pc:sldMk cId="3948252949" sldId="286"/>
            <ac:spMk id="4" creationId="{00000000-0000-0000-0000-000000000000}"/>
          </ac:spMkLst>
        </pc:spChg>
      </pc:sldChg>
    </pc:docChg>
  </pc:docChgLst>
  <pc:docChgLst>
    <pc:chgData name="Kelly Davis" userId="S::kelly.davis@connahsquayhs.org.uk::096ba659-84af-4938-bb69-cbee8d6cfa26" providerId="AD" clId="Web-{6D163559-E493-BEF4-AD95-5B0FA004E6C9}"/>
    <pc:docChg chg="modSld">
      <pc:chgData name="Kelly Davis" userId="S::kelly.davis@connahsquayhs.org.uk::096ba659-84af-4938-bb69-cbee8d6cfa26" providerId="AD" clId="Web-{6D163559-E493-BEF4-AD95-5B0FA004E6C9}" dt="2024-05-29T04:34:54.886" v="33" actId="20577"/>
      <pc:docMkLst>
        <pc:docMk/>
      </pc:docMkLst>
      <pc:sldChg chg="modSp">
        <pc:chgData name="Kelly Davis" userId="S::kelly.davis@connahsquayhs.org.uk::096ba659-84af-4938-bb69-cbee8d6cfa26" providerId="AD" clId="Web-{6D163559-E493-BEF4-AD95-5B0FA004E6C9}" dt="2024-05-29T04:33:40.430" v="10" actId="20577"/>
        <pc:sldMkLst>
          <pc:docMk/>
          <pc:sldMk cId="1981651252" sldId="278"/>
        </pc:sldMkLst>
        <pc:spChg chg="mod">
          <ac:chgData name="Kelly Davis" userId="S::kelly.davis@connahsquayhs.org.uk::096ba659-84af-4938-bb69-cbee8d6cfa26" providerId="AD" clId="Web-{6D163559-E493-BEF4-AD95-5B0FA004E6C9}" dt="2024-05-29T04:33:07.258" v="4" actId="20577"/>
          <ac:spMkLst>
            <pc:docMk/>
            <pc:sldMk cId="1981651252" sldId="278"/>
            <ac:spMk id="2" creationId="{B77F1C2E-7359-4E67-E2F1-060331D23AB7}"/>
          </ac:spMkLst>
        </pc:spChg>
        <pc:spChg chg="mod">
          <ac:chgData name="Kelly Davis" userId="S::kelly.davis@connahsquayhs.org.uk::096ba659-84af-4938-bb69-cbee8d6cfa26" providerId="AD" clId="Web-{6D163559-E493-BEF4-AD95-5B0FA004E6C9}" dt="2024-05-29T04:33:33.008" v="8" actId="20577"/>
          <ac:spMkLst>
            <pc:docMk/>
            <pc:sldMk cId="1981651252" sldId="278"/>
            <ac:spMk id="7" creationId="{2E5624FB-155B-4395-46B6-A4D8F5D58C9A}"/>
          </ac:spMkLst>
        </pc:spChg>
        <pc:spChg chg="mod">
          <ac:chgData name="Kelly Davis" userId="S::kelly.davis@connahsquayhs.org.uk::096ba659-84af-4938-bb69-cbee8d6cfa26" providerId="AD" clId="Web-{6D163559-E493-BEF4-AD95-5B0FA004E6C9}" dt="2024-05-29T04:33:40.430" v="10" actId="20577"/>
          <ac:spMkLst>
            <pc:docMk/>
            <pc:sldMk cId="1981651252" sldId="278"/>
            <ac:spMk id="8" creationId="{D9F63377-DD1C-4BBD-5D28-6BF14622536D}"/>
          </ac:spMkLst>
        </pc:spChg>
      </pc:sldChg>
      <pc:sldChg chg="modSp">
        <pc:chgData name="Kelly Davis" userId="S::kelly.davis@connahsquayhs.org.uk::096ba659-84af-4938-bb69-cbee8d6cfa26" providerId="AD" clId="Web-{6D163559-E493-BEF4-AD95-5B0FA004E6C9}" dt="2024-05-29T04:34:12.494" v="20" actId="20577"/>
        <pc:sldMkLst>
          <pc:docMk/>
          <pc:sldMk cId="2744657230" sldId="279"/>
        </pc:sldMkLst>
        <pc:spChg chg="mod">
          <ac:chgData name="Kelly Davis" userId="S::kelly.davis@connahsquayhs.org.uk::096ba659-84af-4938-bb69-cbee8d6cfa26" providerId="AD" clId="Web-{6D163559-E493-BEF4-AD95-5B0FA004E6C9}" dt="2024-05-29T04:33:46.931" v="12" actId="20577"/>
          <ac:spMkLst>
            <pc:docMk/>
            <pc:sldMk cId="2744657230" sldId="279"/>
            <ac:spMk id="2" creationId="{C65EE8F8-148F-B99E-40FA-43CE497387F7}"/>
          </ac:spMkLst>
        </pc:spChg>
        <pc:spChg chg="mod">
          <ac:chgData name="Kelly Davis" userId="S::kelly.davis@connahsquayhs.org.uk::096ba659-84af-4938-bb69-cbee8d6cfa26" providerId="AD" clId="Web-{6D163559-E493-BEF4-AD95-5B0FA004E6C9}" dt="2024-05-29T04:33:53.118" v="14" actId="20577"/>
          <ac:spMkLst>
            <pc:docMk/>
            <pc:sldMk cId="2744657230" sldId="279"/>
            <ac:spMk id="4" creationId="{74C831F6-864D-BABA-AF92-E2DAAB3A976C}"/>
          </ac:spMkLst>
        </pc:spChg>
        <pc:spChg chg="mod">
          <ac:chgData name="Kelly Davis" userId="S::kelly.davis@connahsquayhs.org.uk::096ba659-84af-4938-bb69-cbee8d6cfa26" providerId="AD" clId="Web-{6D163559-E493-BEF4-AD95-5B0FA004E6C9}" dt="2024-05-29T04:33:58.993" v="16" actId="20577"/>
          <ac:spMkLst>
            <pc:docMk/>
            <pc:sldMk cId="2744657230" sldId="279"/>
            <ac:spMk id="6" creationId="{BBFAC2B0-088A-A742-E984-08816EB2A534}"/>
          </ac:spMkLst>
        </pc:spChg>
        <pc:spChg chg="mod">
          <ac:chgData name="Kelly Davis" userId="S::kelly.davis@connahsquayhs.org.uk::096ba659-84af-4938-bb69-cbee8d6cfa26" providerId="AD" clId="Web-{6D163559-E493-BEF4-AD95-5B0FA004E6C9}" dt="2024-05-29T04:34:05.494" v="18" actId="20577"/>
          <ac:spMkLst>
            <pc:docMk/>
            <pc:sldMk cId="2744657230" sldId="279"/>
            <ac:spMk id="9" creationId="{FAC0EE1F-6170-8836-2429-E17EDAC6A750}"/>
          </ac:spMkLst>
        </pc:spChg>
        <pc:spChg chg="mod">
          <ac:chgData name="Kelly Davis" userId="S::kelly.davis@connahsquayhs.org.uk::096ba659-84af-4938-bb69-cbee8d6cfa26" providerId="AD" clId="Web-{6D163559-E493-BEF4-AD95-5B0FA004E6C9}" dt="2024-05-29T04:34:12.494" v="20" actId="20577"/>
          <ac:spMkLst>
            <pc:docMk/>
            <pc:sldMk cId="2744657230" sldId="279"/>
            <ac:spMk id="11" creationId="{BE434E36-C7AA-5216-328F-AB4594226D84}"/>
          </ac:spMkLst>
        </pc:spChg>
      </pc:sldChg>
      <pc:sldChg chg="modSp">
        <pc:chgData name="Kelly Davis" userId="S::kelly.davis@connahsquayhs.org.uk::096ba659-84af-4938-bb69-cbee8d6cfa26" providerId="AD" clId="Web-{6D163559-E493-BEF4-AD95-5B0FA004E6C9}" dt="2024-05-29T04:32:58.586" v="2" actId="20577"/>
        <pc:sldMkLst>
          <pc:docMk/>
          <pc:sldMk cId="2458432041" sldId="280"/>
        </pc:sldMkLst>
        <pc:spChg chg="mod">
          <ac:chgData name="Kelly Davis" userId="S::kelly.davis@connahsquayhs.org.uk::096ba659-84af-4938-bb69-cbee8d6cfa26" providerId="AD" clId="Web-{6D163559-E493-BEF4-AD95-5B0FA004E6C9}" dt="2024-05-29T04:32:58.586" v="2" actId="20577"/>
          <ac:spMkLst>
            <pc:docMk/>
            <pc:sldMk cId="2458432041" sldId="280"/>
            <ac:spMk id="2" creationId="{92C753A5-51E1-7A44-E9A0-95DE87F723AA}"/>
          </ac:spMkLst>
        </pc:spChg>
      </pc:sldChg>
      <pc:sldChg chg="modSp">
        <pc:chgData name="Kelly Davis" userId="S::kelly.davis@connahsquayhs.org.uk::096ba659-84af-4938-bb69-cbee8d6cfa26" providerId="AD" clId="Web-{6D163559-E493-BEF4-AD95-5B0FA004E6C9}" dt="2024-05-29T04:34:31.729" v="24" actId="20577"/>
        <pc:sldMkLst>
          <pc:docMk/>
          <pc:sldMk cId="3785915959" sldId="282"/>
        </pc:sldMkLst>
        <pc:spChg chg="mod">
          <ac:chgData name="Kelly Davis" userId="S::kelly.davis@connahsquayhs.org.uk::096ba659-84af-4938-bb69-cbee8d6cfa26" providerId="AD" clId="Web-{6D163559-E493-BEF4-AD95-5B0FA004E6C9}" dt="2024-05-29T04:34:20.667" v="22" actId="20577"/>
          <ac:spMkLst>
            <pc:docMk/>
            <pc:sldMk cId="3785915959" sldId="282"/>
            <ac:spMk id="4" creationId="{F5F439B9-3B25-1165-7EFF-B0C4845E1093}"/>
          </ac:spMkLst>
        </pc:spChg>
        <pc:spChg chg="mod">
          <ac:chgData name="Kelly Davis" userId="S::kelly.davis@connahsquayhs.org.uk::096ba659-84af-4938-bb69-cbee8d6cfa26" providerId="AD" clId="Web-{6D163559-E493-BEF4-AD95-5B0FA004E6C9}" dt="2024-05-29T04:34:31.729" v="24" actId="20577"/>
          <ac:spMkLst>
            <pc:docMk/>
            <pc:sldMk cId="3785915959" sldId="282"/>
            <ac:spMk id="6" creationId="{D4E2F972-71C4-0D1E-4E4D-CE4124B29869}"/>
          </ac:spMkLst>
        </pc:spChg>
      </pc:sldChg>
      <pc:sldChg chg="modSp">
        <pc:chgData name="Kelly Davis" userId="S::kelly.davis@connahsquayhs.org.uk::096ba659-84af-4938-bb69-cbee8d6cfa26" providerId="AD" clId="Web-{6D163559-E493-BEF4-AD95-5B0FA004E6C9}" dt="2024-05-29T04:34:54.886" v="33" actId="20577"/>
        <pc:sldMkLst>
          <pc:docMk/>
          <pc:sldMk cId="632769890" sldId="284"/>
        </pc:sldMkLst>
        <pc:spChg chg="mod">
          <ac:chgData name="Kelly Davis" userId="S::kelly.davis@connahsquayhs.org.uk::096ba659-84af-4938-bb69-cbee8d6cfa26" providerId="AD" clId="Web-{6D163559-E493-BEF4-AD95-5B0FA004E6C9}" dt="2024-05-29T04:34:39.823" v="26" actId="20577"/>
          <ac:spMkLst>
            <pc:docMk/>
            <pc:sldMk cId="632769890" sldId="284"/>
            <ac:spMk id="2" creationId="{7E6C883F-1227-F311-38A5-B4E17D09B7AB}"/>
          </ac:spMkLst>
        </pc:spChg>
        <pc:spChg chg="mod">
          <ac:chgData name="Kelly Davis" userId="S::kelly.davis@connahsquayhs.org.uk::096ba659-84af-4938-bb69-cbee8d6cfa26" providerId="AD" clId="Web-{6D163559-E493-BEF4-AD95-5B0FA004E6C9}" dt="2024-05-29T04:34:46.433" v="28" actId="20577"/>
          <ac:spMkLst>
            <pc:docMk/>
            <pc:sldMk cId="632769890" sldId="284"/>
            <ac:spMk id="4" creationId="{235860F6-C416-1E2E-120E-314D539F4A7E}"/>
          </ac:spMkLst>
        </pc:spChg>
        <pc:spChg chg="mod">
          <ac:chgData name="Kelly Davis" userId="S::kelly.davis@connahsquayhs.org.uk::096ba659-84af-4938-bb69-cbee8d6cfa26" providerId="AD" clId="Web-{6D163559-E493-BEF4-AD95-5B0FA004E6C9}" dt="2024-05-29T04:34:52.449" v="31" actId="20577"/>
          <ac:spMkLst>
            <pc:docMk/>
            <pc:sldMk cId="632769890" sldId="284"/>
            <ac:spMk id="9" creationId="{E5C5155A-67AA-9F8F-5734-B567AC294D97}"/>
          </ac:spMkLst>
        </pc:spChg>
        <pc:spChg chg="mod">
          <ac:chgData name="Kelly Davis" userId="S::kelly.davis@connahsquayhs.org.uk::096ba659-84af-4938-bb69-cbee8d6cfa26" providerId="AD" clId="Web-{6D163559-E493-BEF4-AD95-5B0FA004E6C9}" dt="2024-05-29T04:34:54.886" v="33" actId="20577"/>
          <ac:spMkLst>
            <pc:docMk/>
            <pc:sldMk cId="632769890" sldId="284"/>
            <ac:spMk id="10" creationId="{59B49D29-3501-5F1D-BF03-49B083B72B1A}"/>
          </ac:spMkLst>
        </pc:spChg>
        <pc:spChg chg="mod">
          <ac:chgData name="Kelly Davis" userId="S::kelly.davis@connahsquayhs.org.uk::096ba659-84af-4938-bb69-cbee8d6cfa26" providerId="AD" clId="Web-{6D163559-E493-BEF4-AD95-5B0FA004E6C9}" dt="2024-05-29T04:33:14.977" v="6" actId="20577"/>
          <ac:spMkLst>
            <pc:docMk/>
            <pc:sldMk cId="632769890" sldId="284"/>
            <ac:spMk id="11" creationId="{73CA8E55-50A9-4198-412B-A239F349004B}"/>
          </ac:spMkLst>
        </pc:spChg>
      </pc:sldChg>
      <pc:sldChg chg="modSp">
        <pc:chgData name="Kelly Davis" userId="S::kelly.davis@connahsquayhs.org.uk::096ba659-84af-4938-bb69-cbee8d6cfa26" providerId="AD" clId="Web-{6D163559-E493-BEF4-AD95-5B0FA004E6C9}" dt="2024-05-29T04:32:48.382" v="0" actId="20577"/>
        <pc:sldMkLst>
          <pc:docMk/>
          <pc:sldMk cId="3948252949" sldId="286"/>
        </pc:sldMkLst>
        <pc:spChg chg="mod">
          <ac:chgData name="Kelly Davis" userId="S::kelly.davis@connahsquayhs.org.uk::096ba659-84af-4938-bb69-cbee8d6cfa26" providerId="AD" clId="Web-{6D163559-E493-BEF4-AD95-5B0FA004E6C9}" dt="2024-05-29T04:32:48.382" v="0" actId="20577"/>
          <ac:spMkLst>
            <pc:docMk/>
            <pc:sldMk cId="3948252949" sldId="286"/>
            <ac:spMk id="4" creationId="{00000000-0000-0000-0000-000000000000}"/>
          </ac:spMkLst>
        </pc:spChg>
      </pc:sldChg>
    </pc:docChg>
  </pc:docChgLst>
  <pc:docChgLst>
    <pc:chgData name="Sian Davies" userId="S::sian.davies@connahsquayhs.org.uk::5e1bb527-8a04-4f10-b1b9-a8041d4d7767" providerId="AD" clId="Web-{9C9B3422-D419-06CE-8795-0779CBC01BE0}"/>
    <pc:docChg chg="modSld">
      <pc:chgData name="Sian Davies" userId="S::sian.davies@connahsquayhs.org.uk::5e1bb527-8a04-4f10-b1b9-a8041d4d7767" providerId="AD" clId="Web-{9C9B3422-D419-06CE-8795-0779CBC01BE0}" dt="2024-06-28T08:33:08.814" v="2" actId="20577"/>
      <pc:docMkLst>
        <pc:docMk/>
      </pc:docMkLst>
      <pc:sldChg chg="modSp">
        <pc:chgData name="Sian Davies" userId="S::sian.davies@connahsquayhs.org.uk::5e1bb527-8a04-4f10-b1b9-a8041d4d7767" providerId="AD" clId="Web-{9C9B3422-D419-06CE-8795-0779CBC01BE0}" dt="2024-06-28T08:33:08.814" v="2" actId="20577"/>
        <pc:sldMkLst>
          <pc:docMk/>
          <pc:sldMk cId="3122446814" sldId="281"/>
        </pc:sldMkLst>
        <pc:spChg chg="mod">
          <ac:chgData name="Sian Davies" userId="S::sian.davies@connahsquayhs.org.uk::5e1bb527-8a04-4f10-b1b9-a8041d4d7767" providerId="AD" clId="Web-{9C9B3422-D419-06CE-8795-0779CBC01BE0}" dt="2024-06-28T08:33:08.814" v="2" actId="20577"/>
          <ac:spMkLst>
            <pc:docMk/>
            <pc:sldMk cId="3122446814" sldId="281"/>
            <ac:spMk id="2" creationId="{C8A5A3AB-29F2-8D94-41F2-D482551BC57C}"/>
          </ac:spMkLst>
        </pc:spChg>
      </pc:sldChg>
    </pc:docChg>
  </pc:docChgLst>
  <pc:docChgLst>
    <pc:chgData name="Hayley Wentel" userId="S::hayley.wentel@connahsquayhs.org.uk::88a8e3f5-b939-4634-a361-b74f35b5778d" providerId="AD" clId="Web-{1153D96B-F161-BD29-91C4-B4F139CCB68B}"/>
    <pc:docChg chg="modSld">
      <pc:chgData name="Hayley Wentel" userId="S::hayley.wentel@connahsquayhs.org.uk::88a8e3f5-b939-4634-a361-b74f35b5778d" providerId="AD" clId="Web-{1153D96B-F161-BD29-91C4-B4F139CCB68B}" dt="2024-06-28T11:13:12.601" v="129" actId="20577"/>
      <pc:docMkLst>
        <pc:docMk/>
      </pc:docMkLst>
      <pc:sldChg chg="modSp">
        <pc:chgData name="Hayley Wentel" userId="S::hayley.wentel@connahsquayhs.org.uk::88a8e3f5-b939-4634-a361-b74f35b5778d" providerId="AD" clId="Web-{1153D96B-F161-BD29-91C4-B4F139CCB68B}" dt="2024-06-28T11:04:18.713" v="59" actId="20577"/>
        <pc:sldMkLst>
          <pc:docMk/>
          <pc:sldMk cId="1981651252" sldId="278"/>
        </pc:sldMkLst>
        <pc:spChg chg="mod">
          <ac:chgData name="Hayley Wentel" userId="S::hayley.wentel@connahsquayhs.org.uk::88a8e3f5-b939-4634-a361-b74f35b5778d" providerId="AD" clId="Web-{1153D96B-F161-BD29-91C4-B4F139CCB68B}" dt="2024-06-28T11:01:11.349" v="46" actId="20577"/>
          <ac:spMkLst>
            <pc:docMk/>
            <pc:sldMk cId="1981651252" sldId="278"/>
            <ac:spMk id="2" creationId="{B77F1C2E-7359-4E67-E2F1-060331D23AB7}"/>
          </ac:spMkLst>
        </pc:spChg>
        <pc:spChg chg="mod">
          <ac:chgData name="Hayley Wentel" userId="S::hayley.wentel@connahsquayhs.org.uk::88a8e3f5-b939-4634-a361-b74f35b5778d" providerId="AD" clId="Web-{1153D96B-F161-BD29-91C4-B4F139CCB68B}" dt="2024-06-28T11:03:16.524" v="54" actId="20577"/>
          <ac:spMkLst>
            <pc:docMk/>
            <pc:sldMk cId="1981651252" sldId="278"/>
            <ac:spMk id="4" creationId="{DF4B6647-26ED-AE4F-C7C6-F118FCC94D72}"/>
          </ac:spMkLst>
        </pc:spChg>
        <pc:spChg chg="mod">
          <ac:chgData name="Hayley Wentel" userId="S::hayley.wentel@connahsquayhs.org.uk::88a8e3f5-b939-4634-a361-b74f35b5778d" providerId="AD" clId="Web-{1153D96B-F161-BD29-91C4-B4F139CCB68B}" dt="2024-06-28T11:01:19.068" v="48" actId="20577"/>
          <ac:spMkLst>
            <pc:docMk/>
            <pc:sldMk cId="1981651252" sldId="278"/>
            <ac:spMk id="7" creationId="{2E5624FB-155B-4395-46B6-A4D8F5D58C9A}"/>
          </ac:spMkLst>
        </pc:spChg>
        <pc:spChg chg="mod">
          <ac:chgData name="Hayley Wentel" userId="S::hayley.wentel@connahsquayhs.org.uk::88a8e3f5-b939-4634-a361-b74f35b5778d" providerId="AD" clId="Web-{1153D96B-F161-BD29-91C4-B4F139CCB68B}" dt="2024-06-28T11:04:18.713" v="59" actId="20577"/>
          <ac:spMkLst>
            <pc:docMk/>
            <pc:sldMk cId="1981651252" sldId="278"/>
            <ac:spMk id="8" creationId="{D9F63377-DD1C-4BBD-5D28-6BF14622536D}"/>
          </ac:spMkLst>
        </pc:spChg>
      </pc:sldChg>
      <pc:sldChg chg="modSp">
        <pc:chgData name="Hayley Wentel" userId="S::hayley.wentel@connahsquayhs.org.uk::88a8e3f5-b939-4634-a361-b74f35b5778d" providerId="AD" clId="Web-{1153D96B-F161-BD29-91C4-B4F139CCB68B}" dt="2024-06-28T11:08:42.751" v="78" actId="20577"/>
        <pc:sldMkLst>
          <pc:docMk/>
          <pc:sldMk cId="2744657230" sldId="279"/>
        </pc:sldMkLst>
        <pc:spChg chg="mod">
          <ac:chgData name="Hayley Wentel" userId="S::hayley.wentel@connahsquayhs.org.uk::88a8e3f5-b939-4634-a361-b74f35b5778d" providerId="AD" clId="Web-{1153D96B-F161-BD29-91C4-B4F139CCB68B}" dt="2024-06-28T11:06:49.998" v="74" actId="14100"/>
          <ac:spMkLst>
            <pc:docMk/>
            <pc:sldMk cId="2744657230" sldId="279"/>
            <ac:spMk id="2" creationId="{C65EE8F8-148F-B99E-40FA-43CE497387F7}"/>
          </ac:spMkLst>
        </pc:spChg>
        <pc:spChg chg="mod">
          <ac:chgData name="Hayley Wentel" userId="S::hayley.wentel@connahsquayhs.org.uk::88a8e3f5-b939-4634-a361-b74f35b5778d" providerId="AD" clId="Web-{1153D96B-F161-BD29-91C4-B4F139CCB68B}" dt="2024-06-28T10:57:08.172" v="27" actId="20577"/>
          <ac:spMkLst>
            <pc:docMk/>
            <pc:sldMk cId="2744657230" sldId="279"/>
            <ac:spMk id="4" creationId="{74C831F6-864D-BABA-AF92-E2DAAB3A976C}"/>
          </ac:spMkLst>
        </pc:spChg>
        <pc:spChg chg="mod">
          <ac:chgData name="Hayley Wentel" userId="S::hayley.wentel@connahsquayhs.org.uk::88a8e3f5-b939-4634-a361-b74f35b5778d" providerId="AD" clId="Web-{1153D96B-F161-BD29-91C4-B4F139CCB68B}" dt="2024-06-28T10:57:20.719" v="28" actId="20577"/>
          <ac:spMkLst>
            <pc:docMk/>
            <pc:sldMk cId="2744657230" sldId="279"/>
            <ac:spMk id="9" creationId="{FAC0EE1F-6170-8836-2429-E17EDAC6A750}"/>
          </ac:spMkLst>
        </pc:spChg>
        <pc:spChg chg="mod">
          <ac:chgData name="Hayley Wentel" userId="S::hayley.wentel@connahsquayhs.org.uk::88a8e3f5-b939-4634-a361-b74f35b5778d" providerId="AD" clId="Web-{1153D96B-F161-BD29-91C4-B4F139CCB68B}" dt="2024-06-28T11:08:42.751" v="78" actId="20577"/>
          <ac:spMkLst>
            <pc:docMk/>
            <pc:sldMk cId="2744657230" sldId="279"/>
            <ac:spMk id="11" creationId="{BE434E36-C7AA-5216-328F-AB4594226D84}"/>
          </ac:spMkLst>
        </pc:spChg>
      </pc:sldChg>
      <pc:sldChg chg="modSp">
        <pc:chgData name="Hayley Wentel" userId="S::hayley.wentel@connahsquayhs.org.uk::88a8e3f5-b939-4634-a361-b74f35b5778d" providerId="AD" clId="Web-{1153D96B-F161-BD29-91C4-B4F139CCB68B}" dt="2024-06-28T11:00:41.411" v="42"/>
        <pc:sldMkLst>
          <pc:docMk/>
          <pc:sldMk cId="2458432041" sldId="280"/>
        </pc:sldMkLst>
        <pc:spChg chg="mod">
          <ac:chgData name="Hayley Wentel" userId="S::hayley.wentel@connahsquayhs.org.uk::88a8e3f5-b939-4634-a361-b74f35b5778d" providerId="AD" clId="Web-{1153D96B-F161-BD29-91C4-B4F139CCB68B}" dt="2024-06-28T11:00:41.411" v="42"/>
          <ac:spMkLst>
            <pc:docMk/>
            <pc:sldMk cId="2458432041" sldId="280"/>
            <ac:spMk id="2" creationId="{92C753A5-51E1-7A44-E9A0-95DE87F723AA}"/>
          </ac:spMkLst>
        </pc:spChg>
        <pc:spChg chg="mod">
          <ac:chgData name="Hayley Wentel" userId="S::hayley.wentel@connahsquayhs.org.uk::88a8e3f5-b939-4634-a361-b74f35b5778d" providerId="AD" clId="Web-{1153D96B-F161-BD29-91C4-B4F139CCB68B}" dt="2024-06-28T11:00:39.974" v="41" actId="20577"/>
          <ac:spMkLst>
            <pc:docMk/>
            <pc:sldMk cId="2458432041" sldId="280"/>
            <ac:spMk id="6" creationId="{25C07CEA-84F6-8C26-6F95-D4919D0C9E00}"/>
          </ac:spMkLst>
        </pc:spChg>
      </pc:sldChg>
      <pc:sldChg chg="addSp delSp modSp">
        <pc:chgData name="Hayley Wentel" userId="S::hayley.wentel@connahsquayhs.org.uk::88a8e3f5-b939-4634-a361-b74f35b5778d" providerId="AD" clId="Web-{1153D96B-F161-BD29-91C4-B4F139CCB68B}" dt="2024-06-28T11:11:32.974" v="107" actId="20577"/>
        <pc:sldMkLst>
          <pc:docMk/>
          <pc:sldMk cId="3785915959" sldId="282"/>
        </pc:sldMkLst>
        <pc:spChg chg="mod">
          <ac:chgData name="Hayley Wentel" userId="S::hayley.wentel@connahsquayhs.org.uk::88a8e3f5-b939-4634-a361-b74f35b5778d" providerId="AD" clId="Web-{1153D96B-F161-BD29-91C4-B4F139CCB68B}" dt="2024-06-28T11:11:32.974" v="107" actId="20577"/>
          <ac:spMkLst>
            <pc:docMk/>
            <pc:sldMk cId="3785915959" sldId="282"/>
            <ac:spMk id="2" creationId="{FF1F1BCE-76F1-3B00-C414-643188F0671E}"/>
          </ac:spMkLst>
        </pc:spChg>
        <pc:graphicFrameChg chg="add del mod">
          <ac:chgData name="Hayley Wentel" userId="S::hayley.wentel@connahsquayhs.org.uk::88a8e3f5-b939-4634-a361-b74f35b5778d" providerId="AD" clId="Web-{1153D96B-F161-BD29-91C4-B4F139CCB68B}" dt="2024-06-28T11:09:29.580" v="83"/>
          <ac:graphicFrameMkLst>
            <pc:docMk/>
            <pc:sldMk cId="3785915959" sldId="282"/>
            <ac:graphicFrameMk id="10" creationId="{FFF000A0-1230-52AD-3369-BABD70A97721}"/>
          </ac:graphicFrameMkLst>
        </pc:graphicFrameChg>
        <pc:graphicFrameChg chg="add del mod">
          <ac:chgData name="Hayley Wentel" userId="S::hayley.wentel@connahsquayhs.org.uk::88a8e3f5-b939-4634-a361-b74f35b5778d" providerId="AD" clId="Web-{1153D96B-F161-BD29-91C4-B4F139CCB68B}" dt="2024-06-28T11:09:45.627" v="86"/>
          <ac:graphicFrameMkLst>
            <pc:docMk/>
            <pc:sldMk cId="3785915959" sldId="282"/>
            <ac:graphicFrameMk id="12" creationId="{693E9DC0-0518-EEE1-1B7F-A026FE69CC02}"/>
          </ac:graphicFrameMkLst>
        </pc:graphicFrameChg>
        <pc:graphicFrameChg chg="add del mod">
          <ac:chgData name="Hayley Wentel" userId="S::hayley.wentel@connahsquayhs.org.uk::88a8e3f5-b939-4634-a361-b74f35b5778d" providerId="AD" clId="Web-{1153D96B-F161-BD29-91C4-B4F139CCB68B}" dt="2024-06-28T11:09:58.831" v="89"/>
          <ac:graphicFrameMkLst>
            <pc:docMk/>
            <pc:sldMk cId="3785915959" sldId="282"/>
            <ac:graphicFrameMk id="14" creationId="{DA747044-9407-35AC-77C6-7BD4CE6C48F8}"/>
          </ac:graphicFrameMkLst>
        </pc:graphicFrameChg>
        <pc:graphicFrameChg chg="add del mod">
          <ac:chgData name="Hayley Wentel" userId="S::hayley.wentel@connahsquayhs.org.uk::88a8e3f5-b939-4634-a361-b74f35b5778d" providerId="AD" clId="Web-{1153D96B-F161-BD29-91C4-B4F139CCB68B}" dt="2024-06-28T11:10:17.284" v="92"/>
          <ac:graphicFrameMkLst>
            <pc:docMk/>
            <pc:sldMk cId="3785915959" sldId="282"/>
            <ac:graphicFrameMk id="16" creationId="{2E4E5DA1-9A1A-73DC-0811-13E37B9275D3}"/>
          </ac:graphicFrameMkLst>
        </pc:graphicFrameChg>
        <pc:graphicFrameChg chg="add del mod modGraphic">
          <ac:chgData name="Hayley Wentel" userId="S::hayley.wentel@connahsquayhs.org.uk::88a8e3f5-b939-4634-a361-b74f35b5778d" providerId="AD" clId="Web-{1153D96B-F161-BD29-91C4-B4F139CCB68B}" dt="2024-06-28T11:10:41.457" v="100"/>
          <ac:graphicFrameMkLst>
            <pc:docMk/>
            <pc:sldMk cId="3785915959" sldId="282"/>
            <ac:graphicFrameMk id="18" creationId="{2C285902-BAAC-A021-48B1-EFAE36E19296}"/>
          </ac:graphicFrameMkLst>
        </pc:graphicFrameChg>
      </pc:sldChg>
      <pc:sldChg chg="modSp">
        <pc:chgData name="Hayley Wentel" userId="S::hayley.wentel@connahsquayhs.org.uk::88a8e3f5-b939-4634-a361-b74f35b5778d" providerId="AD" clId="Web-{1153D96B-F161-BD29-91C4-B4F139CCB68B}" dt="2024-06-28T11:13:12.601" v="129" actId="20577"/>
        <pc:sldMkLst>
          <pc:docMk/>
          <pc:sldMk cId="632769890" sldId="284"/>
        </pc:sldMkLst>
        <pc:spChg chg="mod">
          <ac:chgData name="Hayley Wentel" userId="S::hayley.wentel@connahsquayhs.org.uk::88a8e3f5-b939-4634-a361-b74f35b5778d" providerId="AD" clId="Web-{1153D96B-F161-BD29-91C4-B4F139CCB68B}" dt="2024-06-28T11:13:12.601" v="129" actId="20577"/>
          <ac:spMkLst>
            <pc:docMk/>
            <pc:sldMk cId="632769890" sldId="284"/>
            <ac:spMk id="4" creationId="{235860F6-C416-1E2E-120E-314D539F4A7E}"/>
          </ac:spMkLst>
        </pc:spChg>
      </pc:sldChg>
      <pc:sldChg chg="modSp">
        <pc:chgData name="Hayley Wentel" userId="S::hayley.wentel@connahsquayhs.org.uk::88a8e3f5-b939-4634-a361-b74f35b5778d" providerId="AD" clId="Web-{1153D96B-F161-BD29-91C4-B4F139CCB68B}" dt="2024-06-28T10:55:00.216" v="3" actId="20577"/>
        <pc:sldMkLst>
          <pc:docMk/>
          <pc:sldMk cId="3948252949" sldId="286"/>
        </pc:sldMkLst>
        <pc:spChg chg="mod">
          <ac:chgData name="Hayley Wentel" userId="S::hayley.wentel@connahsquayhs.org.uk::88a8e3f5-b939-4634-a361-b74f35b5778d" providerId="AD" clId="Web-{1153D96B-F161-BD29-91C4-B4F139CCB68B}" dt="2024-06-28T10:55:00.216" v="3" actId="20577"/>
          <ac:spMkLst>
            <pc:docMk/>
            <pc:sldMk cId="3948252949" sldId="286"/>
            <ac:spMk id="2" creationId="{00000000-0000-0000-0000-000000000000}"/>
          </ac:spMkLst>
        </pc:spChg>
        <pc:spChg chg="mod">
          <ac:chgData name="Hayley Wentel" userId="S::hayley.wentel@connahsquayhs.org.uk::88a8e3f5-b939-4634-a361-b74f35b5778d" providerId="AD" clId="Web-{1153D96B-F161-BD29-91C4-B4F139CCB68B}" dt="2024-06-28T10:54:56.903" v="1" actId="20577"/>
          <ac:spMkLst>
            <pc:docMk/>
            <pc:sldMk cId="3948252949" sldId="286"/>
            <ac:spMk id="4" creationId="{00000000-0000-0000-0000-000000000000}"/>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Page - 1 Box">
    <p:bg>
      <p:bgPr>
        <a:solidFill>
          <a:schemeClr val="bg1">
            <a:lumMod val="95000"/>
          </a:schemeClr>
        </a:solidFill>
        <a:effectLst/>
      </p:bgPr>
    </p:bg>
    <p:spTree>
      <p:nvGrpSpPr>
        <p:cNvPr id="1" name=""/>
        <p:cNvGrpSpPr/>
        <p:nvPr/>
      </p:nvGrpSpPr>
      <p:grpSpPr>
        <a:xfrm>
          <a:off x="0" y="0"/>
          <a:ext cx="0" cy="0"/>
          <a:chOff x="0" y="0"/>
          <a:chExt cx="0" cy="0"/>
        </a:xfrm>
      </p:grpSpPr>
      <p:sp>
        <p:nvSpPr>
          <p:cNvPr id="8" name="Text Placeholder 25">
            <a:extLst>
              <a:ext uri="{FF2B5EF4-FFF2-40B4-BE49-F238E27FC236}">
                <a16:creationId xmlns:a16="http://schemas.microsoft.com/office/drawing/2014/main" id="{B5749780-917B-7507-7292-ABE78BE3C047}"/>
              </a:ext>
            </a:extLst>
          </p:cNvPr>
          <p:cNvSpPr>
            <a:spLocks noGrp="1"/>
          </p:cNvSpPr>
          <p:nvPr>
            <p:ph type="body" sz="quarter" idx="26" hasCustomPrompt="1"/>
          </p:nvPr>
        </p:nvSpPr>
        <p:spPr>
          <a:xfrm>
            <a:off x="325706" y="1572688"/>
            <a:ext cx="10040400" cy="56439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9" name="Text Placeholder 8">
            <a:extLst>
              <a:ext uri="{FF2B5EF4-FFF2-40B4-BE49-F238E27FC236}">
                <a16:creationId xmlns:a16="http://schemas.microsoft.com/office/drawing/2014/main" id="{F68D94B7-620C-2306-92EE-E2403F44A4FE}"/>
              </a:ext>
            </a:extLst>
          </p:cNvPr>
          <p:cNvSpPr>
            <a:spLocks noGrp="1"/>
          </p:cNvSpPr>
          <p:nvPr>
            <p:ph type="body" sz="quarter" idx="38" hasCustomPrompt="1"/>
          </p:nvPr>
        </p:nvSpPr>
        <p:spPr>
          <a:xfrm>
            <a:off x="325706" y="1111161"/>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7" name="Text Placeholder 2">
            <a:extLst>
              <a:ext uri="{FF2B5EF4-FFF2-40B4-BE49-F238E27FC236}">
                <a16:creationId xmlns:a16="http://schemas.microsoft.com/office/drawing/2014/main" id="{25CF6D65-BE25-43C0-2144-EFAAA583C56A}"/>
              </a:ext>
            </a:extLst>
          </p:cNvPr>
          <p:cNvSpPr>
            <a:spLocks noGrp="1"/>
          </p:cNvSpPr>
          <p:nvPr>
            <p:ph type="body" sz="quarter" idx="55"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Tree>
    <p:extLst>
      <p:ext uri="{BB962C8B-B14F-4D97-AF65-F5344CB8AC3E}">
        <p14:creationId xmlns:p14="http://schemas.microsoft.com/office/powerpoint/2010/main" val="40784935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_Page - 3 Boxes (2)">
    <p:bg>
      <p:bgPr>
        <a:solidFill>
          <a:schemeClr val="bg1">
            <a:lumMod val="95000"/>
          </a:schemeClr>
        </a:solidFill>
        <a:effectLst/>
      </p:bgPr>
    </p:bg>
    <p:spTree>
      <p:nvGrpSpPr>
        <p:cNvPr id="1" name=""/>
        <p:cNvGrpSpPr/>
        <p:nvPr/>
      </p:nvGrpSpPr>
      <p:grpSpPr>
        <a:xfrm>
          <a:off x="0" y="0"/>
          <a:ext cx="0" cy="0"/>
          <a:chOff x="0" y="0"/>
          <a:chExt cx="0" cy="0"/>
        </a:xfrm>
      </p:grpSpPr>
      <p:sp>
        <p:nvSpPr>
          <p:cNvPr id="19" name="Text Placeholder 8">
            <a:extLst>
              <a:ext uri="{FF2B5EF4-FFF2-40B4-BE49-F238E27FC236}">
                <a16:creationId xmlns:a16="http://schemas.microsoft.com/office/drawing/2014/main" id="{FFEE0F54-713B-7053-DFF8-2BAA6605EA27}"/>
              </a:ext>
            </a:extLst>
          </p:cNvPr>
          <p:cNvSpPr>
            <a:spLocks noGrp="1"/>
          </p:cNvSpPr>
          <p:nvPr>
            <p:ph type="body" sz="quarter" idx="38" hasCustomPrompt="1"/>
          </p:nvPr>
        </p:nvSpPr>
        <p:spPr>
          <a:xfrm>
            <a:off x="325706" y="412440"/>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4" name="Text Placeholder 8">
            <a:extLst>
              <a:ext uri="{FF2B5EF4-FFF2-40B4-BE49-F238E27FC236}">
                <a16:creationId xmlns:a16="http://schemas.microsoft.com/office/drawing/2014/main" id="{73F3849B-3254-2CA9-67E1-04BCC90B7B4F}"/>
              </a:ext>
            </a:extLst>
          </p:cNvPr>
          <p:cNvSpPr>
            <a:spLocks noGrp="1"/>
          </p:cNvSpPr>
          <p:nvPr>
            <p:ph type="body" sz="quarter" idx="40" hasCustomPrompt="1"/>
          </p:nvPr>
        </p:nvSpPr>
        <p:spPr>
          <a:xfrm>
            <a:off x="325706" y="2732656"/>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7" name="Text Placeholder 8">
            <a:extLst>
              <a:ext uri="{FF2B5EF4-FFF2-40B4-BE49-F238E27FC236}">
                <a16:creationId xmlns:a16="http://schemas.microsoft.com/office/drawing/2014/main" id="{1A562CE3-E597-E028-8D84-3E1F8B3BC9BF}"/>
              </a:ext>
            </a:extLst>
          </p:cNvPr>
          <p:cNvSpPr>
            <a:spLocks noGrp="1"/>
          </p:cNvSpPr>
          <p:nvPr>
            <p:ph type="body" sz="quarter" idx="42" hasCustomPrompt="1"/>
          </p:nvPr>
        </p:nvSpPr>
        <p:spPr>
          <a:xfrm>
            <a:off x="325706" y="5045302"/>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4" name="Text Placeholder 25">
            <a:extLst>
              <a:ext uri="{FF2B5EF4-FFF2-40B4-BE49-F238E27FC236}">
                <a16:creationId xmlns:a16="http://schemas.microsoft.com/office/drawing/2014/main" id="{ADB19DB0-30DD-CBFF-2A22-D0B0C4492049}"/>
              </a:ext>
            </a:extLst>
          </p:cNvPr>
          <p:cNvSpPr>
            <a:spLocks noGrp="1"/>
          </p:cNvSpPr>
          <p:nvPr>
            <p:ph type="body" sz="quarter" idx="56" hasCustomPrompt="1"/>
          </p:nvPr>
        </p:nvSpPr>
        <p:spPr>
          <a:xfrm>
            <a:off x="325706" y="873970"/>
            <a:ext cx="1004040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9" name="Text Placeholder 25">
            <a:extLst>
              <a:ext uri="{FF2B5EF4-FFF2-40B4-BE49-F238E27FC236}">
                <a16:creationId xmlns:a16="http://schemas.microsoft.com/office/drawing/2014/main" id="{25AAF64F-64D6-30A1-68CA-7D87B2A78CF6}"/>
              </a:ext>
            </a:extLst>
          </p:cNvPr>
          <p:cNvSpPr>
            <a:spLocks noGrp="1"/>
          </p:cNvSpPr>
          <p:nvPr>
            <p:ph type="body" sz="quarter" idx="57" hasCustomPrompt="1"/>
          </p:nvPr>
        </p:nvSpPr>
        <p:spPr>
          <a:xfrm>
            <a:off x="325706" y="5499310"/>
            <a:ext cx="1004040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0" name="Text Placeholder 25">
            <a:extLst>
              <a:ext uri="{FF2B5EF4-FFF2-40B4-BE49-F238E27FC236}">
                <a16:creationId xmlns:a16="http://schemas.microsoft.com/office/drawing/2014/main" id="{0CE8737E-E2A7-DE87-2E6B-257C2EACE118}"/>
              </a:ext>
            </a:extLst>
          </p:cNvPr>
          <p:cNvSpPr>
            <a:spLocks noGrp="1"/>
          </p:cNvSpPr>
          <p:nvPr>
            <p:ph type="body" sz="quarter" idx="58" hasCustomPrompt="1"/>
          </p:nvPr>
        </p:nvSpPr>
        <p:spPr>
          <a:xfrm>
            <a:off x="325706" y="3186615"/>
            <a:ext cx="1004040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Tree>
    <p:extLst>
      <p:ext uri="{BB962C8B-B14F-4D97-AF65-F5344CB8AC3E}">
        <p14:creationId xmlns:p14="http://schemas.microsoft.com/office/powerpoint/2010/main" val="29829741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Page - 3 Boxes (3)">
    <p:bg>
      <p:bgPr>
        <a:solidFill>
          <a:schemeClr val="bg1">
            <a:lumMod val="95000"/>
          </a:schemeClr>
        </a:solidFill>
        <a:effectLst/>
      </p:bgPr>
    </p:bg>
    <p:spTree>
      <p:nvGrpSpPr>
        <p:cNvPr id="1" name=""/>
        <p:cNvGrpSpPr/>
        <p:nvPr/>
      </p:nvGrpSpPr>
      <p:grpSpPr>
        <a:xfrm>
          <a:off x="0" y="0"/>
          <a:ext cx="0" cy="0"/>
          <a:chOff x="0" y="0"/>
          <a:chExt cx="0" cy="0"/>
        </a:xfrm>
      </p:grpSpPr>
      <p:sp>
        <p:nvSpPr>
          <p:cNvPr id="4" name="Text Placeholder 25">
            <a:extLst>
              <a:ext uri="{FF2B5EF4-FFF2-40B4-BE49-F238E27FC236}">
                <a16:creationId xmlns:a16="http://schemas.microsoft.com/office/drawing/2014/main" id="{B6BFA49E-1507-E146-2706-4F233F520811}"/>
              </a:ext>
            </a:extLst>
          </p:cNvPr>
          <p:cNvSpPr>
            <a:spLocks noGrp="1"/>
          </p:cNvSpPr>
          <p:nvPr>
            <p:ph type="body" sz="quarter" idx="46" hasCustomPrompt="1"/>
          </p:nvPr>
        </p:nvSpPr>
        <p:spPr>
          <a:xfrm>
            <a:off x="325706" y="1572688"/>
            <a:ext cx="4188648" cy="56439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5" name="Text Placeholder 8">
            <a:extLst>
              <a:ext uri="{FF2B5EF4-FFF2-40B4-BE49-F238E27FC236}">
                <a16:creationId xmlns:a16="http://schemas.microsoft.com/office/drawing/2014/main" id="{29CD10DE-8DB4-75EF-BF48-039243A99AB0}"/>
              </a:ext>
            </a:extLst>
          </p:cNvPr>
          <p:cNvSpPr>
            <a:spLocks noGrp="1"/>
          </p:cNvSpPr>
          <p:nvPr>
            <p:ph type="body" sz="quarter" idx="39" hasCustomPrompt="1"/>
          </p:nvPr>
        </p:nvSpPr>
        <p:spPr>
          <a:xfrm>
            <a:off x="325706" y="1111161"/>
            <a:ext cx="418864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1" name="Text Placeholder 8">
            <a:extLst>
              <a:ext uri="{FF2B5EF4-FFF2-40B4-BE49-F238E27FC236}">
                <a16:creationId xmlns:a16="http://schemas.microsoft.com/office/drawing/2014/main" id="{1984117F-12F5-DC4C-B7C4-95E97751CCE8}"/>
              </a:ext>
            </a:extLst>
          </p:cNvPr>
          <p:cNvSpPr>
            <a:spLocks noGrp="1"/>
          </p:cNvSpPr>
          <p:nvPr>
            <p:ph type="body" sz="quarter" idx="40" hasCustomPrompt="1"/>
          </p:nvPr>
        </p:nvSpPr>
        <p:spPr>
          <a:xfrm>
            <a:off x="4677448" y="1111161"/>
            <a:ext cx="5688659"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2" name="Text Placeholder 25">
            <a:extLst>
              <a:ext uri="{FF2B5EF4-FFF2-40B4-BE49-F238E27FC236}">
                <a16:creationId xmlns:a16="http://schemas.microsoft.com/office/drawing/2014/main" id="{C2FB1BE8-38F3-76A9-BE1B-265A46242747}"/>
              </a:ext>
            </a:extLst>
          </p:cNvPr>
          <p:cNvSpPr>
            <a:spLocks noGrp="1"/>
          </p:cNvSpPr>
          <p:nvPr>
            <p:ph type="body" sz="quarter" idx="47" hasCustomPrompt="1"/>
          </p:nvPr>
        </p:nvSpPr>
        <p:spPr>
          <a:xfrm>
            <a:off x="4677448" y="1572689"/>
            <a:ext cx="5688659"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3" name="Text Placeholder 8">
            <a:extLst>
              <a:ext uri="{FF2B5EF4-FFF2-40B4-BE49-F238E27FC236}">
                <a16:creationId xmlns:a16="http://schemas.microsoft.com/office/drawing/2014/main" id="{02EB8C97-456B-0BE0-EA73-C1584F3F2A9B}"/>
              </a:ext>
            </a:extLst>
          </p:cNvPr>
          <p:cNvSpPr>
            <a:spLocks noGrp="1"/>
          </p:cNvSpPr>
          <p:nvPr>
            <p:ph type="body" sz="quarter" idx="48" hasCustomPrompt="1"/>
          </p:nvPr>
        </p:nvSpPr>
        <p:spPr>
          <a:xfrm>
            <a:off x="4677448" y="4268637"/>
            <a:ext cx="5688659"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5" name="Text Placeholder 25">
            <a:extLst>
              <a:ext uri="{FF2B5EF4-FFF2-40B4-BE49-F238E27FC236}">
                <a16:creationId xmlns:a16="http://schemas.microsoft.com/office/drawing/2014/main" id="{B8ED8034-9F84-E15B-220D-DC1A7A32E238}"/>
              </a:ext>
            </a:extLst>
          </p:cNvPr>
          <p:cNvSpPr>
            <a:spLocks noGrp="1"/>
          </p:cNvSpPr>
          <p:nvPr>
            <p:ph type="body" sz="quarter" idx="55" hasCustomPrompt="1"/>
          </p:nvPr>
        </p:nvSpPr>
        <p:spPr>
          <a:xfrm>
            <a:off x="4675137" y="4720226"/>
            <a:ext cx="5688659"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6" name="Text Placeholder 2">
            <a:extLst>
              <a:ext uri="{FF2B5EF4-FFF2-40B4-BE49-F238E27FC236}">
                <a16:creationId xmlns:a16="http://schemas.microsoft.com/office/drawing/2014/main" id="{3C16BC88-F098-98A7-7888-661FC8FC72AD}"/>
              </a:ext>
            </a:extLst>
          </p:cNvPr>
          <p:cNvSpPr>
            <a:spLocks noGrp="1"/>
          </p:cNvSpPr>
          <p:nvPr>
            <p:ph type="body" sz="quarter" idx="56"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Tree>
    <p:extLst>
      <p:ext uri="{BB962C8B-B14F-4D97-AF65-F5344CB8AC3E}">
        <p14:creationId xmlns:p14="http://schemas.microsoft.com/office/powerpoint/2010/main" val="428366758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Page - 3 Boxes (3)">
    <p:bg>
      <p:bgPr>
        <a:solidFill>
          <a:schemeClr val="bg1">
            <a:lumMod val="95000"/>
          </a:schemeClr>
        </a:solidFill>
        <a:effectLst/>
      </p:bgPr>
    </p:bg>
    <p:spTree>
      <p:nvGrpSpPr>
        <p:cNvPr id="1" name=""/>
        <p:cNvGrpSpPr/>
        <p:nvPr/>
      </p:nvGrpSpPr>
      <p:grpSpPr>
        <a:xfrm>
          <a:off x="0" y="0"/>
          <a:ext cx="0" cy="0"/>
          <a:chOff x="0" y="0"/>
          <a:chExt cx="0" cy="0"/>
        </a:xfrm>
      </p:grpSpPr>
      <p:sp>
        <p:nvSpPr>
          <p:cNvPr id="4" name="Text Placeholder 25">
            <a:extLst>
              <a:ext uri="{FF2B5EF4-FFF2-40B4-BE49-F238E27FC236}">
                <a16:creationId xmlns:a16="http://schemas.microsoft.com/office/drawing/2014/main" id="{B6BFA49E-1507-E146-2706-4F233F520811}"/>
              </a:ext>
            </a:extLst>
          </p:cNvPr>
          <p:cNvSpPr>
            <a:spLocks noGrp="1"/>
          </p:cNvSpPr>
          <p:nvPr>
            <p:ph type="body" sz="quarter" idx="46" hasCustomPrompt="1"/>
          </p:nvPr>
        </p:nvSpPr>
        <p:spPr>
          <a:xfrm>
            <a:off x="325706" y="867011"/>
            <a:ext cx="4188648" cy="635734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5" name="Text Placeholder 8">
            <a:extLst>
              <a:ext uri="{FF2B5EF4-FFF2-40B4-BE49-F238E27FC236}">
                <a16:creationId xmlns:a16="http://schemas.microsoft.com/office/drawing/2014/main" id="{29CD10DE-8DB4-75EF-BF48-039243A99AB0}"/>
              </a:ext>
            </a:extLst>
          </p:cNvPr>
          <p:cNvSpPr>
            <a:spLocks noGrp="1"/>
          </p:cNvSpPr>
          <p:nvPr>
            <p:ph type="body" sz="quarter" idx="39" hasCustomPrompt="1"/>
          </p:nvPr>
        </p:nvSpPr>
        <p:spPr>
          <a:xfrm>
            <a:off x="325706" y="405483"/>
            <a:ext cx="418864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 name="Text Placeholder 8">
            <a:extLst>
              <a:ext uri="{FF2B5EF4-FFF2-40B4-BE49-F238E27FC236}">
                <a16:creationId xmlns:a16="http://schemas.microsoft.com/office/drawing/2014/main" id="{6E967266-E069-B8CB-A43A-8A97F8F7203C}"/>
              </a:ext>
            </a:extLst>
          </p:cNvPr>
          <p:cNvSpPr>
            <a:spLocks noGrp="1"/>
          </p:cNvSpPr>
          <p:nvPr>
            <p:ph type="body" sz="quarter" idx="47" hasCustomPrompt="1"/>
          </p:nvPr>
        </p:nvSpPr>
        <p:spPr>
          <a:xfrm>
            <a:off x="4677448" y="405483"/>
            <a:ext cx="5688659"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 name="Text Placeholder 25">
            <a:extLst>
              <a:ext uri="{FF2B5EF4-FFF2-40B4-BE49-F238E27FC236}">
                <a16:creationId xmlns:a16="http://schemas.microsoft.com/office/drawing/2014/main" id="{B367A154-DADD-94AE-7349-C5E753376617}"/>
              </a:ext>
            </a:extLst>
          </p:cNvPr>
          <p:cNvSpPr>
            <a:spLocks noGrp="1"/>
          </p:cNvSpPr>
          <p:nvPr>
            <p:ph type="body" sz="quarter" idx="48" hasCustomPrompt="1"/>
          </p:nvPr>
        </p:nvSpPr>
        <p:spPr>
          <a:xfrm>
            <a:off x="4677448" y="867011"/>
            <a:ext cx="5688659" cy="28696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6" name="Text Placeholder 25">
            <a:extLst>
              <a:ext uri="{FF2B5EF4-FFF2-40B4-BE49-F238E27FC236}">
                <a16:creationId xmlns:a16="http://schemas.microsoft.com/office/drawing/2014/main" id="{499E258C-3CA5-D294-031C-119A8EF5886C}"/>
              </a:ext>
            </a:extLst>
          </p:cNvPr>
          <p:cNvSpPr>
            <a:spLocks noGrp="1"/>
          </p:cNvSpPr>
          <p:nvPr>
            <p:ph type="body" sz="quarter" idx="49" hasCustomPrompt="1"/>
          </p:nvPr>
        </p:nvSpPr>
        <p:spPr>
          <a:xfrm>
            <a:off x="4677448" y="4352473"/>
            <a:ext cx="5688659" cy="28718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7" name="Text Placeholder 8">
            <a:extLst>
              <a:ext uri="{FF2B5EF4-FFF2-40B4-BE49-F238E27FC236}">
                <a16:creationId xmlns:a16="http://schemas.microsoft.com/office/drawing/2014/main" id="{C7C327D8-33C6-9352-AB55-FF7711A39CAB}"/>
              </a:ext>
            </a:extLst>
          </p:cNvPr>
          <p:cNvSpPr>
            <a:spLocks noGrp="1"/>
          </p:cNvSpPr>
          <p:nvPr>
            <p:ph type="body" sz="quarter" idx="50" hasCustomPrompt="1"/>
          </p:nvPr>
        </p:nvSpPr>
        <p:spPr>
          <a:xfrm>
            <a:off x="4677448" y="3890944"/>
            <a:ext cx="5688659"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Tree>
    <p:extLst>
      <p:ext uri="{BB962C8B-B14F-4D97-AF65-F5344CB8AC3E}">
        <p14:creationId xmlns:p14="http://schemas.microsoft.com/office/powerpoint/2010/main" val="305358006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Page - 4 Boxes">
    <p:bg>
      <p:bgPr>
        <a:solidFill>
          <a:schemeClr val="bg1">
            <a:lumMod val="95000"/>
          </a:schemeClr>
        </a:solidFill>
        <a:effectLst/>
      </p:bgPr>
    </p:bg>
    <p:spTree>
      <p:nvGrpSpPr>
        <p:cNvPr id="1" name=""/>
        <p:cNvGrpSpPr/>
        <p:nvPr/>
      </p:nvGrpSpPr>
      <p:grpSpPr>
        <a:xfrm>
          <a:off x="0" y="0"/>
          <a:ext cx="0" cy="0"/>
          <a:chOff x="0" y="0"/>
          <a:chExt cx="0" cy="0"/>
        </a:xfrm>
      </p:grpSpPr>
      <p:sp>
        <p:nvSpPr>
          <p:cNvPr id="22" name="Text Placeholder 25">
            <a:extLst>
              <a:ext uri="{FF2B5EF4-FFF2-40B4-BE49-F238E27FC236}">
                <a16:creationId xmlns:a16="http://schemas.microsoft.com/office/drawing/2014/main" id="{CC5A36B0-D19F-6DE3-4456-1D0DDDBE16EF}"/>
              </a:ext>
            </a:extLst>
          </p:cNvPr>
          <p:cNvSpPr>
            <a:spLocks noGrp="1"/>
          </p:cNvSpPr>
          <p:nvPr>
            <p:ph type="body" sz="quarter" idx="42" hasCustomPrompt="1"/>
          </p:nvPr>
        </p:nvSpPr>
        <p:spPr>
          <a:xfrm>
            <a:off x="325821" y="1572688"/>
            <a:ext cx="4939085" cy="251305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3" name="Text Placeholder 8">
            <a:extLst>
              <a:ext uri="{FF2B5EF4-FFF2-40B4-BE49-F238E27FC236}">
                <a16:creationId xmlns:a16="http://schemas.microsoft.com/office/drawing/2014/main" id="{A3C00C71-9AB4-A019-C973-DC9CD147BCD5}"/>
              </a:ext>
            </a:extLst>
          </p:cNvPr>
          <p:cNvSpPr>
            <a:spLocks noGrp="1"/>
          </p:cNvSpPr>
          <p:nvPr>
            <p:ph type="body" sz="quarter" idx="43" hasCustomPrompt="1"/>
          </p:nvPr>
        </p:nvSpPr>
        <p:spPr>
          <a:xfrm>
            <a:off x="325821" y="1111161"/>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9" name="Text Placeholder 8">
            <a:extLst>
              <a:ext uri="{FF2B5EF4-FFF2-40B4-BE49-F238E27FC236}">
                <a16:creationId xmlns:a16="http://schemas.microsoft.com/office/drawing/2014/main" id="{D3C5FAED-E1B9-437E-CA94-B44392B074C6}"/>
              </a:ext>
            </a:extLst>
          </p:cNvPr>
          <p:cNvSpPr>
            <a:spLocks noGrp="1"/>
          </p:cNvSpPr>
          <p:nvPr>
            <p:ph type="body" sz="quarter" idx="45" hasCustomPrompt="1"/>
          </p:nvPr>
        </p:nvSpPr>
        <p:spPr>
          <a:xfrm>
            <a:off x="325821" y="4258698"/>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6" name="Text Placeholder 8">
            <a:extLst>
              <a:ext uri="{FF2B5EF4-FFF2-40B4-BE49-F238E27FC236}">
                <a16:creationId xmlns:a16="http://schemas.microsoft.com/office/drawing/2014/main" id="{9A5AEAD1-8AD2-E379-8E2C-8A6673C31938}"/>
              </a:ext>
            </a:extLst>
          </p:cNvPr>
          <p:cNvSpPr>
            <a:spLocks noGrp="1"/>
          </p:cNvSpPr>
          <p:nvPr>
            <p:ph type="body" sz="quarter" idx="40" hasCustomPrompt="1"/>
          </p:nvPr>
        </p:nvSpPr>
        <p:spPr>
          <a:xfrm>
            <a:off x="5426906" y="1111161"/>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7" name="Text Placeholder 25">
            <a:extLst>
              <a:ext uri="{FF2B5EF4-FFF2-40B4-BE49-F238E27FC236}">
                <a16:creationId xmlns:a16="http://schemas.microsoft.com/office/drawing/2014/main" id="{ED709591-B84D-1C7E-60A7-4975C7FB9677}"/>
              </a:ext>
            </a:extLst>
          </p:cNvPr>
          <p:cNvSpPr>
            <a:spLocks noGrp="1"/>
          </p:cNvSpPr>
          <p:nvPr>
            <p:ph type="body" sz="quarter" idx="46" hasCustomPrompt="1"/>
          </p:nvPr>
        </p:nvSpPr>
        <p:spPr>
          <a:xfrm>
            <a:off x="5426906" y="1572689"/>
            <a:ext cx="4939201"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9" name="Text Placeholder 8">
            <a:extLst>
              <a:ext uri="{FF2B5EF4-FFF2-40B4-BE49-F238E27FC236}">
                <a16:creationId xmlns:a16="http://schemas.microsoft.com/office/drawing/2014/main" id="{23042F24-C4C5-4757-AADC-2A2CEA74E5BC}"/>
              </a:ext>
            </a:extLst>
          </p:cNvPr>
          <p:cNvSpPr>
            <a:spLocks noGrp="1"/>
          </p:cNvSpPr>
          <p:nvPr>
            <p:ph type="body" sz="quarter" idx="48" hasCustomPrompt="1"/>
          </p:nvPr>
        </p:nvSpPr>
        <p:spPr>
          <a:xfrm>
            <a:off x="5426906" y="4268637"/>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7" name="Text Placeholder 25">
            <a:extLst>
              <a:ext uri="{FF2B5EF4-FFF2-40B4-BE49-F238E27FC236}">
                <a16:creationId xmlns:a16="http://schemas.microsoft.com/office/drawing/2014/main" id="{E708DBB4-95C1-92A3-1400-BCC79A915DFC}"/>
              </a:ext>
            </a:extLst>
          </p:cNvPr>
          <p:cNvSpPr>
            <a:spLocks noGrp="1"/>
          </p:cNvSpPr>
          <p:nvPr>
            <p:ph type="body" sz="quarter" idx="54" hasCustomPrompt="1"/>
          </p:nvPr>
        </p:nvSpPr>
        <p:spPr>
          <a:xfrm>
            <a:off x="325821" y="4720226"/>
            <a:ext cx="4939201"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8" name="Text Placeholder 25">
            <a:extLst>
              <a:ext uri="{FF2B5EF4-FFF2-40B4-BE49-F238E27FC236}">
                <a16:creationId xmlns:a16="http://schemas.microsoft.com/office/drawing/2014/main" id="{0D2AFB1B-8833-DFFB-44E0-A5BE835F7809}"/>
              </a:ext>
            </a:extLst>
          </p:cNvPr>
          <p:cNvSpPr>
            <a:spLocks noGrp="1"/>
          </p:cNvSpPr>
          <p:nvPr>
            <p:ph type="body" sz="quarter" idx="55" hasCustomPrompt="1"/>
          </p:nvPr>
        </p:nvSpPr>
        <p:spPr>
          <a:xfrm>
            <a:off x="5424595" y="4720226"/>
            <a:ext cx="4939201"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9" name="Text Placeholder 2">
            <a:extLst>
              <a:ext uri="{FF2B5EF4-FFF2-40B4-BE49-F238E27FC236}">
                <a16:creationId xmlns:a16="http://schemas.microsoft.com/office/drawing/2014/main" id="{C67275BF-813E-9FA6-9F53-42F1A1F47F13}"/>
              </a:ext>
            </a:extLst>
          </p:cNvPr>
          <p:cNvSpPr>
            <a:spLocks noGrp="1"/>
          </p:cNvSpPr>
          <p:nvPr>
            <p:ph type="body" sz="quarter" idx="56"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Tree>
    <p:extLst>
      <p:ext uri="{BB962C8B-B14F-4D97-AF65-F5344CB8AC3E}">
        <p14:creationId xmlns:p14="http://schemas.microsoft.com/office/powerpoint/2010/main" val="315590086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_Page - 4 Boxes">
    <p:bg>
      <p:bgPr>
        <a:solidFill>
          <a:schemeClr val="bg1">
            <a:lumMod val="95000"/>
          </a:schemeClr>
        </a:solidFill>
        <a:effectLst/>
      </p:bgPr>
    </p:bg>
    <p:spTree>
      <p:nvGrpSpPr>
        <p:cNvPr id="1" name=""/>
        <p:cNvGrpSpPr/>
        <p:nvPr/>
      </p:nvGrpSpPr>
      <p:grpSpPr>
        <a:xfrm>
          <a:off x="0" y="0"/>
          <a:ext cx="0" cy="0"/>
          <a:chOff x="0" y="0"/>
          <a:chExt cx="0" cy="0"/>
        </a:xfrm>
      </p:grpSpPr>
      <p:sp>
        <p:nvSpPr>
          <p:cNvPr id="22" name="Text Placeholder 25">
            <a:extLst>
              <a:ext uri="{FF2B5EF4-FFF2-40B4-BE49-F238E27FC236}">
                <a16:creationId xmlns:a16="http://schemas.microsoft.com/office/drawing/2014/main" id="{CC5A36B0-D19F-6DE3-4456-1D0DDDBE16EF}"/>
              </a:ext>
            </a:extLst>
          </p:cNvPr>
          <p:cNvSpPr>
            <a:spLocks noGrp="1"/>
          </p:cNvSpPr>
          <p:nvPr>
            <p:ph type="body" sz="quarter" idx="42" hasCustomPrompt="1"/>
          </p:nvPr>
        </p:nvSpPr>
        <p:spPr>
          <a:xfrm>
            <a:off x="325821" y="867011"/>
            <a:ext cx="4939085" cy="28696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3" name="Text Placeholder 8">
            <a:extLst>
              <a:ext uri="{FF2B5EF4-FFF2-40B4-BE49-F238E27FC236}">
                <a16:creationId xmlns:a16="http://schemas.microsoft.com/office/drawing/2014/main" id="{A3C00C71-9AB4-A019-C973-DC9CD147BCD5}"/>
              </a:ext>
            </a:extLst>
          </p:cNvPr>
          <p:cNvSpPr>
            <a:spLocks noGrp="1"/>
          </p:cNvSpPr>
          <p:nvPr>
            <p:ph type="body" sz="quarter" idx="43" hasCustomPrompt="1"/>
          </p:nvPr>
        </p:nvSpPr>
        <p:spPr>
          <a:xfrm>
            <a:off x="325821" y="405483"/>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5" name="Text Placeholder 25">
            <a:extLst>
              <a:ext uri="{FF2B5EF4-FFF2-40B4-BE49-F238E27FC236}">
                <a16:creationId xmlns:a16="http://schemas.microsoft.com/office/drawing/2014/main" id="{AE402D81-EBD8-B7C7-F450-3F3D374F5092}"/>
              </a:ext>
            </a:extLst>
          </p:cNvPr>
          <p:cNvSpPr>
            <a:spLocks noGrp="1"/>
          </p:cNvSpPr>
          <p:nvPr>
            <p:ph type="body" sz="quarter" idx="44" hasCustomPrompt="1"/>
          </p:nvPr>
        </p:nvSpPr>
        <p:spPr>
          <a:xfrm>
            <a:off x="325821" y="4352473"/>
            <a:ext cx="4939085" cy="2871879"/>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9" name="Text Placeholder 8">
            <a:extLst>
              <a:ext uri="{FF2B5EF4-FFF2-40B4-BE49-F238E27FC236}">
                <a16:creationId xmlns:a16="http://schemas.microsoft.com/office/drawing/2014/main" id="{D3C5FAED-E1B9-437E-CA94-B44392B074C6}"/>
              </a:ext>
            </a:extLst>
          </p:cNvPr>
          <p:cNvSpPr>
            <a:spLocks noGrp="1"/>
          </p:cNvSpPr>
          <p:nvPr>
            <p:ph type="body" sz="quarter" idx="45" hasCustomPrompt="1"/>
          </p:nvPr>
        </p:nvSpPr>
        <p:spPr>
          <a:xfrm>
            <a:off x="325821" y="3890944"/>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6" name="Text Placeholder 8">
            <a:extLst>
              <a:ext uri="{FF2B5EF4-FFF2-40B4-BE49-F238E27FC236}">
                <a16:creationId xmlns:a16="http://schemas.microsoft.com/office/drawing/2014/main" id="{9A5AEAD1-8AD2-E379-8E2C-8A6673C31938}"/>
              </a:ext>
            </a:extLst>
          </p:cNvPr>
          <p:cNvSpPr>
            <a:spLocks noGrp="1"/>
          </p:cNvSpPr>
          <p:nvPr>
            <p:ph type="body" sz="quarter" idx="40" hasCustomPrompt="1"/>
          </p:nvPr>
        </p:nvSpPr>
        <p:spPr>
          <a:xfrm>
            <a:off x="5426906" y="405483"/>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7" name="Text Placeholder 25">
            <a:extLst>
              <a:ext uri="{FF2B5EF4-FFF2-40B4-BE49-F238E27FC236}">
                <a16:creationId xmlns:a16="http://schemas.microsoft.com/office/drawing/2014/main" id="{ED709591-B84D-1C7E-60A7-4975C7FB9677}"/>
              </a:ext>
            </a:extLst>
          </p:cNvPr>
          <p:cNvSpPr>
            <a:spLocks noGrp="1"/>
          </p:cNvSpPr>
          <p:nvPr>
            <p:ph type="body" sz="quarter" idx="46" hasCustomPrompt="1"/>
          </p:nvPr>
        </p:nvSpPr>
        <p:spPr>
          <a:xfrm>
            <a:off x="5426906" y="867011"/>
            <a:ext cx="4939201" cy="28696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8" name="Text Placeholder 25">
            <a:extLst>
              <a:ext uri="{FF2B5EF4-FFF2-40B4-BE49-F238E27FC236}">
                <a16:creationId xmlns:a16="http://schemas.microsoft.com/office/drawing/2014/main" id="{9477FAE1-D9E2-BF4B-FB6C-6D837C1C47CE}"/>
              </a:ext>
            </a:extLst>
          </p:cNvPr>
          <p:cNvSpPr>
            <a:spLocks noGrp="1"/>
          </p:cNvSpPr>
          <p:nvPr>
            <p:ph type="body" sz="quarter" idx="47" hasCustomPrompt="1"/>
          </p:nvPr>
        </p:nvSpPr>
        <p:spPr>
          <a:xfrm>
            <a:off x="5426906" y="4352473"/>
            <a:ext cx="4939201" cy="28718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9" name="Text Placeholder 8">
            <a:extLst>
              <a:ext uri="{FF2B5EF4-FFF2-40B4-BE49-F238E27FC236}">
                <a16:creationId xmlns:a16="http://schemas.microsoft.com/office/drawing/2014/main" id="{23042F24-C4C5-4757-AADC-2A2CEA74E5BC}"/>
              </a:ext>
            </a:extLst>
          </p:cNvPr>
          <p:cNvSpPr>
            <a:spLocks noGrp="1"/>
          </p:cNvSpPr>
          <p:nvPr>
            <p:ph type="body" sz="quarter" idx="48" hasCustomPrompt="1"/>
          </p:nvPr>
        </p:nvSpPr>
        <p:spPr>
          <a:xfrm>
            <a:off x="5426906" y="3890944"/>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Tree>
    <p:extLst>
      <p:ext uri="{BB962C8B-B14F-4D97-AF65-F5344CB8AC3E}">
        <p14:creationId xmlns:p14="http://schemas.microsoft.com/office/powerpoint/2010/main" val="163008509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Page - 5 Boxes">
    <p:bg>
      <p:bgPr>
        <a:solidFill>
          <a:schemeClr val="bg1">
            <a:lumMod val="95000"/>
          </a:schemeClr>
        </a:solidFill>
        <a:effectLst/>
      </p:bgPr>
    </p:bg>
    <p:spTree>
      <p:nvGrpSpPr>
        <p:cNvPr id="1" name=""/>
        <p:cNvGrpSpPr/>
        <p:nvPr/>
      </p:nvGrpSpPr>
      <p:grpSpPr>
        <a:xfrm>
          <a:off x="0" y="0"/>
          <a:ext cx="0" cy="0"/>
          <a:chOff x="0" y="0"/>
          <a:chExt cx="0" cy="0"/>
        </a:xfrm>
      </p:grpSpPr>
      <p:sp>
        <p:nvSpPr>
          <p:cNvPr id="5" name="Text Placeholder 25">
            <a:extLst>
              <a:ext uri="{FF2B5EF4-FFF2-40B4-BE49-F238E27FC236}">
                <a16:creationId xmlns:a16="http://schemas.microsoft.com/office/drawing/2014/main" id="{F983880A-2ACD-8750-9AE3-34EF28ABCD6B}"/>
              </a:ext>
            </a:extLst>
          </p:cNvPr>
          <p:cNvSpPr>
            <a:spLocks noGrp="1"/>
          </p:cNvSpPr>
          <p:nvPr>
            <p:ph type="body" sz="quarter" idx="26" hasCustomPrompt="1"/>
          </p:nvPr>
        </p:nvSpPr>
        <p:spPr>
          <a:xfrm>
            <a:off x="4677446" y="1582630"/>
            <a:ext cx="5688659"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6" name="Text Placeholder 8">
            <a:extLst>
              <a:ext uri="{FF2B5EF4-FFF2-40B4-BE49-F238E27FC236}">
                <a16:creationId xmlns:a16="http://schemas.microsoft.com/office/drawing/2014/main" id="{C5439792-58AD-97BD-AAB5-9D398D776501}"/>
              </a:ext>
            </a:extLst>
          </p:cNvPr>
          <p:cNvSpPr>
            <a:spLocks noGrp="1"/>
          </p:cNvSpPr>
          <p:nvPr>
            <p:ph type="body" sz="quarter" idx="46" hasCustomPrompt="1"/>
          </p:nvPr>
        </p:nvSpPr>
        <p:spPr>
          <a:xfrm>
            <a:off x="4677446" y="1121100"/>
            <a:ext cx="5688659"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7" name="Text Placeholder 8">
            <a:extLst>
              <a:ext uri="{FF2B5EF4-FFF2-40B4-BE49-F238E27FC236}">
                <a16:creationId xmlns:a16="http://schemas.microsoft.com/office/drawing/2014/main" id="{8BE4567E-27A9-0986-41EB-1DD6AC9D5C77}"/>
              </a:ext>
            </a:extLst>
          </p:cNvPr>
          <p:cNvSpPr>
            <a:spLocks noGrp="1"/>
          </p:cNvSpPr>
          <p:nvPr>
            <p:ph type="body" sz="quarter" idx="40" hasCustomPrompt="1"/>
          </p:nvPr>
        </p:nvSpPr>
        <p:spPr>
          <a:xfrm>
            <a:off x="4677446" y="3201311"/>
            <a:ext cx="5688659"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9" name="Text Placeholder 8">
            <a:extLst>
              <a:ext uri="{FF2B5EF4-FFF2-40B4-BE49-F238E27FC236}">
                <a16:creationId xmlns:a16="http://schemas.microsoft.com/office/drawing/2014/main" id="{9114E6EC-F1E9-C05A-649E-A6378BE23349}"/>
              </a:ext>
            </a:extLst>
          </p:cNvPr>
          <p:cNvSpPr>
            <a:spLocks noGrp="1"/>
          </p:cNvSpPr>
          <p:nvPr>
            <p:ph type="body" sz="quarter" idx="47" hasCustomPrompt="1"/>
          </p:nvPr>
        </p:nvSpPr>
        <p:spPr>
          <a:xfrm>
            <a:off x="4677446" y="5281522"/>
            <a:ext cx="5688659"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1" name="Text Placeholder 25">
            <a:extLst>
              <a:ext uri="{FF2B5EF4-FFF2-40B4-BE49-F238E27FC236}">
                <a16:creationId xmlns:a16="http://schemas.microsoft.com/office/drawing/2014/main" id="{4FED6E1A-F56A-375E-83A2-24A22F0A20AD}"/>
              </a:ext>
            </a:extLst>
          </p:cNvPr>
          <p:cNvSpPr>
            <a:spLocks noGrp="1"/>
          </p:cNvSpPr>
          <p:nvPr>
            <p:ph type="body" sz="quarter" idx="54" hasCustomPrompt="1"/>
          </p:nvPr>
        </p:nvSpPr>
        <p:spPr>
          <a:xfrm>
            <a:off x="4677446" y="5743052"/>
            <a:ext cx="5688659"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2" name="Text Placeholder 25">
            <a:extLst>
              <a:ext uri="{FF2B5EF4-FFF2-40B4-BE49-F238E27FC236}">
                <a16:creationId xmlns:a16="http://schemas.microsoft.com/office/drawing/2014/main" id="{43ADCAAD-B418-4DCF-99B0-DC52B9767040}"/>
              </a:ext>
            </a:extLst>
          </p:cNvPr>
          <p:cNvSpPr>
            <a:spLocks noGrp="1"/>
          </p:cNvSpPr>
          <p:nvPr>
            <p:ph type="body" sz="quarter" idx="55" hasCustomPrompt="1"/>
          </p:nvPr>
        </p:nvSpPr>
        <p:spPr>
          <a:xfrm>
            <a:off x="4677446" y="3662841"/>
            <a:ext cx="5688659"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7" name="Text Placeholder 25">
            <a:extLst>
              <a:ext uri="{FF2B5EF4-FFF2-40B4-BE49-F238E27FC236}">
                <a16:creationId xmlns:a16="http://schemas.microsoft.com/office/drawing/2014/main" id="{FE4218F8-BF60-ECB7-B7B0-F6DF847B29FF}"/>
              </a:ext>
            </a:extLst>
          </p:cNvPr>
          <p:cNvSpPr>
            <a:spLocks noGrp="1"/>
          </p:cNvSpPr>
          <p:nvPr>
            <p:ph type="body" sz="quarter" idx="56" hasCustomPrompt="1"/>
          </p:nvPr>
        </p:nvSpPr>
        <p:spPr>
          <a:xfrm>
            <a:off x="325821" y="1572688"/>
            <a:ext cx="4190285" cy="251305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8" name="Text Placeholder 8">
            <a:extLst>
              <a:ext uri="{FF2B5EF4-FFF2-40B4-BE49-F238E27FC236}">
                <a16:creationId xmlns:a16="http://schemas.microsoft.com/office/drawing/2014/main" id="{92631737-2923-C503-1AB6-97720A2B2BF2}"/>
              </a:ext>
            </a:extLst>
          </p:cNvPr>
          <p:cNvSpPr>
            <a:spLocks noGrp="1"/>
          </p:cNvSpPr>
          <p:nvPr>
            <p:ph type="body" sz="quarter" idx="43" hasCustomPrompt="1"/>
          </p:nvPr>
        </p:nvSpPr>
        <p:spPr>
          <a:xfrm>
            <a:off x="325821" y="1111161"/>
            <a:ext cx="419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9" name="Text Placeholder 8">
            <a:extLst>
              <a:ext uri="{FF2B5EF4-FFF2-40B4-BE49-F238E27FC236}">
                <a16:creationId xmlns:a16="http://schemas.microsoft.com/office/drawing/2014/main" id="{9EC99C87-D5FB-F399-87F2-1C547FA096D5}"/>
              </a:ext>
            </a:extLst>
          </p:cNvPr>
          <p:cNvSpPr>
            <a:spLocks noGrp="1"/>
          </p:cNvSpPr>
          <p:nvPr>
            <p:ph type="body" sz="quarter" idx="45" hasCustomPrompt="1"/>
          </p:nvPr>
        </p:nvSpPr>
        <p:spPr>
          <a:xfrm>
            <a:off x="325821" y="4258698"/>
            <a:ext cx="419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0" name="Text Placeholder 25">
            <a:extLst>
              <a:ext uri="{FF2B5EF4-FFF2-40B4-BE49-F238E27FC236}">
                <a16:creationId xmlns:a16="http://schemas.microsoft.com/office/drawing/2014/main" id="{188DDCF4-A495-DD3C-A253-31EEE8884C06}"/>
              </a:ext>
            </a:extLst>
          </p:cNvPr>
          <p:cNvSpPr>
            <a:spLocks noGrp="1"/>
          </p:cNvSpPr>
          <p:nvPr>
            <p:ph type="body" sz="quarter" idx="57" hasCustomPrompt="1"/>
          </p:nvPr>
        </p:nvSpPr>
        <p:spPr>
          <a:xfrm>
            <a:off x="325821" y="4720226"/>
            <a:ext cx="4190383"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1" name="Text Placeholder 2">
            <a:extLst>
              <a:ext uri="{FF2B5EF4-FFF2-40B4-BE49-F238E27FC236}">
                <a16:creationId xmlns:a16="http://schemas.microsoft.com/office/drawing/2014/main" id="{B4A0917E-1345-45A6-BF09-685C159E01C1}"/>
              </a:ext>
            </a:extLst>
          </p:cNvPr>
          <p:cNvSpPr>
            <a:spLocks noGrp="1"/>
          </p:cNvSpPr>
          <p:nvPr>
            <p:ph type="body" sz="quarter" idx="58"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Tree>
    <p:extLst>
      <p:ext uri="{BB962C8B-B14F-4D97-AF65-F5344CB8AC3E}">
        <p14:creationId xmlns:p14="http://schemas.microsoft.com/office/powerpoint/2010/main" val="798747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1_Page - 5 Boxes">
    <p:bg>
      <p:bgPr>
        <a:solidFill>
          <a:schemeClr val="bg1">
            <a:lumMod val="95000"/>
          </a:schemeClr>
        </a:solidFill>
        <a:effectLst/>
      </p:bgPr>
    </p:bg>
    <p:spTree>
      <p:nvGrpSpPr>
        <p:cNvPr id="1" name=""/>
        <p:cNvGrpSpPr/>
        <p:nvPr/>
      </p:nvGrpSpPr>
      <p:grpSpPr>
        <a:xfrm>
          <a:off x="0" y="0"/>
          <a:ext cx="0" cy="0"/>
          <a:chOff x="0" y="0"/>
          <a:chExt cx="0" cy="0"/>
        </a:xfrm>
      </p:grpSpPr>
      <p:sp>
        <p:nvSpPr>
          <p:cNvPr id="2" name="Text Placeholder 25">
            <a:extLst>
              <a:ext uri="{FF2B5EF4-FFF2-40B4-BE49-F238E27FC236}">
                <a16:creationId xmlns:a16="http://schemas.microsoft.com/office/drawing/2014/main" id="{480A6C89-C6C1-EA17-5DB7-691F8C379E35}"/>
              </a:ext>
            </a:extLst>
          </p:cNvPr>
          <p:cNvSpPr>
            <a:spLocks noGrp="1"/>
          </p:cNvSpPr>
          <p:nvPr>
            <p:ph type="body" sz="quarter" idx="42" hasCustomPrompt="1"/>
          </p:nvPr>
        </p:nvSpPr>
        <p:spPr>
          <a:xfrm>
            <a:off x="325821" y="867011"/>
            <a:ext cx="4190383" cy="28696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 name="Text Placeholder 8">
            <a:extLst>
              <a:ext uri="{FF2B5EF4-FFF2-40B4-BE49-F238E27FC236}">
                <a16:creationId xmlns:a16="http://schemas.microsoft.com/office/drawing/2014/main" id="{2B6B6EA5-ED08-DFF5-63E5-6F3EA0BFEF99}"/>
              </a:ext>
            </a:extLst>
          </p:cNvPr>
          <p:cNvSpPr>
            <a:spLocks noGrp="1"/>
          </p:cNvSpPr>
          <p:nvPr>
            <p:ph type="body" sz="quarter" idx="43" hasCustomPrompt="1"/>
          </p:nvPr>
        </p:nvSpPr>
        <p:spPr>
          <a:xfrm>
            <a:off x="325821" y="405483"/>
            <a:ext cx="4190383"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4" name="Text Placeholder 25">
            <a:extLst>
              <a:ext uri="{FF2B5EF4-FFF2-40B4-BE49-F238E27FC236}">
                <a16:creationId xmlns:a16="http://schemas.microsoft.com/office/drawing/2014/main" id="{E11EC842-3885-1C71-5D49-B63C24C51FE5}"/>
              </a:ext>
            </a:extLst>
          </p:cNvPr>
          <p:cNvSpPr>
            <a:spLocks noGrp="1"/>
          </p:cNvSpPr>
          <p:nvPr>
            <p:ph type="body" sz="quarter" idx="44" hasCustomPrompt="1"/>
          </p:nvPr>
        </p:nvSpPr>
        <p:spPr>
          <a:xfrm>
            <a:off x="325821" y="4352473"/>
            <a:ext cx="4190383" cy="2871879"/>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8" name="Text Placeholder 8">
            <a:extLst>
              <a:ext uri="{FF2B5EF4-FFF2-40B4-BE49-F238E27FC236}">
                <a16:creationId xmlns:a16="http://schemas.microsoft.com/office/drawing/2014/main" id="{D8C28887-97F3-B534-8C23-FF7C29C87A60}"/>
              </a:ext>
            </a:extLst>
          </p:cNvPr>
          <p:cNvSpPr>
            <a:spLocks noGrp="1"/>
          </p:cNvSpPr>
          <p:nvPr>
            <p:ph type="body" sz="quarter" idx="45" hasCustomPrompt="1"/>
          </p:nvPr>
        </p:nvSpPr>
        <p:spPr>
          <a:xfrm>
            <a:off x="325821" y="3890944"/>
            <a:ext cx="4190383"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3" name="Text Placeholder 8">
            <a:extLst>
              <a:ext uri="{FF2B5EF4-FFF2-40B4-BE49-F238E27FC236}">
                <a16:creationId xmlns:a16="http://schemas.microsoft.com/office/drawing/2014/main" id="{7D5BBEFC-8712-66D2-AA69-8D6D37C32AF7}"/>
              </a:ext>
            </a:extLst>
          </p:cNvPr>
          <p:cNvSpPr>
            <a:spLocks noGrp="1"/>
          </p:cNvSpPr>
          <p:nvPr>
            <p:ph type="body" sz="quarter" idx="38" hasCustomPrompt="1"/>
          </p:nvPr>
        </p:nvSpPr>
        <p:spPr>
          <a:xfrm>
            <a:off x="4677446" y="412440"/>
            <a:ext cx="568866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4" name="Text Placeholder 8">
            <a:extLst>
              <a:ext uri="{FF2B5EF4-FFF2-40B4-BE49-F238E27FC236}">
                <a16:creationId xmlns:a16="http://schemas.microsoft.com/office/drawing/2014/main" id="{0F23FA69-5A69-3255-3702-44F53D0C1AF2}"/>
              </a:ext>
            </a:extLst>
          </p:cNvPr>
          <p:cNvSpPr>
            <a:spLocks noGrp="1"/>
          </p:cNvSpPr>
          <p:nvPr>
            <p:ph type="body" sz="quarter" idx="40" hasCustomPrompt="1"/>
          </p:nvPr>
        </p:nvSpPr>
        <p:spPr>
          <a:xfrm>
            <a:off x="4677446" y="2732656"/>
            <a:ext cx="568866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5" name="Text Placeholder 8">
            <a:extLst>
              <a:ext uri="{FF2B5EF4-FFF2-40B4-BE49-F238E27FC236}">
                <a16:creationId xmlns:a16="http://schemas.microsoft.com/office/drawing/2014/main" id="{A70A5F1B-770F-CC56-D7FF-95B6570A58FC}"/>
              </a:ext>
            </a:extLst>
          </p:cNvPr>
          <p:cNvSpPr>
            <a:spLocks noGrp="1"/>
          </p:cNvSpPr>
          <p:nvPr>
            <p:ph type="body" sz="quarter" idx="55" hasCustomPrompt="1"/>
          </p:nvPr>
        </p:nvSpPr>
        <p:spPr>
          <a:xfrm>
            <a:off x="4677446" y="5045302"/>
            <a:ext cx="568866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6" name="Text Placeholder 25">
            <a:extLst>
              <a:ext uri="{FF2B5EF4-FFF2-40B4-BE49-F238E27FC236}">
                <a16:creationId xmlns:a16="http://schemas.microsoft.com/office/drawing/2014/main" id="{1D8E7C9C-F793-028B-CEDA-3FB6720BBC25}"/>
              </a:ext>
            </a:extLst>
          </p:cNvPr>
          <p:cNvSpPr>
            <a:spLocks noGrp="1"/>
          </p:cNvSpPr>
          <p:nvPr>
            <p:ph type="body" sz="quarter" idx="56" hasCustomPrompt="1"/>
          </p:nvPr>
        </p:nvSpPr>
        <p:spPr>
          <a:xfrm>
            <a:off x="4677446" y="873970"/>
            <a:ext cx="568866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1" name="Text Placeholder 25">
            <a:extLst>
              <a:ext uri="{FF2B5EF4-FFF2-40B4-BE49-F238E27FC236}">
                <a16:creationId xmlns:a16="http://schemas.microsoft.com/office/drawing/2014/main" id="{944A3605-F31C-6259-4FD9-E1A73D559272}"/>
              </a:ext>
            </a:extLst>
          </p:cNvPr>
          <p:cNvSpPr>
            <a:spLocks noGrp="1"/>
          </p:cNvSpPr>
          <p:nvPr>
            <p:ph type="body" sz="quarter" idx="57" hasCustomPrompt="1"/>
          </p:nvPr>
        </p:nvSpPr>
        <p:spPr>
          <a:xfrm>
            <a:off x="4677446" y="5499310"/>
            <a:ext cx="568866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2" name="Text Placeholder 25">
            <a:extLst>
              <a:ext uri="{FF2B5EF4-FFF2-40B4-BE49-F238E27FC236}">
                <a16:creationId xmlns:a16="http://schemas.microsoft.com/office/drawing/2014/main" id="{F946EE24-C3AF-CFE7-8586-175884A25BE1}"/>
              </a:ext>
            </a:extLst>
          </p:cNvPr>
          <p:cNvSpPr>
            <a:spLocks noGrp="1"/>
          </p:cNvSpPr>
          <p:nvPr>
            <p:ph type="body" sz="quarter" idx="58" hasCustomPrompt="1"/>
          </p:nvPr>
        </p:nvSpPr>
        <p:spPr>
          <a:xfrm>
            <a:off x="4677446" y="3186615"/>
            <a:ext cx="568866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Tree>
    <p:extLst>
      <p:ext uri="{BB962C8B-B14F-4D97-AF65-F5344CB8AC3E}">
        <p14:creationId xmlns:p14="http://schemas.microsoft.com/office/powerpoint/2010/main" val="83154168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Page - 6 Boxes">
    <p:bg>
      <p:bgPr>
        <a:solidFill>
          <a:schemeClr val="bg1">
            <a:lumMod val="95000"/>
          </a:schemeClr>
        </a:solidFill>
        <a:effectLst/>
      </p:bgPr>
    </p:bg>
    <p:spTree>
      <p:nvGrpSpPr>
        <p:cNvPr id="1" name=""/>
        <p:cNvGrpSpPr/>
        <p:nvPr/>
      </p:nvGrpSpPr>
      <p:grpSpPr>
        <a:xfrm>
          <a:off x="0" y="0"/>
          <a:ext cx="0" cy="0"/>
          <a:chOff x="0" y="0"/>
          <a:chExt cx="0" cy="0"/>
        </a:xfrm>
      </p:grpSpPr>
      <p:sp>
        <p:nvSpPr>
          <p:cNvPr id="29" name="Text Placeholder 25">
            <a:extLst>
              <a:ext uri="{FF2B5EF4-FFF2-40B4-BE49-F238E27FC236}">
                <a16:creationId xmlns:a16="http://schemas.microsoft.com/office/drawing/2014/main" id="{16368D40-D348-B2D7-8C1C-8FDC0EC924B7}"/>
              </a:ext>
            </a:extLst>
          </p:cNvPr>
          <p:cNvSpPr>
            <a:spLocks noGrp="1"/>
          </p:cNvSpPr>
          <p:nvPr>
            <p:ph type="body" sz="quarter" idx="26" hasCustomPrompt="1"/>
          </p:nvPr>
        </p:nvSpPr>
        <p:spPr>
          <a:xfrm>
            <a:off x="325706" y="1572688"/>
            <a:ext cx="3229200" cy="2513057"/>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0" name="Text Placeholder 8">
            <a:extLst>
              <a:ext uri="{FF2B5EF4-FFF2-40B4-BE49-F238E27FC236}">
                <a16:creationId xmlns:a16="http://schemas.microsoft.com/office/drawing/2014/main" id="{87E585A4-45A7-DB8F-39E7-6C885FE713A9}"/>
              </a:ext>
            </a:extLst>
          </p:cNvPr>
          <p:cNvSpPr>
            <a:spLocks noGrp="1"/>
          </p:cNvSpPr>
          <p:nvPr>
            <p:ph type="body" sz="quarter" idx="39" hasCustomPrompt="1"/>
          </p:nvPr>
        </p:nvSpPr>
        <p:spPr>
          <a:xfrm>
            <a:off x="325706"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1" name="Text Placeholder 25">
            <a:extLst>
              <a:ext uri="{FF2B5EF4-FFF2-40B4-BE49-F238E27FC236}">
                <a16:creationId xmlns:a16="http://schemas.microsoft.com/office/drawing/2014/main" id="{CC58B4F7-556A-83F5-65C3-3DFC513EC0FC}"/>
              </a:ext>
            </a:extLst>
          </p:cNvPr>
          <p:cNvSpPr>
            <a:spLocks noGrp="1"/>
          </p:cNvSpPr>
          <p:nvPr>
            <p:ph type="body" sz="quarter" idx="40" hasCustomPrompt="1"/>
          </p:nvPr>
        </p:nvSpPr>
        <p:spPr>
          <a:xfrm>
            <a:off x="3741259" y="1572689"/>
            <a:ext cx="3229508"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2" name="Text Placeholder 8">
            <a:extLst>
              <a:ext uri="{FF2B5EF4-FFF2-40B4-BE49-F238E27FC236}">
                <a16:creationId xmlns:a16="http://schemas.microsoft.com/office/drawing/2014/main" id="{3DEF8672-C840-C3BE-20BB-9CE30C621519}"/>
              </a:ext>
            </a:extLst>
          </p:cNvPr>
          <p:cNvSpPr>
            <a:spLocks noGrp="1"/>
          </p:cNvSpPr>
          <p:nvPr>
            <p:ph type="body" sz="quarter" idx="41" hasCustomPrompt="1"/>
          </p:nvPr>
        </p:nvSpPr>
        <p:spPr>
          <a:xfrm>
            <a:off x="3741259"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3" name="Text Placeholder 25">
            <a:extLst>
              <a:ext uri="{FF2B5EF4-FFF2-40B4-BE49-F238E27FC236}">
                <a16:creationId xmlns:a16="http://schemas.microsoft.com/office/drawing/2014/main" id="{9C17DCFB-B7C2-BB6A-C169-7B1EFEAEFADC}"/>
              </a:ext>
            </a:extLst>
          </p:cNvPr>
          <p:cNvSpPr>
            <a:spLocks noGrp="1"/>
          </p:cNvSpPr>
          <p:nvPr>
            <p:ph type="body" sz="quarter" idx="42" hasCustomPrompt="1"/>
          </p:nvPr>
        </p:nvSpPr>
        <p:spPr>
          <a:xfrm>
            <a:off x="7138882" y="1572689"/>
            <a:ext cx="3229508"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4" name="Text Placeholder 8">
            <a:extLst>
              <a:ext uri="{FF2B5EF4-FFF2-40B4-BE49-F238E27FC236}">
                <a16:creationId xmlns:a16="http://schemas.microsoft.com/office/drawing/2014/main" id="{A69A1474-9BBE-11F0-52B1-336D27A84D92}"/>
              </a:ext>
            </a:extLst>
          </p:cNvPr>
          <p:cNvSpPr>
            <a:spLocks noGrp="1"/>
          </p:cNvSpPr>
          <p:nvPr>
            <p:ph type="body" sz="quarter" idx="43" hasCustomPrompt="1"/>
          </p:nvPr>
        </p:nvSpPr>
        <p:spPr>
          <a:xfrm>
            <a:off x="7138882"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0" name="Text Placeholder 2">
            <a:extLst>
              <a:ext uri="{FF2B5EF4-FFF2-40B4-BE49-F238E27FC236}">
                <a16:creationId xmlns:a16="http://schemas.microsoft.com/office/drawing/2014/main" id="{BAF71B3C-EFFD-92FB-C879-7752B1085961}"/>
              </a:ext>
            </a:extLst>
          </p:cNvPr>
          <p:cNvSpPr>
            <a:spLocks noGrp="1"/>
          </p:cNvSpPr>
          <p:nvPr>
            <p:ph type="body" sz="quarter" idx="55"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
        <p:nvSpPr>
          <p:cNvPr id="22" name="Text Placeholder 25">
            <a:extLst>
              <a:ext uri="{FF2B5EF4-FFF2-40B4-BE49-F238E27FC236}">
                <a16:creationId xmlns:a16="http://schemas.microsoft.com/office/drawing/2014/main" id="{DEAEF8B2-F54A-CCEB-9ECD-9DFB6162647C}"/>
              </a:ext>
            </a:extLst>
          </p:cNvPr>
          <p:cNvSpPr>
            <a:spLocks noGrp="1"/>
          </p:cNvSpPr>
          <p:nvPr>
            <p:ph type="body" sz="quarter" idx="57" hasCustomPrompt="1"/>
          </p:nvPr>
        </p:nvSpPr>
        <p:spPr>
          <a:xfrm>
            <a:off x="325706" y="4725791"/>
            <a:ext cx="3229200" cy="2513057"/>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3" name="Text Placeholder 8">
            <a:extLst>
              <a:ext uri="{FF2B5EF4-FFF2-40B4-BE49-F238E27FC236}">
                <a16:creationId xmlns:a16="http://schemas.microsoft.com/office/drawing/2014/main" id="{7DA1021A-7168-9D78-43C0-3FCAB34BAE11}"/>
              </a:ext>
            </a:extLst>
          </p:cNvPr>
          <p:cNvSpPr>
            <a:spLocks noGrp="1"/>
          </p:cNvSpPr>
          <p:nvPr>
            <p:ph type="body" sz="quarter" idx="58" hasCustomPrompt="1"/>
          </p:nvPr>
        </p:nvSpPr>
        <p:spPr>
          <a:xfrm>
            <a:off x="325706" y="426426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4" name="Text Placeholder 25">
            <a:extLst>
              <a:ext uri="{FF2B5EF4-FFF2-40B4-BE49-F238E27FC236}">
                <a16:creationId xmlns:a16="http://schemas.microsoft.com/office/drawing/2014/main" id="{61BC96C8-4806-705F-1637-D69BABA11EF9}"/>
              </a:ext>
            </a:extLst>
          </p:cNvPr>
          <p:cNvSpPr>
            <a:spLocks noGrp="1"/>
          </p:cNvSpPr>
          <p:nvPr>
            <p:ph type="body" sz="quarter" idx="59" hasCustomPrompt="1"/>
          </p:nvPr>
        </p:nvSpPr>
        <p:spPr>
          <a:xfrm>
            <a:off x="3731152" y="4725792"/>
            <a:ext cx="3229508"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5" name="Text Placeholder 8">
            <a:extLst>
              <a:ext uri="{FF2B5EF4-FFF2-40B4-BE49-F238E27FC236}">
                <a16:creationId xmlns:a16="http://schemas.microsoft.com/office/drawing/2014/main" id="{30B0647F-F516-DA63-6228-F1755DB59331}"/>
              </a:ext>
            </a:extLst>
          </p:cNvPr>
          <p:cNvSpPr>
            <a:spLocks noGrp="1"/>
          </p:cNvSpPr>
          <p:nvPr>
            <p:ph type="body" sz="quarter" idx="60" hasCustomPrompt="1"/>
          </p:nvPr>
        </p:nvSpPr>
        <p:spPr>
          <a:xfrm>
            <a:off x="3731152" y="426426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6" name="Text Placeholder 25">
            <a:extLst>
              <a:ext uri="{FF2B5EF4-FFF2-40B4-BE49-F238E27FC236}">
                <a16:creationId xmlns:a16="http://schemas.microsoft.com/office/drawing/2014/main" id="{FAD84FEE-D8B6-7A0D-9915-AAAAAB412E16}"/>
              </a:ext>
            </a:extLst>
          </p:cNvPr>
          <p:cNvSpPr>
            <a:spLocks noGrp="1"/>
          </p:cNvSpPr>
          <p:nvPr>
            <p:ph type="body" sz="quarter" idx="61" hasCustomPrompt="1"/>
          </p:nvPr>
        </p:nvSpPr>
        <p:spPr>
          <a:xfrm>
            <a:off x="7138882" y="4725792"/>
            <a:ext cx="3229508"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7" name="Text Placeholder 8">
            <a:extLst>
              <a:ext uri="{FF2B5EF4-FFF2-40B4-BE49-F238E27FC236}">
                <a16:creationId xmlns:a16="http://schemas.microsoft.com/office/drawing/2014/main" id="{91B19173-CA95-5DCA-4839-5C51B1FD8573}"/>
              </a:ext>
            </a:extLst>
          </p:cNvPr>
          <p:cNvSpPr>
            <a:spLocks noGrp="1"/>
          </p:cNvSpPr>
          <p:nvPr>
            <p:ph type="body" sz="quarter" idx="62" hasCustomPrompt="1"/>
          </p:nvPr>
        </p:nvSpPr>
        <p:spPr>
          <a:xfrm>
            <a:off x="7138882" y="426426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Tree>
    <p:extLst>
      <p:ext uri="{BB962C8B-B14F-4D97-AF65-F5344CB8AC3E}">
        <p14:creationId xmlns:p14="http://schemas.microsoft.com/office/powerpoint/2010/main" val="263750921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1_Page - 6 Boxes">
    <p:bg>
      <p:bgPr>
        <a:solidFill>
          <a:schemeClr val="bg1">
            <a:lumMod val="95000"/>
          </a:schemeClr>
        </a:solidFill>
        <a:effectLst/>
      </p:bgPr>
    </p:bg>
    <p:spTree>
      <p:nvGrpSpPr>
        <p:cNvPr id="1" name=""/>
        <p:cNvGrpSpPr/>
        <p:nvPr/>
      </p:nvGrpSpPr>
      <p:grpSpPr>
        <a:xfrm>
          <a:off x="0" y="0"/>
          <a:ext cx="0" cy="0"/>
          <a:chOff x="0" y="0"/>
          <a:chExt cx="0" cy="0"/>
        </a:xfrm>
      </p:grpSpPr>
      <p:sp>
        <p:nvSpPr>
          <p:cNvPr id="29" name="Text Placeholder 25">
            <a:extLst>
              <a:ext uri="{FF2B5EF4-FFF2-40B4-BE49-F238E27FC236}">
                <a16:creationId xmlns:a16="http://schemas.microsoft.com/office/drawing/2014/main" id="{16368D40-D348-B2D7-8C1C-8FDC0EC924B7}"/>
              </a:ext>
            </a:extLst>
          </p:cNvPr>
          <p:cNvSpPr>
            <a:spLocks noGrp="1"/>
          </p:cNvSpPr>
          <p:nvPr>
            <p:ph type="body" sz="quarter" idx="26" hasCustomPrompt="1"/>
          </p:nvPr>
        </p:nvSpPr>
        <p:spPr>
          <a:xfrm>
            <a:off x="325706" y="867011"/>
            <a:ext cx="3229200" cy="28690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0" name="Text Placeholder 8">
            <a:extLst>
              <a:ext uri="{FF2B5EF4-FFF2-40B4-BE49-F238E27FC236}">
                <a16:creationId xmlns:a16="http://schemas.microsoft.com/office/drawing/2014/main" id="{87E585A4-45A7-DB8F-39E7-6C885FE713A9}"/>
              </a:ext>
            </a:extLst>
          </p:cNvPr>
          <p:cNvSpPr>
            <a:spLocks noGrp="1"/>
          </p:cNvSpPr>
          <p:nvPr>
            <p:ph type="body" sz="quarter" idx="39" hasCustomPrompt="1"/>
          </p:nvPr>
        </p:nvSpPr>
        <p:spPr>
          <a:xfrm>
            <a:off x="325706"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1" name="Text Placeholder 25">
            <a:extLst>
              <a:ext uri="{FF2B5EF4-FFF2-40B4-BE49-F238E27FC236}">
                <a16:creationId xmlns:a16="http://schemas.microsoft.com/office/drawing/2014/main" id="{CC58B4F7-556A-83F5-65C3-3DFC513EC0FC}"/>
              </a:ext>
            </a:extLst>
          </p:cNvPr>
          <p:cNvSpPr>
            <a:spLocks noGrp="1"/>
          </p:cNvSpPr>
          <p:nvPr>
            <p:ph type="body" sz="quarter" idx="40" hasCustomPrompt="1"/>
          </p:nvPr>
        </p:nvSpPr>
        <p:spPr>
          <a:xfrm>
            <a:off x="3741259" y="867011"/>
            <a:ext cx="3229508" cy="286968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2" name="Text Placeholder 8">
            <a:extLst>
              <a:ext uri="{FF2B5EF4-FFF2-40B4-BE49-F238E27FC236}">
                <a16:creationId xmlns:a16="http://schemas.microsoft.com/office/drawing/2014/main" id="{3DEF8672-C840-C3BE-20BB-9CE30C621519}"/>
              </a:ext>
            </a:extLst>
          </p:cNvPr>
          <p:cNvSpPr>
            <a:spLocks noGrp="1"/>
          </p:cNvSpPr>
          <p:nvPr>
            <p:ph type="body" sz="quarter" idx="41" hasCustomPrompt="1"/>
          </p:nvPr>
        </p:nvSpPr>
        <p:spPr>
          <a:xfrm>
            <a:off x="3741259"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3" name="Text Placeholder 25">
            <a:extLst>
              <a:ext uri="{FF2B5EF4-FFF2-40B4-BE49-F238E27FC236}">
                <a16:creationId xmlns:a16="http://schemas.microsoft.com/office/drawing/2014/main" id="{9C17DCFB-B7C2-BB6A-C169-7B1EFEAEFADC}"/>
              </a:ext>
            </a:extLst>
          </p:cNvPr>
          <p:cNvSpPr>
            <a:spLocks noGrp="1"/>
          </p:cNvSpPr>
          <p:nvPr>
            <p:ph type="body" sz="quarter" idx="42" hasCustomPrompt="1"/>
          </p:nvPr>
        </p:nvSpPr>
        <p:spPr>
          <a:xfrm>
            <a:off x="7138882" y="867011"/>
            <a:ext cx="3229508" cy="286968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4" name="Text Placeholder 8">
            <a:extLst>
              <a:ext uri="{FF2B5EF4-FFF2-40B4-BE49-F238E27FC236}">
                <a16:creationId xmlns:a16="http://schemas.microsoft.com/office/drawing/2014/main" id="{A69A1474-9BBE-11F0-52B1-336D27A84D92}"/>
              </a:ext>
            </a:extLst>
          </p:cNvPr>
          <p:cNvSpPr>
            <a:spLocks noGrp="1"/>
          </p:cNvSpPr>
          <p:nvPr>
            <p:ph type="body" sz="quarter" idx="43" hasCustomPrompt="1"/>
          </p:nvPr>
        </p:nvSpPr>
        <p:spPr>
          <a:xfrm>
            <a:off x="7138882"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2" name="Text Placeholder 25">
            <a:extLst>
              <a:ext uri="{FF2B5EF4-FFF2-40B4-BE49-F238E27FC236}">
                <a16:creationId xmlns:a16="http://schemas.microsoft.com/office/drawing/2014/main" id="{DEAEF8B2-F54A-CCEB-9ECD-9DFB6162647C}"/>
              </a:ext>
            </a:extLst>
          </p:cNvPr>
          <p:cNvSpPr>
            <a:spLocks noGrp="1"/>
          </p:cNvSpPr>
          <p:nvPr>
            <p:ph type="body" sz="quarter" idx="57" hasCustomPrompt="1"/>
          </p:nvPr>
        </p:nvSpPr>
        <p:spPr>
          <a:xfrm>
            <a:off x="325706" y="4367569"/>
            <a:ext cx="3229200" cy="28712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3" name="Text Placeholder 8">
            <a:extLst>
              <a:ext uri="{FF2B5EF4-FFF2-40B4-BE49-F238E27FC236}">
                <a16:creationId xmlns:a16="http://schemas.microsoft.com/office/drawing/2014/main" id="{7DA1021A-7168-9D78-43C0-3FCAB34BAE11}"/>
              </a:ext>
            </a:extLst>
          </p:cNvPr>
          <p:cNvSpPr>
            <a:spLocks noGrp="1"/>
          </p:cNvSpPr>
          <p:nvPr>
            <p:ph type="body" sz="quarter" idx="58" hasCustomPrompt="1"/>
          </p:nvPr>
        </p:nvSpPr>
        <p:spPr>
          <a:xfrm>
            <a:off x="325706" y="389094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4" name="Text Placeholder 25">
            <a:extLst>
              <a:ext uri="{FF2B5EF4-FFF2-40B4-BE49-F238E27FC236}">
                <a16:creationId xmlns:a16="http://schemas.microsoft.com/office/drawing/2014/main" id="{61BC96C8-4806-705F-1637-D69BABA11EF9}"/>
              </a:ext>
            </a:extLst>
          </p:cNvPr>
          <p:cNvSpPr>
            <a:spLocks noGrp="1"/>
          </p:cNvSpPr>
          <p:nvPr>
            <p:ph type="body" sz="quarter" idx="59" hasCustomPrompt="1"/>
          </p:nvPr>
        </p:nvSpPr>
        <p:spPr>
          <a:xfrm>
            <a:off x="3731152" y="4367494"/>
            <a:ext cx="3229508" cy="28718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5" name="Text Placeholder 8">
            <a:extLst>
              <a:ext uri="{FF2B5EF4-FFF2-40B4-BE49-F238E27FC236}">
                <a16:creationId xmlns:a16="http://schemas.microsoft.com/office/drawing/2014/main" id="{30B0647F-F516-DA63-6228-F1755DB59331}"/>
              </a:ext>
            </a:extLst>
          </p:cNvPr>
          <p:cNvSpPr>
            <a:spLocks noGrp="1"/>
          </p:cNvSpPr>
          <p:nvPr>
            <p:ph type="body" sz="quarter" idx="60" hasCustomPrompt="1"/>
          </p:nvPr>
        </p:nvSpPr>
        <p:spPr>
          <a:xfrm>
            <a:off x="3731152" y="389094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6" name="Text Placeholder 25">
            <a:extLst>
              <a:ext uri="{FF2B5EF4-FFF2-40B4-BE49-F238E27FC236}">
                <a16:creationId xmlns:a16="http://schemas.microsoft.com/office/drawing/2014/main" id="{FAD84FEE-D8B6-7A0D-9915-AAAAAB412E16}"/>
              </a:ext>
            </a:extLst>
          </p:cNvPr>
          <p:cNvSpPr>
            <a:spLocks noGrp="1"/>
          </p:cNvSpPr>
          <p:nvPr>
            <p:ph type="body" sz="quarter" idx="61" hasCustomPrompt="1"/>
          </p:nvPr>
        </p:nvSpPr>
        <p:spPr>
          <a:xfrm>
            <a:off x="7138882" y="4367494"/>
            <a:ext cx="3229508" cy="28718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7" name="Text Placeholder 8">
            <a:extLst>
              <a:ext uri="{FF2B5EF4-FFF2-40B4-BE49-F238E27FC236}">
                <a16:creationId xmlns:a16="http://schemas.microsoft.com/office/drawing/2014/main" id="{91B19173-CA95-5DCA-4839-5C51B1FD8573}"/>
              </a:ext>
            </a:extLst>
          </p:cNvPr>
          <p:cNvSpPr>
            <a:spLocks noGrp="1"/>
          </p:cNvSpPr>
          <p:nvPr>
            <p:ph type="body" sz="quarter" idx="62" hasCustomPrompt="1"/>
          </p:nvPr>
        </p:nvSpPr>
        <p:spPr>
          <a:xfrm>
            <a:off x="7138882" y="389094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Tree>
    <p:extLst>
      <p:ext uri="{BB962C8B-B14F-4D97-AF65-F5344CB8AC3E}">
        <p14:creationId xmlns:p14="http://schemas.microsoft.com/office/powerpoint/2010/main" val="146580667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Cover Page - Red">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ED5A3E"/>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ED5A3E"/>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Year Group:</a:t>
            </a:r>
            <a:endParaRPr lang="en-US" dirty="0"/>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ED5A3E"/>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Unit/Topic:</a:t>
            </a:r>
            <a:endParaRPr lang="en-US" dirty="0"/>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ED5A3E"/>
                </a:solidFill>
                <a:latin typeface="MASSILIA VF" pitchFamily="2" charset="77"/>
              </a:defRPr>
            </a:lvl1pPr>
          </a:lstStyle>
          <a:p>
            <a:pPr lvl="0"/>
            <a:r>
              <a:rPr lang="en-GB" dirty="0" err="1"/>
              <a:t>Connah’s</a:t>
            </a:r>
            <a:r>
              <a:rPr lang="en-GB" dirty="0"/>
              <a:t> Quay High School</a:t>
            </a:r>
            <a:endParaRPr lang="en-US" dirty="0"/>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006758"/>
                </a:solidFill>
                <a:latin typeface="MASSILIA VF" pitchFamily="2" charset="77"/>
              </a:defRPr>
            </a:lvl1pPr>
          </a:lstStyle>
          <a:p>
            <a:pPr lvl="0"/>
            <a:r>
              <a:rPr lang="en-GB" dirty="0"/>
              <a:t>Curriculum for Wales Scheme of Learning [Subject]</a:t>
            </a:r>
            <a:endParaRPr lang="en-US" dirty="0"/>
          </a:p>
        </p:txBody>
      </p:sp>
    </p:spTree>
    <p:extLst>
      <p:ext uri="{BB962C8B-B14F-4D97-AF65-F5344CB8AC3E}">
        <p14:creationId xmlns:p14="http://schemas.microsoft.com/office/powerpoint/2010/main" val="23083398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Page - 1 Box">
    <p:bg>
      <p:bgPr>
        <a:solidFill>
          <a:schemeClr val="bg1">
            <a:lumMod val="95000"/>
          </a:schemeClr>
        </a:solidFill>
        <a:effectLst/>
      </p:bgPr>
    </p:bg>
    <p:spTree>
      <p:nvGrpSpPr>
        <p:cNvPr id="1" name=""/>
        <p:cNvGrpSpPr/>
        <p:nvPr/>
      </p:nvGrpSpPr>
      <p:grpSpPr>
        <a:xfrm>
          <a:off x="0" y="0"/>
          <a:ext cx="0" cy="0"/>
          <a:chOff x="0" y="0"/>
          <a:chExt cx="0" cy="0"/>
        </a:xfrm>
      </p:grpSpPr>
      <p:sp>
        <p:nvSpPr>
          <p:cNvPr id="8" name="Text Placeholder 25">
            <a:extLst>
              <a:ext uri="{FF2B5EF4-FFF2-40B4-BE49-F238E27FC236}">
                <a16:creationId xmlns:a16="http://schemas.microsoft.com/office/drawing/2014/main" id="{B5749780-917B-7507-7292-ABE78BE3C047}"/>
              </a:ext>
            </a:extLst>
          </p:cNvPr>
          <p:cNvSpPr>
            <a:spLocks noGrp="1"/>
          </p:cNvSpPr>
          <p:nvPr>
            <p:ph type="body" sz="quarter" idx="26" hasCustomPrompt="1"/>
          </p:nvPr>
        </p:nvSpPr>
        <p:spPr>
          <a:xfrm>
            <a:off x="325706" y="867011"/>
            <a:ext cx="10040400" cy="6349581"/>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9" name="Text Placeholder 8">
            <a:extLst>
              <a:ext uri="{FF2B5EF4-FFF2-40B4-BE49-F238E27FC236}">
                <a16:creationId xmlns:a16="http://schemas.microsoft.com/office/drawing/2014/main" id="{F68D94B7-620C-2306-92EE-E2403F44A4FE}"/>
              </a:ext>
            </a:extLst>
          </p:cNvPr>
          <p:cNvSpPr>
            <a:spLocks noGrp="1"/>
          </p:cNvSpPr>
          <p:nvPr>
            <p:ph type="body" sz="quarter" idx="38" hasCustomPrompt="1"/>
          </p:nvPr>
        </p:nvSpPr>
        <p:spPr>
          <a:xfrm>
            <a:off x="325706" y="405483"/>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Tree>
    <p:extLst>
      <p:ext uri="{BB962C8B-B14F-4D97-AF65-F5344CB8AC3E}">
        <p14:creationId xmlns:p14="http://schemas.microsoft.com/office/powerpoint/2010/main" val="403721584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Cover Page - Yellow">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FFDA68"/>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FFDA68"/>
          </a:solidFill>
          <a:ln w="0">
            <a:noFill/>
          </a:ln>
        </p:spPr>
        <p:txBody>
          <a:bodyPr lIns="72000" anchor="ctr" anchorCtr="1">
            <a:noAutofit/>
          </a:bodyPr>
          <a:lstStyle>
            <a:lvl1pPr marL="0" indent="0" algn="l">
              <a:buNone/>
              <a:defRPr sz="2800" b="1">
                <a:solidFill>
                  <a:srgbClr val="006758"/>
                </a:solidFill>
                <a:latin typeface="MASSILIA VF" pitchFamily="2" charset="77"/>
              </a:defRPr>
            </a:lvl1pPr>
          </a:lstStyle>
          <a:p>
            <a:pPr lvl="0"/>
            <a:r>
              <a:rPr lang="en-GB" dirty="0"/>
              <a:t>Year Group:</a:t>
            </a:r>
            <a:endParaRPr lang="en-US" dirty="0"/>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FFDA68"/>
          </a:solidFill>
          <a:ln w="0">
            <a:noFill/>
          </a:ln>
        </p:spPr>
        <p:txBody>
          <a:bodyPr lIns="72000" anchor="ctr" anchorCtr="1">
            <a:noAutofit/>
          </a:bodyPr>
          <a:lstStyle>
            <a:lvl1pPr marL="0" indent="0" algn="l">
              <a:buNone/>
              <a:defRPr sz="2800" b="1">
                <a:solidFill>
                  <a:srgbClr val="006758"/>
                </a:solidFill>
                <a:latin typeface="MASSILIA VF" pitchFamily="2" charset="77"/>
              </a:defRPr>
            </a:lvl1pPr>
          </a:lstStyle>
          <a:p>
            <a:pPr lvl="0"/>
            <a:r>
              <a:rPr lang="en-GB" dirty="0"/>
              <a:t>Unit/Topic:</a:t>
            </a:r>
            <a:endParaRPr lang="en-US" dirty="0"/>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006758"/>
                </a:solidFill>
                <a:latin typeface="MASSILIA VF" pitchFamily="2" charset="77"/>
              </a:defRPr>
            </a:lvl1pPr>
          </a:lstStyle>
          <a:p>
            <a:pPr lvl="0"/>
            <a:r>
              <a:rPr lang="en-GB" dirty="0" err="1"/>
              <a:t>Connah’s</a:t>
            </a:r>
            <a:r>
              <a:rPr lang="en-GB" dirty="0"/>
              <a:t> Quay High School</a:t>
            </a:r>
            <a:endParaRPr lang="en-US" dirty="0"/>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006758"/>
                </a:solidFill>
                <a:latin typeface="MASSILIA VF" pitchFamily="2" charset="77"/>
              </a:defRPr>
            </a:lvl1pPr>
          </a:lstStyle>
          <a:p>
            <a:pPr lvl="0"/>
            <a:r>
              <a:rPr lang="en-GB" dirty="0"/>
              <a:t>Curriculum for Wales Scheme of Learning [Subject]</a:t>
            </a:r>
            <a:endParaRPr lang="en-US" dirty="0"/>
          </a:p>
        </p:txBody>
      </p:sp>
    </p:spTree>
    <p:extLst>
      <p:ext uri="{BB962C8B-B14F-4D97-AF65-F5344CB8AC3E}">
        <p14:creationId xmlns:p14="http://schemas.microsoft.com/office/powerpoint/2010/main" val="427287374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Cover Page - Orange">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FB9F53"/>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FB9F53"/>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Year Group:</a:t>
            </a:r>
            <a:endParaRPr lang="en-US" dirty="0"/>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FB9F53"/>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Unit/Topic:</a:t>
            </a:r>
            <a:endParaRPr lang="en-US" dirty="0"/>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FB9F53"/>
                </a:solidFill>
                <a:latin typeface="MASSILIA VF" pitchFamily="2" charset="77"/>
              </a:defRPr>
            </a:lvl1pPr>
          </a:lstStyle>
          <a:p>
            <a:pPr lvl="0"/>
            <a:r>
              <a:rPr lang="en-GB" dirty="0" err="1"/>
              <a:t>Connah’s</a:t>
            </a:r>
            <a:r>
              <a:rPr lang="en-GB" dirty="0"/>
              <a:t> Quay High School</a:t>
            </a:r>
            <a:endParaRPr lang="en-US" dirty="0"/>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006758"/>
                </a:solidFill>
                <a:latin typeface="MASSILIA VF" pitchFamily="2" charset="77"/>
              </a:defRPr>
            </a:lvl1pPr>
          </a:lstStyle>
          <a:p>
            <a:pPr lvl="0"/>
            <a:r>
              <a:rPr lang="en-GB" dirty="0"/>
              <a:t>Curriculum for Wales Scheme of Learning [Subject]</a:t>
            </a:r>
            <a:endParaRPr lang="en-US" dirty="0"/>
          </a:p>
        </p:txBody>
      </p:sp>
    </p:spTree>
    <p:extLst>
      <p:ext uri="{BB962C8B-B14F-4D97-AF65-F5344CB8AC3E}">
        <p14:creationId xmlns:p14="http://schemas.microsoft.com/office/powerpoint/2010/main" val="82648740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Cover Page - Blue">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3A93A9"/>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3A93A9"/>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Year Group:</a:t>
            </a:r>
            <a:endParaRPr lang="en-US" dirty="0"/>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3A93A9"/>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Unit/Topic:</a:t>
            </a:r>
            <a:endParaRPr lang="en-US" dirty="0"/>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3A93A9"/>
                </a:solidFill>
                <a:latin typeface="MASSILIA VF" pitchFamily="2" charset="77"/>
              </a:defRPr>
            </a:lvl1pPr>
          </a:lstStyle>
          <a:p>
            <a:pPr lvl="0"/>
            <a:r>
              <a:rPr lang="en-GB" dirty="0" err="1"/>
              <a:t>Connah’s</a:t>
            </a:r>
            <a:r>
              <a:rPr lang="en-GB" dirty="0"/>
              <a:t> Quay High School</a:t>
            </a:r>
            <a:endParaRPr lang="en-US" dirty="0"/>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006758"/>
                </a:solidFill>
                <a:latin typeface="MASSILIA VF" pitchFamily="2" charset="77"/>
              </a:defRPr>
            </a:lvl1pPr>
          </a:lstStyle>
          <a:p>
            <a:pPr lvl="0"/>
            <a:r>
              <a:rPr lang="en-GB" dirty="0"/>
              <a:t>Curriculum for Wales Scheme of Learning [Subject]</a:t>
            </a:r>
            <a:endParaRPr lang="en-US" dirty="0"/>
          </a:p>
        </p:txBody>
      </p:sp>
    </p:spTree>
    <p:extLst>
      <p:ext uri="{BB962C8B-B14F-4D97-AF65-F5344CB8AC3E}">
        <p14:creationId xmlns:p14="http://schemas.microsoft.com/office/powerpoint/2010/main" val="86017218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Cover Page - Light Green">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6EAF82"/>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6EAF82"/>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Year Group:</a:t>
            </a:r>
            <a:endParaRPr lang="en-US" dirty="0"/>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6EAF82"/>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Unit/Topic:</a:t>
            </a:r>
            <a:endParaRPr lang="en-US" dirty="0"/>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6EAF82"/>
                </a:solidFill>
                <a:latin typeface="MASSILIA VF" pitchFamily="2" charset="77"/>
              </a:defRPr>
            </a:lvl1pPr>
          </a:lstStyle>
          <a:p>
            <a:pPr lvl="0"/>
            <a:r>
              <a:rPr lang="en-GB" dirty="0" err="1"/>
              <a:t>Connah’s</a:t>
            </a:r>
            <a:r>
              <a:rPr lang="en-GB" dirty="0"/>
              <a:t> Quay High School</a:t>
            </a:r>
            <a:endParaRPr lang="en-US" dirty="0"/>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006758"/>
                </a:solidFill>
                <a:latin typeface="MASSILIA VF" pitchFamily="2" charset="77"/>
              </a:defRPr>
            </a:lvl1pPr>
          </a:lstStyle>
          <a:p>
            <a:pPr lvl="0"/>
            <a:r>
              <a:rPr lang="en-GB" dirty="0"/>
              <a:t>Curriculum for Wales Scheme of Learning [Subject]</a:t>
            </a:r>
            <a:endParaRPr lang="en-US" dirty="0"/>
          </a:p>
        </p:txBody>
      </p:sp>
    </p:spTree>
    <p:extLst>
      <p:ext uri="{BB962C8B-B14F-4D97-AF65-F5344CB8AC3E}">
        <p14:creationId xmlns:p14="http://schemas.microsoft.com/office/powerpoint/2010/main" val="44582207"/>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Cover Page - Dark Green">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006758"/>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006758"/>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Year Group:</a:t>
            </a:r>
            <a:endParaRPr lang="en-US" dirty="0"/>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006758"/>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Unit/Topic:</a:t>
            </a:r>
            <a:endParaRPr lang="en-US" dirty="0"/>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006758"/>
                </a:solidFill>
                <a:latin typeface="MASSILIA VF" pitchFamily="2" charset="77"/>
              </a:defRPr>
            </a:lvl1pPr>
          </a:lstStyle>
          <a:p>
            <a:pPr lvl="0"/>
            <a:r>
              <a:rPr lang="en-GB" dirty="0" err="1"/>
              <a:t>Connah’s</a:t>
            </a:r>
            <a:r>
              <a:rPr lang="en-GB" dirty="0"/>
              <a:t> Quay High School</a:t>
            </a:r>
            <a:endParaRPr lang="en-US" dirty="0"/>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6EAF82"/>
                </a:solidFill>
                <a:latin typeface="MASSILIA VF" pitchFamily="2" charset="77"/>
              </a:defRPr>
            </a:lvl1pPr>
          </a:lstStyle>
          <a:p>
            <a:pPr lvl="0"/>
            <a:r>
              <a:rPr lang="en-GB" dirty="0"/>
              <a:t>Curriculum for Wales Scheme of Learning [Subject]</a:t>
            </a:r>
            <a:endParaRPr lang="en-US" dirty="0"/>
          </a:p>
        </p:txBody>
      </p:sp>
    </p:spTree>
    <p:extLst>
      <p:ext uri="{BB962C8B-B14F-4D97-AF65-F5344CB8AC3E}">
        <p14:creationId xmlns:p14="http://schemas.microsoft.com/office/powerpoint/2010/main" val="81087228"/>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How to use this template">
    <p:bg>
      <p:bgPr>
        <a:solidFill>
          <a:srgbClr val="006758"/>
        </a:solidFill>
        <a:effectLst/>
      </p:bgPr>
    </p:bg>
    <p:spTree>
      <p:nvGrpSpPr>
        <p:cNvPr id="1" name=""/>
        <p:cNvGrpSpPr/>
        <p:nvPr/>
      </p:nvGrpSpPr>
      <p:grpSpPr>
        <a:xfrm>
          <a:off x="0" y="0"/>
          <a:ext cx="0" cy="0"/>
          <a:chOff x="0" y="0"/>
          <a:chExt cx="0" cy="0"/>
        </a:xfrm>
      </p:grpSpPr>
      <p:sp>
        <p:nvSpPr>
          <p:cNvPr id="7" name="Freeform 6">
            <a:extLst>
              <a:ext uri="{FF2B5EF4-FFF2-40B4-BE49-F238E27FC236}">
                <a16:creationId xmlns:a16="http://schemas.microsoft.com/office/drawing/2014/main" id="{84C372DD-6373-BA26-F917-1E37B3CE0213}"/>
              </a:ext>
            </a:extLst>
          </p:cNvPr>
          <p:cNvSpPr/>
          <p:nvPr userDrawn="1"/>
        </p:nvSpPr>
        <p:spPr>
          <a:xfrm rot="10800000">
            <a:off x="7711767" y="5235785"/>
            <a:ext cx="2980046" cy="2326882"/>
          </a:xfrm>
          <a:custGeom>
            <a:avLst/>
            <a:gdLst>
              <a:gd name="connsiteX0" fmla="*/ 0 w 2980046"/>
              <a:gd name="connsiteY0" fmla="*/ 0 h 2326882"/>
              <a:gd name="connsiteX1" fmla="*/ 2980046 w 2980046"/>
              <a:gd name="connsiteY1" fmla="*/ 0 h 2326882"/>
              <a:gd name="connsiteX2" fmla="*/ 2974552 w 2980046"/>
              <a:gd name="connsiteY2" fmla="*/ 1069363 h 2326882"/>
              <a:gd name="connsiteX3" fmla="*/ 2973911 w 2980046"/>
              <a:gd name="connsiteY3" fmla="*/ 1194192 h 2326882"/>
              <a:gd name="connsiteX4" fmla="*/ 2968988 w 2980046"/>
              <a:gd name="connsiteY4" fmla="*/ 1215939 h 2326882"/>
              <a:gd name="connsiteX5" fmla="*/ 2946802 w 2980046"/>
              <a:gd name="connsiteY5" fmla="*/ 1265204 h 2326882"/>
              <a:gd name="connsiteX6" fmla="*/ 2915230 w 2980046"/>
              <a:gd name="connsiteY6" fmla="*/ 1309050 h 2326882"/>
              <a:gd name="connsiteX7" fmla="*/ 2898858 w 2980046"/>
              <a:gd name="connsiteY7" fmla="*/ 1324187 h 2326882"/>
              <a:gd name="connsiteX8" fmla="*/ 2791074 w 2980046"/>
              <a:gd name="connsiteY8" fmla="*/ 1387157 h 2326882"/>
              <a:gd name="connsiteX9" fmla="*/ 1285444 w 2980046"/>
              <a:gd name="connsiteY9" fmla="*/ 2266777 h 2326882"/>
              <a:gd name="connsiteX10" fmla="*/ 1213845 w 2980046"/>
              <a:gd name="connsiteY10" fmla="*/ 2308607 h 2326882"/>
              <a:gd name="connsiteX11" fmla="*/ 1172429 w 2980046"/>
              <a:gd name="connsiteY11" fmla="*/ 2321463 h 2326882"/>
              <a:gd name="connsiteX12" fmla="*/ 1118671 w 2980046"/>
              <a:gd name="connsiteY12" fmla="*/ 2326882 h 2326882"/>
              <a:gd name="connsiteX13" fmla="*/ 1064913 w 2980046"/>
              <a:gd name="connsiteY13" fmla="*/ 2321463 h 2326882"/>
              <a:gd name="connsiteX14" fmla="*/ 1023984 w 2980046"/>
              <a:gd name="connsiteY14" fmla="*/ 2308758 h 2326882"/>
              <a:gd name="connsiteX15" fmla="*/ 953358 w 2980046"/>
              <a:gd name="connsiteY15" fmla="*/ 2267982 h 2326882"/>
              <a:gd name="connsiteX16" fmla="*/ 0 w 2980046"/>
              <a:gd name="connsiteY16" fmla="*/ 1717561 h 23268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980046" h="2326882">
                <a:moveTo>
                  <a:pt x="0" y="0"/>
                </a:moveTo>
                <a:lnTo>
                  <a:pt x="2980046" y="0"/>
                </a:lnTo>
                <a:lnTo>
                  <a:pt x="2974552" y="1069363"/>
                </a:lnTo>
                <a:lnTo>
                  <a:pt x="2973911" y="1194192"/>
                </a:lnTo>
                <a:lnTo>
                  <a:pt x="2968988" y="1215939"/>
                </a:lnTo>
                <a:cubicBezTo>
                  <a:pt x="2963383" y="1232753"/>
                  <a:pt x="2956009" y="1249256"/>
                  <a:pt x="2946802" y="1265204"/>
                </a:cubicBezTo>
                <a:cubicBezTo>
                  <a:pt x="2937594" y="1281152"/>
                  <a:pt x="2926989" y="1295789"/>
                  <a:pt x="2915230" y="1309050"/>
                </a:cubicBezTo>
                <a:lnTo>
                  <a:pt x="2898858" y="1324187"/>
                </a:lnTo>
                <a:lnTo>
                  <a:pt x="2791074" y="1387157"/>
                </a:lnTo>
                <a:lnTo>
                  <a:pt x="1285444" y="2266777"/>
                </a:lnTo>
                <a:lnTo>
                  <a:pt x="1213845" y="2308607"/>
                </a:lnTo>
                <a:lnTo>
                  <a:pt x="1172429" y="2321463"/>
                </a:lnTo>
                <a:cubicBezTo>
                  <a:pt x="1155065" y="2325016"/>
                  <a:pt x="1137086" y="2326882"/>
                  <a:pt x="1118671" y="2326882"/>
                </a:cubicBezTo>
                <a:cubicBezTo>
                  <a:pt x="1100256" y="2326882"/>
                  <a:pt x="1082277" y="2325016"/>
                  <a:pt x="1064913" y="2321463"/>
                </a:cubicBezTo>
                <a:lnTo>
                  <a:pt x="1023984" y="2308758"/>
                </a:lnTo>
                <a:lnTo>
                  <a:pt x="953358" y="2267982"/>
                </a:lnTo>
                <a:lnTo>
                  <a:pt x="0" y="1717561"/>
                </a:lnTo>
                <a:close/>
              </a:path>
            </a:pathLst>
          </a:custGeom>
          <a:solidFill>
            <a:srgbClr val="6EAF82"/>
          </a:solidFill>
          <a:ln>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solidFill>
                <a:srgbClr val="FFDA68"/>
              </a:solidFill>
            </a:endParaRPr>
          </a:p>
        </p:txBody>
      </p:sp>
      <p:sp>
        <p:nvSpPr>
          <p:cNvPr id="8" name="TextBox 7">
            <a:extLst>
              <a:ext uri="{FF2B5EF4-FFF2-40B4-BE49-F238E27FC236}">
                <a16:creationId xmlns:a16="http://schemas.microsoft.com/office/drawing/2014/main" id="{AC8E1257-65FC-F9DA-235B-FE2B7ABF9185}"/>
              </a:ext>
            </a:extLst>
          </p:cNvPr>
          <p:cNvSpPr txBox="1"/>
          <p:nvPr userDrawn="1"/>
        </p:nvSpPr>
        <p:spPr>
          <a:xfrm>
            <a:off x="365030" y="280087"/>
            <a:ext cx="6026009" cy="923330"/>
          </a:xfrm>
          <a:prstGeom prst="rect">
            <a:avLst/>
          </a:prstGeom>
          <a:noFill/>
        </p:spPr>
        <p:txBody>
          <a:bodyPr wrap="none" rtlCol="0">
            <a:spAutoFit/>
          </a:bodyPr>
          <a:lstStyle/>
          <a:p>
            <a:r>
              <a:rPr lang="en-US" sz="5400" b="1" dirty="0" err="1">
                <a:solidFill>
                  <a:schemeClr val="bg1"/>
                </a:solidFill>
                <a:latin typeface="MASSILIA VF" pitchFamily="2" charset="77"/>
              </a:rPr>
              <a:t>CfW</a:t>
            </a:r>
            <a:r>
              <a:rPr lang="en-US" sz="5400" b="1" dirty="0">
                <a:solidFill>
                  <a:schemeClr val="bg1"/>
                </a:solidFill>
                <a:latin typeface="MASSILIA VF" pitchFamily="2" charset="77"/>
              </a:rPr>
              <a:t> </a:t>
            </a:r>
            <a:r>
              <a:rPr lang="en-US" sz="5400" b="1" dirty="0" err="1">
                <a:solidFill>
                  <a:schemeClr val="bg1"/>
                </a:solidFill>
                <a:latin typeface="MASSILIA VF" pitchFamily="2" charset="77"/>
              </a:rPr>
              <a:t>SoL</a:t>
            </a:r>
            <a:r>
              <a:rPr lang="en-US" sz="5400" b="1" dirty="0">
                <a:solidFill>
                  <a:schemeClr val="bg1"/>
                </a:solidFill>
                <a:latin typeface="MASSILIA VF" pitchFamily="2" charset="77"/>
              </a:rPr>
              <a:t> Template </a:t>
            </a:r>
          </a:p>
        </p:txBody>
      </p:sp>
      <p:sp>
        <p:nvSpPr>
          <p:cNvPr id="9" name="TextBox 8">
            <a:extLst>
              <a:ext uri="{FF2B5EF4-FFF2-40B4-BE49-F238E27FC236}">
                <a16:creationId xmlns:a16="http://schemas.microsoft.com/office/drawing/2014/main" id="{73831A49-4F77-7FA4-F2BD-26142422D9B8}"/>
              </a:ext>
            </a:extLst>
          </p:cNvPr>
          <p:cNvSpPr txBox="1"/>
          <p:nvPr userDrawn="1"/>
        </p:nvSpPr>
        <p:spPr>
          <a:xfrm>
            <a:off x="325706" y="1954306"/>
            <a:ext cx="10040400" cy="5262285"/>
          </a:xfrm>
          <a:prstGeom prst="rect">
            <a:avLst/>
          </a:prstGeom>
          <a:solidFill>
            <a:schemeClr val="bg1"/>
          </a:solidFill>
          <a:ln w="38100">
            <a:noFill/>
          </a:ln>
        </p:spPr>
        <p:txBody>
          <a:bodyPr wrap="square" lIns="180000" tIns="180000" rIns="180000" bIns="180000" rtlCol="0">
            <a:noAutofit/>
          </a:bodyPr>
          <a:lstStyle/>
          <a:p>
            <a:pPr marL="342900" indent="-342900">
              <a:buFont typeface="+mj-lt"/>
              <a:buAutoNum type="arabicPeriod"/>
            </a:pPr>
            <a:r>
              <a:rPr lang="en-GB" sz="1500" dirty="0">
                <a:latin typeface="MASSILIA VF" pitchFamily="2" charset="77"/>
              </a:rPr>
              <a:t>Start by selecting a template to use by navigating to ‘</a:t>
            </a:r>
            <a:r>
              <a:rPr lang="en-GB" sz="1500" b="1" dirty="0">
                <a:solidFill>
                  <a:srgbClr val="006758"/>
                </a:solidFill>
                <a:latin typeface="MASSILIA VF" pitchFamily="2" charset="77"/>
              </a:rPr>
              <a:t>Insert</a:t>
            </a:r>
            <a:r>
              <a:rPr lang="en-GB" sz="1500" dirty="0">
                <a:latin typeface="MASSILIA VF" pitchFamily="2" charset="77"/>
              </a:rPr>
              <a:t>’ in the top menu and find the drop down menu for ‘</a:t>
            </a:r>
            <a:r>
              <a:rPr lang="en-GB" sz="1500" b="1" dirty="0">
                <a:solidFill>
                  <a:srgbClr val="006758"/>
                </a:solidFill>
                <a:latin typeface="MASSILIA VF" pitchFamily="2" charset="77"/>
              </a:rPr>
              <a:t>New Slide</a:t>
            </a:r>
            <a:r>
              <a:rPr lang="en-GB" sz="1500" dirty="0">
                <a:latin typeface="MASSILIA VF" pitchFamily="2" charset="77"/>
              </a:rPr>
              <a:t>’. You can select your design from the available templates.</a:t>
            </a:r>
          </a:p>
          <a:p>
            <a:pPr marL="342900" indent="-342900">
              <a:buFont typeface="+mj-lt"/>
              <a:buAutoNum type="arabicPeriod"/>
            </a:pPr>
            <a:endParaRPr lang="en-GB" sz="1500" dirty="0">
              <a:latin typeface="MASSILIA VF" pitchFamily="2" charset="77"/>
            </a:endParaRPr>
          </a:p>
          <a:p>
            <a:pPr marL="342900" indent="-342900">
              <a:buFont typeface="+mj-lt"/>
              <a:buAutoNum type="arabicPeriod"/>
            </a:pPr>
            <a:r>
              <a:rPr lang="en-GB" sz="1500" dirty="0">
                <a:latin typeface="MASSILIA VF" pitchFamily="2" charset="77"/>
              </a:rPr>
              <a:t>All templates come with placeholder text. Simply click the text box and begin typing to replace the text. Please note that suggested text has been included as a placeholder in all the text boxes, this text is not visible on printed materials, exports or in presentation mode, you must type your own text into the placeholder text box or frames will not be visible.</a:t>
            </a:r>
          </a:p>
          <a:p>
            <a:pPr marL="342900" indent="-342900">
              <a:buFont typeface="+mj-lt"/>
              <a:buAutoNum type="arabicPeriod"/>
            </a:pPr>
            <a:endParaRPr lang="en-GB" sz="1500" dirty="0">
              <a:latin typeface="MASSILIA VF" pitchFamily="2" charset="77"/>
            </a:endParaRPr>
          </a:p>
          <a:p>
            <a:pPr marL="342900" indent="-342900">
              <a:buFont typeface="+mj-lt"/>
              <a:buAutoNum type="arabicPeriod"/>
            </a:pPr>
            <a:r>
              <a:rPr lang="en-GB" sz="1500" dirty="0">
                <a:latin typeface="MASSILIA VF" pitchFamily="2" charset="77"/>
              </a:rPr>
              <a:t>Please ensure you are using the appropriate font ‘</a:t>
            </a:r>
            <a:r>
              <a:rPr lang="en-GB" sz="1500" b="1" dirty="0" err="1">
                <a:solidFill>
                  <a:srgbClr val="006758"/>
                </a:solidFill>
                <a:latin typeface="MASSILIA VF" pitchFamily="2" charset="77"/>
              </a:rPr>
              <a:t>Massilia</a:t>
            </a:r>
            <a:r>
              <a:rPr lang="en-GB" sz="1500" b="1" dirty="0">
                <a:solidFill>
                  <a:srgbClr val="006758"/>
                </a:solidFill>
                <a:latin typeface="MASSILIA VF" pitchFamily="2" charset="77"/>
              </a:rPr>
              <a:t> VF</a:t>
            </a:r>
            <a:r>
              <a:rPr lang="en-GB" sz="1500" dirty="0">
                <a:latin typeface="MASSILIA VF" pitchFamily="2" charset="77"/>
              </a:rPr>
              <a:t>’ in either regular or bold. If your text does not fit try reducing the text size.</a:t>
            </a:r>
          </a:p>
          <a:p>
            <a:pPr marL="342900" indent="-342900">
              <a:buFont typeface="+mj-lt"/>
              <a:buAutoNum type="arabicPeriod"/>
            </a:pPr>
            <a:endParaRPr lang="en-GB" sz="1500" dirty="0">
              <a:latin typeface="MASSILIA VF" pitchFamily="2" charset="77"/>
            </a:endParaRPr>
          </a:p>
          <a:p>
            <a:pPr marL="342900" indent="-342900">
              <a:buFont typeface="+mj-lt"/>
              <a:buAutoNum type="arabicPeriod"/>
            </a:pPr>
            <a:r>
              <a:rPr lang="en-GB" sz="1500" dirty="0">
                <a:latin typeface="MASSILIA VF" pitchFamily="2" charset="77"/>
              </a:rPr>
              <a:t>The text boxes have been created so that the colours are editable if you want a mono or multicoloured scheme for a page. However please only use colours from the CQHS brand which are as follows: </a:t>
            </a:r>
            <a:r>
              <a:rPr lang="en-GB" sz="1500" dirty="0">
                <a:solidFill>
                  <a:srgbClr val="ED5A3E"/>
                </a:solidFill>
                <a:latin typeface="MASSILIA VF" pitchFamily="2" charset="77"/>
              </a:rPr>
              <a:t>Red (#ed5a3e)</a:t>
            </a:r>
            <a:r>
              <a:rPr lang="en-GB" sz="1500" dirty="0">
                <a:latin typeface="MASSILIA VF" pitchFamily="2" charset="77"/>
              </a:rPr>
              <a:t>, </a:t>
            </a:r>
            <a:r>
              <a:rPr lang="en-GB" sz="1500" dirty="0">
                <a:solidFill>
                  <a:srgbClr val="FFDA68"/>
                </a:solidFill>
                <a:latin typeface="MASSILIA VF" pitchFamily="2" charset="77"/>
              </a:rPr>
              <a:t>Yellow (#ffda68)</a:t>
            </a:r>
            <a:r>
              <a:rPr lang="en-GB" sz="1500" dirty="0">
                <a:latin typeface="MASSILIA VF" pitchFamily="2" charset="77"/>
              </a:rPr>
              <a:t>, </a:t>
            </a:r>
            <a:r>
              <a:rPr lang="en-GB" sz="1500" dirty="0">
                <a:solidFill>
                  <a:srgbClr val="FB9F53"/>
                </a:solidFill>
                <a:latin typeface="MASSILIA VF" pitchFamily="2" charset="77"/>
              </a:rPr>
              <a:t>Orange (#fb9f53)</a:t>
            </a:r>
            <a:r>
              <a:rPr lang="en-GB" sz="1500" dirty="0">
                <a:latin typeface="MASSILIA VF" pitchFamily="2" charset="77"/>
              </a:rPr>
              <a:t>, </a:t>
            </a:r>
            <a:r>
              <a:rPr lang="en-GB" sz="1500" dirty="0">
                <a:solidFill>
                  <a:srgbClr val="3A93A9"/>
                </a:solidFill>
                <a:latin typeface="MASSILIA VF" pitchFamily="2" charset="77"/>
              </a:rPr>
              <a:t>Blue (#3a93a9)</a:t>
            </a:r>
            <a:r>
              <a:rPr lang="en-GB" sz="1500" dirty="0">
                <a:latin typeface="MASSILIA VF" pitchFamily="2" charset="77"/>
              </a:rPr>
              <a:t>, </a:t>
            </a:r>
            <a:r>
              <a:rPr lang="en-GB" sz="1500" dirty="0">
                <a:solidFill>
                  <a:srgbClr val="6EAF82"/>
                </a:solidFill>
                <a:latin typeface="MASSILIA VF" pitchFamily="2" charset="77"/>
              </a:rPr>
              <a:t>Light Green (#6eaf82) </a:t>
            </a:r>
            <a:r>
              <a:rPr lang="en-GB" sz="1500" dirty="0">
                <a:latin typeface="MASSILIA VF" pitchFamily="2" charset="77"/>
              </a:rPr>
              <a:t>and </a:t>
            </a:r>
            <a:r>
              <a:rPr lang="en-GB" sz="1500" dirty="0">
                <a:solidFill>
                  <a:srgbClr val="006758"/>
                </a:solidFill>
                <a:latin typeface="MASSILIA VF" pitchFamily="2" charset="77"/>
              </a:rPr>
              <a:t>Dark Green (#006758)</a:t>
            </a:r>
            <a:r>
              <a:rPr lang="en-GB" sz="1500" dirty="0">
                <a:latin typeface="MASSILIA VF" pitchFamily="2" charset="77"/>
              </a:rPr>
              <a:t>.</a:t>
            </a:r>
            <a:br>
              <a:rPr lang="en-GB" sz="1500" dirty="0">
                <a:latin typeface="MASSILIA VF" pitchFamily="2" charset="77"/>
              </a:rPr>
            </a:br>
            <a:br>
              <a:rPr lang="en-GB" sz="1500" dirty="0">
                <a:latin typeface="MASSILIA VF" pitchFamily="2" charset="77"/>
              </a:rPr>
            </a:br>
            <a:r>
              <a:rPr lang="en-GB" sz="1500" dirty="0">
                <a:latin typeface="MASSILIA VF" pitchFamily="2" charset="77"/>
              </a:rPr>
              <a:t>To change the colour of the table headings, first select the ‘Example box heading’ for each text frame and navigate to the ‘</a:t>
            </a:r>
            <a:r>
              <a:rPr lang="en-GB" sz="1500" b="1" dirty="0">
                <a:solidFill>
                  <a:srgbClr val="006758"/>
                </a:solidFill>
                <a:latin typeface="MASSILIA VF" pitchFamily="2" charset="77"/>
              </a:rPr>
              <a:t>Shape Format</a:t>
            </a:r>
            <a:r>
              <a:rPr lang="en-GB" sz="1500" dirty="0">
                <a:latin typeface="MASSILIA VF" pitchFamily="2" charset="77"/>
              </a:rPr>
              <a:t>’ tab in the menu here you should see options to change the ‘</a:t>
            </a:r>
            <a:r>
              <a:rPr lang="en-GB" sz="1500" b="1" dirty="0">
                <a:solidFill>
                  <a:srgbClr val="006758"/>
                </a:solidFill>
                <a:latin typeface="MASSILIA VF" pitchFamily="2" charset="77"/>
              </a:rPr>
              <a:t>Shape Fill</a:t>
            </a:r>
            <a:r>
              <a:rPr lang="en-GB" sz="1500" dirty="0">
                <a:latin typeface="MASSILIA VF" pitchFamily="2" charset="77"/>
              </a:rPr>
              <a:t>’, please ensure that you choose a CQHS colour.  </a:t>
            </a:r>
            <a:br>
              <a:rPr lang="en-GB" sz="1500" dirty="0">
                <a:latin typeface="MASSILIA VF" pitchFamily="2" charset="77"/>
              </a:rPr>
            </a:br>
            <a:br>
              <a:rPr lang="en-GB" sz="1500" dirty="0">
                <a:latin typeface="MASSILIA VF" pitchFamily="2" charset="77"/>
              </a:rPr>
            </a:br>
            <a:r>
              <a:rPr lang="en-GB" sz="1500" dirty="0">
                <a:latin typeface="MASSILIA VF" pitchFamily="2" charset="77"/>
              </a:rPr>
              <a:t>To change the background colour to one of the CQHS colours by navigating to the ‘</a:t>
            </a:r>
            <a:r>
              <a:rPr lang="en-GB" sz="1500" b="1" dirty="0">
                <a:solidFill>
                  <a:srgbClr val="006758"/>
                </a:solidFill>
                <a:latin typeface="MASSILIA VF" pitchFamily="2" charset="77"/>
              </a:rPr>
              <a:t>Design</a:t>
            </a:r>
            <a:r>
              <a:rPr lang="en-GB" sz="1500" dirty="0">
                <a:latin typeface="MASSILIA VF" pitchFamily="2" charset="77"/>
              </a:rPr>
              <a:t>’ tab and opening the ‘</a:t>
            </a:r>
            <a:r>
              <a:rPr lang="en-GB" sz="1500" b="1" dirty="0">
                <a:solidFill>
                  <a:srgbClr val="006758"/>
                </a:solidFill>
                <a:latin typeface="MASSILIA VF" pitchFamily="2" charset="77"/>
              </a:rPr>
              <a:t>Format Pane</a:t>
            </a:r>
            <a:r>
              <a:rPr lang="en-GB" sz="1500" dirty="0">
                <a:latin typeface="MASSILIA VF" pitchFamily="2" charset="77"/>
              </a:rPr>
              <a:t>’. </a:t>
            </a:r>
          </a:p>
        </p:txBody>
      </p:sp>
      <p:sp>
        <p:nvSpPr>
          <p:cNvPr id="10" name="Rectangle 9">
            <a:extLst>
              <a:ext uri="{FF2B5EF4-FFF2-40B4-BE49-F238E27FC236}">
                <a16:creationId xmlns:a16="http://schemas.microsoft.com/office/drawing/2014/main" id="{76B24A3A-80CB-8A9A-BE10-BF4894512A54}"/>
              </a:ext>
            </a:extLst>
          </p:cNvPr>
          <p:cNvSpPr/>
          <p:nvPr userDrawn="1"/>
        </p:nvSpPr>
        <p:spPr>
          <a:xfrm>
            <a:off x="325706" y="1392194"/>
            <a:ext cx="10040400" cy="487405"/>
          </a:xfrm>
          <a:prstGeom prst="rect">
            <a:avLst/>
          </a:prstGeom>
          <a:solidFill>
            <a:srgbClr val="3A93A9"/>
          </a:solidFill>
          <a:ln w="38100">
            <a:noFill/>
          </a:ln>
        </p:spPr>
        <p:style>
          <a:lnRef idx="2">
            <a:schemeClr val="accent1">
              <a:shade val="15000"/>
            </a:schemeClr>
          </a:lnRef>
          <a:fillRef idx="1">
            <a:schemeClr val="accent1"/>
          </a:fillRef>
          <a:effectRef idx="0">
            <a:schemeClr val="accent1"/>
          </a:effectRef>
          <a:fontRef idx="minor">
            <a:schemeClr val="lt1"/>
          </a:fontRef>
        </p:style>
        <p:txBody>
          <a:bodyPr wrap="square" lIns="180000" rtlCol="0" anchor="ctr">
            <a:noAutofit/>
          </a:bodyPr>
          <a:lstStyle/>
          <a:p>
            <a:pPr algn="l"/>
            <a:r>
              <a:rPr lang="en-US" sz="2400" b="1" dirty="0">
                <a:solidFill>
                  <a:schemeClr val="bg1"/>
                </a:solidFill>
                <a:latin typeface="MASSILIA VF" pitchFamily="2" charset="77"/>
              </a:rPr>
              <a:t>How to use this template</a:t>
            </a:r>
          </a:p>
        </p:txBody>
      </p:sp>
    </p:spTree>
    <p:extLst>
      <p:ext uri="{BB962C8B-B14F-4D97-AF65-F5344CB8AC3E}">
        <p14:creationId xmlns:p14="http://schemas.microsoft.com/office/powerpoint/2010/main" val="39223356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age - 2 Boxes">
    <p:bg>
      <p:bgPr>
        <a:solidFill>
          <a:schemeClr val="bg1">
            <a:lumMod val="95000"/>
          </a:schemeClr>
        </a:solidFill>
        <a:effectLst/>
      </p:bgPr>
    </p:bg>
    <p:spTree>
      <p:nvGrpSpPr>
        <p:cNvPr id="1" name=""/>
        <p:cNvGrpSpPr/>
        <p:nvPr/>
      </p:nvGrpSpPr>
      <p:grpSpPr>
        <a:xfrm>
          <a:off x="0" y="0"/>
          <a:ext cx="0" cy="0"/>
          <a:chOff x="0" y="0"/>
          <a:chExt cx="0" cy="0"/>
        </a:xfrm>
      </p:grpSpPr>
      <p:sp>
        <p:nvSpPr>
          <p:cNvPr id="9" name="Text Placeholder 25">
            <a:extLst>
              <a:ext uri="{FF2B5EF4-FFF2-40B4-BE49-F238E27FC236}">
                <a16:creationId xmlns:a16="http://schemas.microsoft.com/office/drawing/2014/main" id="{45F79F73-2DD0-FFCC-D4B5-E7EA2516117C}"/>
              </a:ext>
            </a:extLst>
          </p:cNvPr>
          <p:cNvSpPr>
            <a:spLocks noGrp="1"/>
          </p:cNvSpPr>
          <p:nvPr>
            <p:ph type="body" sz="quarter" idx="42" hasCustomPrompt="1"/>
          </p:nvPr>
        </p:nvSpPr>
        <p:spPr>
          <a:xfrm>
            <a:off x="325821" y="1572688"/>
            <a:ext cx="10040285" cy="251305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0" name="Text Placeholder 8">
            <a:extLst>
              <a:ext uri="{FF2B5EF4-FFF2-40B4-BE49-F238E27FC236}">
                <a16:creationId xmlns:a16="http://schemas.microsoft.com/office/drawing/2014/main" id="{F61487A5-9EC5-7AEF-AECD-EC9C705CE2E2}"/>
              </a:ext>
            </a:extLst>
          </p:cNvPr>
          <p:cNvSpPr>
            <a:spLocks noGrp="1"/>
          </p:cNvSpPr>
          <p:nvPr>
            <p:ph type="body" sz="quarter" idx="43" hasCustomPrompt="1"/>
          </p:nvPr>
        </p:nvSpPr>
        <p:spPr>
          <a:xfrm>
            <a:off x="325821" y="1111161"/>
            <a:ext cx="1004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1" name="Text Placeholder 8">
            <a:extLst>
              <a:ext uri="{FF2B5EF4-FFF2-40B4-BE49-F238E27FC236}">
                <a16:creationId xmlns:a16="http://schemas.microsoft.com/office/drawing/2014/main" id="{27503310-CA87-0474-68CD-C891F843576F}"/>
              </a:ext>
            </a:extLst>
          </p:cNvPr>
          <p:cNvSpPr>
            <a:spLocks noGrp="1"/>
          </p:cNvSpPr>
          <p:nvPr>
            <p:ph type="body" sz="quarter" idx="45" hasCustomPrompt="1"/>
          </p:nvPr>
        </p:nvSpPr>
        <p:spPr>
          <a:xfrm>
            <a:off x="325821" y="4258698"/>
            <a:ext cx="1004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2" name="Text Placeholder 25">
            <a:extLst>
              <a:ext uri="{FF2B5EF4-FFF2-40B4-BE49-F238E27FC236}">
                <a16:creationId xmlns:a16="http://schemas.microsoft.com/office/drawing/2014/main" id="{408BB68A-2669-A922-C7DA-CDD662D2777D}"/>
              </a:ext>
            </a:extLst>
          </p:cNvPr>
          <p:cNvSpPr>
            <a:spLocks noGrp="1"/>
          </p:cNvSpPr>
          <p:nvPr>
            <p:ph type="body" sz="quarter" idx="54" hasCustomPrompt="1"/>
          </p:nvPr>
        </p:nvSpPr>
        <p:spPr>
          <a:xfrm>
            <a:off x="325821" y="4720226"/>
            <a:ext cx="10040521"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3" name="Text Placeholder 2">
            <a:extLst>
              <a:ext uri="{FF2B5EF4-FFF2-40B4-BE49-F238E27FC236}">
                <a16:creationId xmlns:a16="http://schemas.microsoft.com/office/drawing/2014/main" id="{9BE56D7B-14C2-750D-5C69-119A400D9CCB}"/>
              </a:ext>
            </a:extLst>
          </p:cNvPr>
          <p:cNvSpPr>
            <a:spLocks noGrp="1"/>
          </p:cNvSpPr>
          <p:nvPr>
            <p:ph type="body" sz="quarter" idx="55"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Tree>
    <p:extLst>
      <p:ext uri="{BB962C8B-B14F-4D97-AF65-F5344CB8AC3E}">
        <p14:creationId xmlns:p14="http://schemas.microsoft.com/office/powerpoint/2010/main" val="14992536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Page - 2 Boxes">
    <p:bg>
      <p:bgPr>
        <a:solidFill>
          <a:schemeClr val="bg1">
            <a:lumMod val="95000"/>
          </a:schemeClr>
        </a:solidFill>
        <a:effectLst/>
      </p:bgPr>
    </p:bg>
    <p:spTree>
      <p:nvGrpSpPr>
        <p:cNvPr id="1" name=""/>
        <p:cNvGrpSpPr/>
        <p:nvPr/>
      </p:nvGrpSpPr>
      <p:grpSpPr>
        <a:xfrm>
          <a:off x="0" y="0"/>
          <a:ext cx="0" cy="0"/>
          <a:chOff x="0" y="0"/>
          <a:chExt cx="0" cy="0"/>
        </a:xfrm>
      </p:grpSpPr>
      <p:sp>
        <p:nvSpPr>
          <p:cNvPr id="2" name="Text Placeholder 25">
            <a:extLst>
              <a:ext uri="{FF2B5EF4-FFF2-40B4-BE49-F238E27FC236}">
                <a16:creationId xmlns:a16="http://schemas.microsoft.com/office/drawing/2014/main" id="{442518EC-1234-3EDC-DA00-5A0222CA7349}"/>
              </a:ext>
            </a:extLst>
          </p:cNvPr>
          <p:cNvSpPr>
            <a:spLocks noGrp="1"/>
          </p:cNvSpPr>
          <p:nvPr>
            <p:ph type="body" sz="quarter" idx="42" hasCustomPrompt="1"/>
          </p:nvPr>
        </p:nvSpPr>
        <p:spPr>
          <a:xfrm>
            <a:off x="325821" y="867011"/>
            <a:ext cx="10040285" cy="28696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 name="Text Placeholder 8">
            <a:extLst>
              <a:ext uri="{FF2B5EF4-FFF2-40B4-BE49-F238E27FC236}">
                <a16:creationId xmlns:a16="http://schemas.microsoft.com/office/drawing/2014/main" id="{31F6F025-3E2E-0ACE-D7A9-7B0E05D788AD}"/>
              </a:ext>
            </a:extLst>
          </p:cNvPr>
          <p:cNvSpPr>
            <a:spLocks noGrp="1"/>
          </p:cNvSpPr>
          <p:nvPr>
            <p:ph type="body" sz="quarter" idx="44" hasCustomPrompt="1"/>
          </p:nvPr>
        </p:nvSpPr>
        <p:spPr>
          <a:xfrm>
            <a:off x="325821" y="405483"/>
            <a:ext cx="1004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5" name="Text Placeholder 25">
            <a:extLst>
              <a:ext uri="{FF2B5EF4-FFF2-40B4-BE49-F238E27FC236}">
                <a16:creationId xmlns:a16="http://schemas.microsoft.com/office/drawing/2014/main" id="{105A856F-E2C3-6410-E073-17090F8C71A1}"/>
              </a:ext>
            </a:extLst>
          </p:cNvPr>
          <p:cNvSpPr>
            <a:spLocks noGrp="1"/>
          </p:cNvSpPr>
          <p:nvPr>
            <p:ph type="body" sz="quarter" idx="45" hasCustomPrompt="1"/>
          </p:nvPr>
        </p:nvSpPr>
        <p:spPr>
          <a:xfrm>
            <a:off x="325821" y="4352473"/>
            <a:ext cx="10040285" cy="2871879"/>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6" name="Text Placeholder 8">
            <a:extLst>
              <a:ext uri="{FF2B5EF4-FFF2-40B4-BE49-F238E27FC236}">
                <a16:creationId xmlns:a16="http://schemas.microsoft.com/office/drawing/2014/main" id="{4694FACE-D478-5B94-BE8B-2165CCC764B9}"/>
              </a:ext>
            </a:extLst>
          </p:cNvPr>
          <p:cNvSpPr>
            <a:spLocks noGrp="1"/>
          </p:cNvSpPr>
          <p:nvPr>
            <p:ph type="body" sz="quarter" idx="46" hasCustomPrompt="1"/>
          </p:nvPr>
        </p:nvSpPr>
        <p:spPr>
          <a:xfrm>
            <a:off x="325821" y="3890944"/>
            <a:ext cx="1004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Tree>
    <p:extLst>
      <p:ext uri="{BB962C8B-B14F-4D97-AF65-F5344CB8AC3E}">
        <p14:creationId xmlns:p14="http://schemas.microsoft.com/office/powerpoint/2010/main" val="21446208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Page - 2 Boxes (2)">
    <p:bg>
      <p:bgPr>
        <a:solidFill>
          <a:schemeClr val="bg1">
            <a:lumMod val="95000"/>
          </a:schemeClr>
        </a:solidFill>
        <a:effectLst/>
      </p:bgPr>
    </p:bg>
    <p:spTree>
      <p:nvGrpSpPr>
        <p:cNvPr id="1" name=""/>
        <p:cNvGrpSpPr/>
        <p:nvPr/>
      </p:nvGrpSpPr>
      <p:grpSpPr>
        <a:xfrm>
          <a:off x="0" y="0"/>
          <a:ext cx="0" cy="0"/>
          <a:chOff x="0" y="0"/>
          <a:chExt cx="0" cy="0"/>
        </a:xfrm>
      </p:grpSpPr>
      <p:sp>
        <p:nvSpPr>
          <p:cNvPr id="6" name="Text Placeholder 25">
            <a:extLst>
              <a:ext uri="{FF2B5EF4-FFF2-40B4-BE49-F238E27FC236}">
                <a16:creationId xmlns:a16="http://schemas.microsoft.com/office/drawing/2014/main" id="{B5D4684B-EDC8-6D10-5CBD-4E02798EC882}"/>
              </a:ext>
            </a:extLst>
          </p:cNvPr>
          <p:cNvSpPr>
            <a:spLocks noGrp="1"/>
          </p:cNvSpPr>
          <p:nvPr>
            <p:ph type="body" sz="quarter" idx="26" hasCustomPrompt="1"/>
          </p:nvPr>
        </p:nvSpPr>
        <p:spPr>
          <a:xfrm>
            <a:off x="325706" y="1572774"/>
            <a:ext cx="4939200" cy="56426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6" name="Text Placeholder 25">
            <a:extLst>
              <a:ext uri="{FF2B5EF4-FFF2-40B4-BE49-F238E27FC236}">
                <a16:creationId xmlns:a16="http://schemas.microsoft.com/office/drawing/2014/main" id="{A4A98C5E-27F7-A7ED-FCD3-9BD4540B7A2F}"/>
              </a:ext>
            </a:extLst>
          </p:cNvPr>
          <p:cNvSpPr>
            <a:spLocks noGrp="1"/>
          </p:cNvSpPr>
          <p:nvPr>
            <p:ph type="body" sz="quarter" idx="39" hasCustomPrompt="1"/>
          </p:nvPr>
        </p:nvSpPr>
        <p:spPr>
          <a:xfrm>
            <a:off x="5426906" y="1572688"/>
            <a:ext cx="4939201" cy="56439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5" name="Text Placeholder 8">
            <a:extLst>
              <a:ext uri="{FF2B5EF4-FFF2-40B4-BE49-F238E27FC236}">
                <a16:creationId xmlns:a16="http://schemas.microsoft.com/office/drawing/2014/main" id="{71F89511-5D7C-3A3A-5B8D-46F9AA508CC5}"/>
              </a:ext>
            </a:extLst>
          </p:cNvPr>
          <p:cNvSpPr>
            <a:spLocks noGrp="1"/>
          </p:cNvSpPr>
          <p:nvPr>
            <p:ph type="body" sz="quarter" idx="43" hasCustomPrompt="1"/>
          </p:nvPr>
        </p:nvSpPr>
        <p:spPr>
          <a:xfrm>
            <a:off x="325821" y="1111161"/>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8" name="Text Placeholder 8">
            <a:extLst>
              <a:ext uri="{FF2B5EF4-FFF2-40B4-BE49-F238E27FC236}">
                <a16:creationId xmlns:a16="http://schemas.microsoft.com/office/drawing/2014/main" id="{A48E82C4-3996-4D81-94EE-4C7F1E18E47A}"/>
              </a:ext>
            </a:extLst>
          </p:cNvPr>
          <p:cNvSpPr>
            <a:spLocks noGrp="1"/>
          </p:cNvSpPr>
          <p:nvPr>
            <p:ph type="body" sz="quarter" idx="40" hasCustomPrompt="1"/>
          </p:nvPr>
        </p:nvSpPr>
        <p:spPr>
          <a:xfrm>
            <a:off x="5426906" y="1111161"/>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1" name="Text Placeholder 2">
            <a:extLst>
              <a:ext uri="{FF2B5EF4-FFF2-40B4-BE49-F238E27FC236}">
                <a16:creationId xmlns:a16="http://schemas.microsoft.com/office/drawing/2014/main" id="{EB91BD14-9F8D-C15A-A1DE-321CCBCD9F6F}"/>
              </a:ext>
            </a:extLst>
          </p:cNvPr>
          <p:cNvSpPr>
            <a:spLocks noGrp="1"/>
          </p:cNvSpPr>
          <p:nvPr>
            <p:ph type="body" sz="quarter" idx="55"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Tree>
    <p:extLst>
      <p:ext uri="{BB962C8B-B14F-4D97-AF65-F5344CB8AC3E}">
        <p14:creationId xmlns:p14="http://schemas.microsoft.com/office/powerpoint/2010/main" val="24675032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Page - 2 Boxes (2)">
    <p:bg>
      <p:bgPr>
        <a:solidFill>
          <a:schemeClr val="bg1">
            <a:lumMod val="95000"/>
          </a:schemeClr>
        </a:solidFill>
        <a:effectLst/>
      </p:bgPr>
    </p:bg>
    <p:spTree>
      <p:nvGrpSpPr>
        <p:cNvPr id="1" name=""/>
        <p:cNvGrpSpPr/>
        <p:nvPr/>
      </p:nvGrpSpPr>
      <p:grpSpPr>
        <a:xfrm>
          <a:off x="0" y="0"/>
          <a:ext cx="0" cy="0"/>
          <a:chOff x="0" y="0"/>
          <a:chExt cx="0" cy="0"/>
        </a:xfrm>
      </p:grpSpPr>
      <p:sp>
        <p:nvSpPr>
          <p:cNvPr id="2" name="Text Placeholder 25">
            <a:extLst>
              <a:ext uri="{FF2B5EF4-FFF2-40B4-BE49-F238E27FC236}">
                <a16:creationId xmlns:a16="http://schemas.microsoft.com/office/drawing/2014/main" id="{B4DCA7A9-0140-CE43-9785-181081622076}"/>
              </a:ext>
            </a:extLst>
          </p:cNvPr>
          <p:cNvSpPr>
            <a:spLocks noGrp="1"/>
          </p:cNvSpPr>
          <p:nvPr>
            <p:ph type="body" sz="quarter" idx="42" hasCustomPrompt="1"/>
          </p:nvPr>
        </p:nvSpPr>
        <p:spPr>
          <a:xfrm>
            <a:off x="325821" y="867011"/>
            <a:ext cx="4939085" cy="6348443"/>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 name="Text Placeholder 8">
            <a:extLst>
              <a:ext uri="{FF2B5EF4-FFF2-40B4-BE49-F238E27FC236}">
                <a16:creationId xmlns:a16="http://schemas.microsoft.com/office/drawing/2014/main" id="{09CDD6D2-C8E5-9460-AB29-A99DF86CEE84}"/>
              </a:ext>
            </a:extLst>
          </p:cNvPr>
          <p:cNvSpPr>
            <a:spLocks noGrp="1"/>
          </p:cNvSpPr>
          <p:nvPr>
            <p:ph type="body" sz="quarter" idx="43" hasCustomPrompt="1"/>
          </p:nvPr>
        </p:nvSpPr>
        <p:spPr>
          <a:xfrm>
            <a:off x="325821" y="405483"/>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4" name="Text Placeholder 8">
            <a:extLst>
              <a:ext uri="{FF2B5EF4-FFF2-40B4-BE49-F238E27FC236}">
                <a16:creationId xmlns:a16="http://schemas.microsoft.com/office/drawing/2014/main" id="{689E149A-77F8-696F-8D2C-E49F530BBF79}"/>
              </a:ext>
            </a:extLst>
          </p:cNvPr>
          <p:cNvSpPr>
            <a:spLocks noGrp="1"/>
          </p:cNvSpPr>
          <p:nvPr>
            <p:ph type="body" sz="quarter" idx="40" hasCustomPrompt="1"/>
          </p:nvPr>
        </p:nvSpPr>
        <p:spPr>
          <a:xfrm>
            <a:off x="5426906" y="405483"/>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7" name="Text Placeholder 25">
            <a:extLst>
              <a:ext uri="{FF2B5EF4-FFF2-40B4-BE49-F238E27FC236}">
                <a16:creationId xmlns:a16="http://schemas.microsoft.com/office/drawing/2014/main" id="{16B83445-B6E4-87DC-9F62-E4ACB1DF1B84}"/>
              </a:ext>
            </a:extLst>
          </p:cNvPr>
          <p:cNvSpPr>
            <a:spLocks noGrp="1"/>
          </p:cNvSpPr>
          <p:nvPr>
            <p:ph type="body" sz="quarter" idx="46" hasCustomPrompt="1"/>
          </p:nvPr>
        </p:nvSpPr>
        <p:spPr>
          <a:xfrm>
            <a:off x="5426906" y="867011"/>
            <a:ext cx="4939201" cy="6348443"/>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Tree>
    <p:extLst>
      <p:ext uri="{BB962C8B-B14F-4D97-AF65-F5344CB8AC3E}">
        <p14:creationId xmlns:p14="http://schemas.microsoft.com/office/powerpoint/2010/main" val="16029300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Page - 3 Boxes">
    <p:bg>
      <p:bgPr>
        <a:solidFill>
          <a:schemeClr val="bg1">
            <a:lumMod val="95000"/>
          </a:schemeClr>
        </a:solidFill>
        <a:effectLst/>
      </p:bgPr>
    </p:bg>
    <p:spTree>
      <p:nvGrpSpPr>
        <p:cNvPr id="1" name=""/>
        <p:cNvGrpSpPr/>
        <p:nvPr/>
      </p:nvGrpSpPr>
      <p:grpSpPr>
        <a:xfrm>
          <a:off x="0" y="0"/>
          <a:ext cx="0" cy="0"/>
          <a:chOff x="0" y="0"/>
          <a:chExt cx="0" cy="0"/>
        </a:xfrm>
      </p:grpSpPr>
      <p:sp>
        <p:nvSpPr>
          <p:cNvPr id="29" name="Text Placeholder 25">
            <a:extLst>
              <a:ext uri="{FF2B5EF4-FFF2-40B4-BE49-F238E27FC236}">
                <a16:creationId xmlns:a16="http://schemas.microsoft.com/office/drawing/2014/main" id="{16368D40-D348-B2D7-8C1C-8FDC0EC924B7}"/>
              </a:ext>
            </a:extLst>
          </p:cNvPr>
          <p:cNvSpPr>
            <a:spLocks noGrp="1"/>
          </p:cNvSpPr>
          <p:nvPr>
            <p:ph type="body" sz="quarter" idx="26" hasCustomPrompt="1"/>
          </p:nvPr>
        </p:nvSpPr>
        <p:spPr>
          <a:xfrm>
            <a:off x="325706" y="1572688"/>
            <a:ext cx="3229508" cy="56439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0" name="Text Placeholder 8">
            <a:extLst>
              <a:ext uri="{FF2B5EF4-FFF2-40B4-BE49-F238E27FC236}">
                <a16:creationId xmlns:a16="http://schemas.microsoft.com/office/drawing/2014/main" id="{87E585A4-45A7-DB8F-39E7-6C885FE713A9}"/>
              </a:ext>
            </a:extLst>
          </p:cNvPr>
          <p:cNvSpPr>
            <a:spLocks noGrp="1"/>
          </p:cNvSpPr>
          <p:nvPr>
            <p:ph type="body" sz="quarter" idx="39" hasCustomPrompt="1"/>
          </p:nvPr>
        </p:nvSpPr>
        <p:spPr>
          <a:xfrm>
            <a:off x="325706"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1" name="Text Placeholder 25">
            <a:extLst>
              <a:ext uri="{FF2B5EF4-FFF2-40B4-BE49-F238E27FC236}">
                <a16:creationId xmlns:a16="http://schemas.microsoft.com/office/drawing/2014/main" id="{CC58B4F7-556A-83F5-65C3-3DFC513EC0FC}"/>
              </a:ext>
            </a:extLst>
          </p:cNvPr>
          <p:cNvSpPr>
            <a:spLocks noGrp="1"/>
          </p:cNvSpPr>
          <p:nvPr>
            <p:ph type="body" sz="quarter" idx="40" hasCustomPrompt="1"/>
          </p:nvPr>
        </p:nvSpPr>
        <p:spPr>
          <a:xfrm>
            <a:off x="3741259" y="1572688"/>
            <a:ext cx="3229508" cy="56439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2" name="Text Placeholder 8">
            <a:extLst>
              <a:ext uri="{FF2B5EF4-FFF2-40B4-BE49-F238E27FC236}">
                <a16:creationId xmlns:a16="http://schemas.microsoft.com/office/drawing/2014/main" id="{3DEF8672-C840-C3BE-20BB-9CE30C621519}"/>
              </a:ext>
            </a:extLst>
          </p:cNvPr>
          <p:cNvSpPr>
            <a:spLocks noGrp="1"/>
          </p:cNvSpPr>
          <p:nvPr>
            <p:ph type="body" sz="quarter" idx="41" hasCustomPrompt="1"/>
          </p:nvPr>
        </p:nvSpPr>
        <p:spPr>
          <a:xfrm>
            <a:off x="3741259"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3" name="Text Placeholder 25">
            <a:extLst>
              <a:ext uri="{FF2B5EF4-FFF2-40B4-BE49-F238E27FC236}">
                <a16:creationId xmlns:a16="http://schemas.microsoft.com/office/drawing/2014/main" id="{9C17DCFB-B7C2-BB6A-C169-7B1EFEAEFADC}"/>
              </a:ext>
            </a:extLst>
          </p:cNvPr>
          <p:cNvSpPr>
            <a:spLocks noGrp="1"/>
          </p:cNvSpPr>
          <p:nvPr>
            <p:ph type="body" sz="quarter" idx="42" hasCustomPrompt="1"/>
          </p:nvPr>
        </p:nvSpPr>
        <p:spPr>
          <a:xfrm>
            <a:off x="7138882" y="1572688"/>
            <a:ext cx="3229200" cy="56426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4" name="Text Placeholder 8">
            <a:extLst>
              <a:ext uri="{FF2B5EF4-FFF2-40B4-BE49-F238E27FC236}">
                <a16:creationId xmlns:a16="http://schemas.microsoft.com/office/drawing/2014/main" id="{A69A1474-9BBE-11F0-52B1-336D27A84D92}"/>
              </a:ext>
            </a:extLst>
          </p:cNvPr>
          <p:cNvSpPr>
            <a:spLocks noGrp="1"/>
          </p:cNvSpPr>
          <p:nvPr>
            <p:ph type="body" sz="quarter" idx="43" hasCustomPrompt="1"/>
          </p:nvPr>
        </p:nvSpPr>
        <p:spPr>
          <a:xfrm>
            <a:off x="7138882"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0" name="Text Placeholder 2">
            <a:extLst>
              <a:ext uri="{FF2B5EF4-FFF2-40B4-BE49-F238E27FC236}">
                <a16:creationId xmlns:a16="http://schemas.microsoft.com/office/drawing/2014/main" id="{1F5ED820-9C1C-E964-323E-B2D635C61D0B}"/>
              </a:ext>
            </a:extLst>
          </p:cNvPr>
          <p:cNvSpPr>
            <a:spLocks noGrp="1"/>
          </p:cNvSpPr>
          <p:nvPr>
            <p:ph type="body" sz="quarter" idx="55"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Tree>
    <p:extLst>
      <p:ext uri="{BB962C8B-B14F-4D97-AF65-F5344CB8AC3E}">
        <p14:creationId xmlns:p14="http://schemas.microsoft.com/office/powerpoint/2010/main" val="22961565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1_Page - 3 Boxes">
    <p:bg>
      <p:bgPr>
        <a:solidFill>
          <a:schemeClr val="bg1">
            <a:lumMod val="95000"/>
          </a:schemeClr>
        </a:solidFill>
        <a:effectLst/>
      </p:bgPr>
    </p:bg>
    <p:spTree>
      <p:nvGrpSpPr>
        <p:cNvPr id="1" name=""/>
        <p:cNvGrpSpPr/>
        <p:nvPr/>
      </p:nvGrpSpPr>
      <p:grpSpPr>
        <a:xfrm>
          <a:off x="0" y="0"/>
          <a:ext cx="0" cy="0"/>
          <a:chOff x="0" y="0"/>
          <a:chExt cx="0" cy="0"/>
        </a:xfrm>
      </p:grpSpPr>
      <p:sp>
        <p:nvSpPr>
          <p:cNvPr id="29" name="Text Placeholder 25">
            <a:extLst>
              <a:ext uri="{FF2B5EF4-FFF2-40B4-BE49-F238E27FC236}">
                <a16:creationId xmlns:a16="http://schemas.microsoft.com/office/drawing/2014/main" id="{16368D40-D348-B2D7-8C1C-8FDC0EC924B7}"/>
              </a:ext>
            </a:extLst>
          </p:cNvPr>
          <p:cNvSpPr>
            <a:spLocks noGrp="1"/>
          </p:cNvSpPr>
          <p:nvPr>
            <p:ph type="body" sz="quarter" idx="26" hasCustomPrompt="1"/>
          </p:nvPr>
        </p:nvSpPr>
        <p:spPr>
          <a:xfrm>
            <a:off x="325706" y="867011"/>
            <a:ext cx="3229508" cy="6349581"/>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0" name="Text Placeholder 8">
            <a:extLst>
              <a:ext uri="{FF2B5EF4-FFF2-40B4-BE49-F238E27FC236}">
                <a16:creationId xmlns:a16="http://schemas.microsoft.com/office/drawing/2014/main" id="{87E585A4-45A7-DB8F-39E7-6C885FE713A9}"/>
              </a:ext>
            </a:extLst>
          </p:cNvPr>
          <p:cNvSpPr>
            <a:spLocks noGrp="1"/>
          </p:cNvSpPr>
          <p:nvPr>
            <p:ph type="body" sz="quarter" idx="39" hasCustomPrompt="1"/>
          </p:nvPr>
        </p:nvSpPr>
        <p:spPr>
          <a:xfrm>
            <a:off x="325706"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1" name="Text Placeholder 25">
            <a:extLst>
              <a:ext uri="{FF2B5EF4-FFF2-40B4-BE49-F238E27FC236}">
                <a16:creationId xmlns:a16="http://schemas.microsoft.com/office/drawing/2014/main" id="{CC58B4F7-556A-83F5-65C3-3DFC513EC0FC}"/>
              </a:ext>
            </a:extLst>
          </p:cNvPr>
          <p:cNvSpPr>
            <a:spLocks noGrp="1"/>
          </p:cNvSpPr>
          <p:nvPr>
            <p:ph type="body" sz="quarter" idx="40" hasCustomPrompt="1"/>
          </p:nvPr>
        </p:nvSpPr>
        <p:spPr>
          <a:xfrm>
            <a:off x="3741259" y="867011"/>
            <a:ext cx="3229508" cy="6349581"/>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2" name="Text Placeholder 8">
            <a:extLst>
              <a:ext uri="{FF2B5EF4-FFF2-40B4-BE49-F238E27FC236}">
                <a16:creationId xmlns:a16="http://schemas.microsoft.com/office/drawing/2014/main" id="{3DEF8672-C840-C3BE-20BB-9CE30C621519}"/>
              </a:ext>
            </a:extLst>
          </p:cNvPr>
          <p:cNvSpPr>
            <a:spLocks noGrp="1"/>
          </p:cNvSpPr>
          <p:nvPr>
            <p:ph type="body" sz="quarter" idx="41" hasCustomPrompt="1"/>
          </p:nvPr>
        </p:nvSpPr>
        <p:spPr>
          <a:xfrm>
            <a:off x="3741259"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3" name="Text Placeholder 25">
            <a:extLst>
              <a:ext uri="{FF2B5EF4-FFF2-40B4-BE49-F238E27FC236}">
                <a16:creationId xmlns:a16="http://schemas.microsoft.com/office/drawing/2014/main" id="{9C17DCFB-B7C2-BB6A-C169-7B1EFEAEFADC}"/>
              </a:ext>
            </a:extLst>
          </p:cNvPr>
          <p:cNvSpPr>
            <a:spLocks noGrp="1"/>
          </p:cNvSpPr>
          <p:nvPr>
            <p:ph type="body" sz="quarter" idx="42" hasCustomPrompt="1"/>
          </p:nvPr>
        </p:nvSpPr>
        <p:spPr>
          <a:xfrm>
            <a:off x="7138882" y="867164"/>
            <a:ext cx="3229200" cy="63482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4" name="Text Placeholder 8">
            <a:extLst>
              <a:ext uri="{FF2B5EF4-FFF2-40B4-BE49-F238E27FC236}">
                <a16:creationId xmlns:a16="http://schemas.microsoft.com/office/drawing/2014/main" id="{A69A1474-9BBE-11F0-52B1-336D27A84D92}"/>
              </a:ext>
            </a:extLst>
          </p:cNvPr>
          <p:cNvSpPr>
            <a:spLocks noGrp="1"/>
          </p:cNvSpPr>
          <p:nvPr>
            <p:ph type="body" sz="quarter" idx="43" hasCustomPrompt="1"/>
          </p:nvPr>
        </p:nvSpPr>
        <p:spPr>
          <a:xfrm>
            <a:off x="7138882"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Tree>
    <p:extLst>
      <p:ext uri="{BB962C8B-B14F-4D97-AF65-F5344CB8AC3E}">
        <p14:creationId xmlns:p14="http://schemas.microsoft.com/office/powerpoint/2010/main" val="36914225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Page - 3 Boxes (2)">
    <p:bg>
      <p:bgPr>
        <a:solidFill>
          <a:schemeClr val="bg1">
            <a:lumMod val="95000"/>
          </a:schemeClr>
        </a:solidFill>
        <a:effectLst/>
      </p:bgPr>
    </p:bg>
    <p:spTree>
      <p:nvGrpSpPr>
        <p:cNvPr id="1" name=""/>
        <p:cNvGrpSpPr/>
        <p:nvPr/>
      </p:nvGrpSpPr>
      <p:grpSpPr>
        <a:xfrm>
          <a:off x="0" y="0"/>
          <a:ext cx="0" cy="0"/>
          <a:chOff x="0" y="0"/>
          <a:chExt cx="0" cy="0"/>
        </a:xfrm>
      </p:grpSpPr>
      <p:sp>
        <p:nvSpPr>
          <p:cNvPr id="17" name="Text Placeholder 25">
            <a:extLst>
              <a:ext uri="{FF2B5EF4-FFF2-40B4-BE49-F238E27FC236}">
                <a16:creationId xmlns:a16="http://schemas.microsoft.com/office/drawing/2014/main" id="{FBEBD435-D3B3-4A0A-FEC5-186F4132438E}"/>
              </a:ext>
            </a:extLst>
          </p:cNvPr>
          <p:cNvSpPr>
            <a:spLocks noGrp="1"/>
          </p:cNvSpPr>
          <p:nvPr>
            <p:ph type="body" sz="quarter" idx="26" hasCustomPrompt="1"/>
          </p:nvPr>
        </p:nvSpPr>
        <p:spPr>
          <a:xfrm>
            <a:off x="325706" y="1582630"/>
            <a:ext cx="10040400"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9" name="Text Placeholder 8">
            <a:extLst>
              <a:ext uri="{FF2B5EF4-FFF2-40B4-BE49-F238E27FC236}">
                <a16:creationId xmlns:a16="http://schemas.microsoft.com/office/drawing/2014/main" id="{FFEE0F54-713B-7053-DFF8-2BAA6605EA27}"/>
              </a:ext>
            </a:extLst>
          </p:cNvPr>
          <p:cNvSpPr>
            <a:spLocks noGrp="1"/>
          </p:cNvSpPr>
          <p:nvPr>
            <p:ph type="body" sz="quarter" idx="38" hasCustomPrompt="1"/>
          </p:nvPr>
        </p:nvSpPr>
        <p:spPr>
          <a:xfrm>
            <a:off x="325706" y="1121100"/>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4" name="Text Placeholder 8">
            <a:extLst>
              <a:ext uri="{FF2B5EF4-FFF2-40B4-BE49-F238E27FC236}">
                <a16:creationId xmlns:a16="http://schemas.microsoft.com/office/drawing/2014/main" id="{73F3849B-3254-2CA9-67E1-04BCC90B7B4F}"/>
              </a:ext>
            </a:extLst>
          </p:cNvPr>
          <p:cNvSpPr>
            <a:spLocks noGrp="1"/>
          </p:cNvSpPr>
          <p:nvPr>
            <p:ph type="body" sz="quarter" idx="40" hasCustomPrompt="1"/>
          </p:nvPr>
        </p:nvSpPr>
        <p:spPr>
          <a:xfrm>
            <a:off x="325706" y="3201311"/>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7" name="Text Placeholder 8">
            <a:extLst>
              <a:ext uri="{FF2B5EF4-FFF2-40B4-BE49-F238E27FC236}">
                <a16:creationId xmlns:a16="http://schemas.microsoft.com/office/drawing/2014/main" id="{1A562CE3-E597-E028-8D84-3E1F8B3BC9BF}"/>
              </a:ext>
            </a:extLst>
          </p:cNvPr>
          <p:cNvSpPr>
            <a:spLocks noGrp="1"/>
          </p:cNvSpPr>
          <p:nvPr>
            <p:ph type="body" sz="quarter" idx="42" hasCustomPrompt="1"/>
          </p:nvPr>
        </p:nvSpPr>
        <p:spPr>
          <a:xfrm>
            <a:off x="325706" y="5281522"/>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7" name="Text Placeholder 25">
            <a:extLst>
              <a:ext uri="{FF2B5EF4-FFF2-40B4-BE49-F238E27FC236}">
                <a16:creationId xmlns:a16="http://schemas.microsoft.com/office/drawing/2014/main" id="{9E27A9FA-1115-DEBD-D443-F7CAD524493F}"/>
              </a:ext>
            </a:extLst>
          </p:cNvPr>
          <p:cNvSpPr>
            <a:spLocks noGrp="1"/>
          </p:cNvSpPr>
          <p:nvPr>
            <p:ph type="body" sz="quarter" idx="54" hasCustomPrompt="1"/>
          </p:nvPr>
        </p:nvSpPr>
        <p:spPr>
          <a:xfrm>
            <a:off x="325706" y="5743052"/>
            <a:ext cx="10040400"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8" name="Text Placeholder 25">
            <a:extLst>
              <a:ext uri="{FF2B5EF4-FFF2-40B4-BE49-F238E27FC236}">
                <a16:creationId xmlns:a16="http://schemas.microsoft.com/office/drawing/2014/main" id="{DA8A45F7-D732-2290-E7F0-C2FDCA8F1FF7}"/>
              </a:ext>
            </a:extLst>
          </p:cNvPr>
          <p:cNvSpPr>
            <a:spLocks noGrp="1"/>
          </p:cNvSpPr>
          <p:nvPr>
            <p:ph type="body" sz="quarter" idx="55" hasCustomPrompt="1"/>
          </p:nvPr>
        </p:nvSpPr>
        <p:spPr>
          <a:xfrm>
            <a:off x="325706" y="3662841"/>
            <a:ext cx="10040400"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9" name="Text Placeholder 2">
            <a:extLst>
              <a:ext uri="{FF2B5EF4-FFF2-40B4-BE49-F238E27FC236}">
                <a16:creationId xmlns:a16="http://schemas.microsoft.com/office/drawing/2014/main" id="{CD4C950E-F1B3-FDD0-F59F-4E78D125D5A3}"/>
              </a:ext>
            </a:extLst>
          </p:cNvPr>
          <p:cNvSpPr>
            <a:spLocks noGrp="1"/>
          </p:cNvSpPr>
          <p:nvPr>
            <p:ph type="body" sz="quarter" idx="56"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Tree>
    <p:extLst>
      <p:ext uri="{BB962C8B-B14F-4D97-AF65-F5344CB8AC3E}">
        <p14:creationId xmlns:p14="http://schemas.microsoft.com/office/powerpoint/2010/main" val="33360781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21.xml"/><Relationship Id="rId7" Type="http://schemas.openxmlformats.org/officeDocument/2006/relationships/theme" Target="../theme/theme2.xml"/><Relationship Id="rId2" Type="http://schemas.openxmlformats.org/officeDocument/2006/relationships/slideLayout" Target="../slideLayouts/slideLayout20.xml"/><Relationship Id="rId1" Type="http://schemas.openxmlformats.org/officeDocument/2006/relationships/slideLayout" Target="../slideLayouts/slideLayout19.xml"/><Relationship Id="rId6" Type="http://schemas.openxmlformats.org/officeDocument/2006/relationships/slideLayout" Target="../slideLayouts/slideLayout24.xml"/><Relationship Id="rId5" Type="http://schemas.openxmlformats.org/officeDocument/2006/relationships/slideLayout" Target="../slideLayouts/slideLayout23.xml"/><Relationship Id="rId4" Type="http://schemas.openxmlformats.org/officeDocument/2006/relationships/slideLayout" Target="../slideLayouts/slideLayout22.xml"/></Relationships>
</file>

<file path=ppt/slideMasters/_rels/slideMaster3.xml.rels><?xml version="1.0" encoding="UTF-8" standalone="yes"?>
<Relationships xmlns="http://schemas.openxmlformats.org/package/2006/relationships"><Relationship Id="rId2" Type="http://schemas.openxmlformats.org/officeDocument/2006/relationships/theme" Target="../theme/theme3.xml"/><Relationship Id="rId1" Type="http://schemas.openxmlformats.org/officeDocument/2006/relationships/slideLayout" Target="../slideLayouts/slideLayout2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674331610"/>
      </p:ext>
    </p:extLst>
  </p:cSld>
  <p:clrMap bg1="lt1" tx1="dk1" bg2="lt2" tx2="dk2" accent1="accent1" accent2="accent2" accent3="accent3" accent4="accent4" accent5="accent5" accent6="accent6" hlink="hlink" folHlink="folHlink"/>
  <p:sldLayoutIdLst>
    <p:sldLayoutId id="2147483691" r:id="rId1"/>
    <p:sldLayoutId id="2147483703" r:id="rId2"/>
    <p:sldLayoutId id="2147483689" r:id="rId3"/>
    <p:sldLayoutId id="2147483704" r:id="rId4"/>
    <p:sldLayoutId id="2147483690" r:id="rId5"/>
    <p:sldLayoutId id="2147483705" r:id="rId6"/>
    <p:sldLayoutId id="2147483695" r:id="rId7"/>
    <p:sldLayoutId id="2147483706" r:id="rId8"/>
    <p:sldLayoutId id="2147483693" r:id="rId9"/>
    <p:sldLayoutId id="2147483726" r:id="rId10"/>
    <p:sldLayoutId id="2147483692" r:id="rId11"/>
    <p:sldLayoutId id="2147483727" r:id="rId12"/>
    <p:sldLayoutId id="2147483685" r:id="rId13"/>
    <p:sldLayoutId id="2147483702" r:id="rId14"/>
    <p:sldLayoutId id="2147483688" r:id="rId15"/>
    <p:sldLayoutId id="2147483729" r:id="rId16"/>
    <p:sldLayoutId id="2147483701" r:id="rId17"/>
    <p:sldLayoutId id="2147483728" r:id="rId18"/>
  </p:sldLayoutIdLst>
  <p:txStyles>
    <p:titleStyle>
      <a:lvl1pPr algn="l" defTabSz="1007943" rtl="0" eaLnBrk="1" latinLnBrk="0" hangingPunct="1">
        <a:lnSpc>
          <a:spcPct val="90000"/>
        </a:lnSpc>
        <a:spcBef>
          <a:spcPct val="0"/>
        </a:spcBef>
        <a:buNone/>
        <a:defRPr sz="4850" kern="1200">
          <a:solidFill>
            <a:schemeClr val="tx1"/>
          </a:solidFill>
          <a:latin typeface="+mj-lt"/>
          <a:ea typeface="+mj-ea"/>
          <a:cs typeface="+mj-cs"/>
        </a:defRPr>
      </a:lvl1pPr>
    </p:titleStyle>
    <p:bodyStyle>
      <a:lvl1pPr marL="251986" indent="-251986" algn="l" defTabSz="1007943" rtl="0" eaLnBrk="1" latinLnBrk="0" hangingPunct="1">
        <a:lnSpc>
          <a:spcPct val="90000"/>
        </a:lnSpc>
        <a:spcBef>
          <a:spcPts val="1102"/>
        </a:spcBef>
        <a:buFont typeface="Arial" panose="020B0604020202020204" pitchFamily="34" charset="0"/>
        <a:buChar char="•"/>
        <a:defRPr sz="3086" kern="1200">
          <a:solidFill>
            <a:schemeClr val="tx1"/>
          </a:solidFill>
          <a:latin typeface="+mn-lt"/>
          <a:ea typeface="+mn-ea"/>
          <a:cs typeface="+mn-cs"/>
        </a:defRPr>
      </a:lvl1pPr>
      <a:lvl2pPr marL="755957" indent="-251986" algn="l" defTabSz="1007943" rtl="0" eaLnBrk="1" latinLnBrk="0" hangingPunct="1">
        <a:lnSpc>
          <a:spcPct val="90000"/>
        </a:lnSpc>
        <a:spcBef>
          <a:spcPts val="551"/>
        </a:spcBef>
        <a:buFont typeface="Arial" panose="020B0604020202020204" pitchFamily="34" charset="0"/>
        <a:buChar char="•"/>
        <a:defRPr sz="2646" kern="1200">
          <a:solidFill>
            <a:schemeClr val="tx1"/>
          </a:solidFill>
          <a:latin typeface="+mn-lt"/>
          <a:ea typeface="+mn-ea"/>
          <a:cs typeface="+mn-cs"/>
        </a:defRPr>
      </a:lvl2pPr>
      <a:lvl3pPr marL="1259929" indent="-251986" algn="l" defTabSz="1007943" rtl="0" eaLnBrk="1" latinLnBrk="0" hangingPunct="1">
        <a:lnSpc>
          <a:spcPct val="90000"/>
        </a:lnSpc>
        <a:spcBef>
          <a:spcPts val="551"/>
        </a:spcBef>
        <a:buFont typeface="Arial" panose="020B0604020202020204" pitchFamily="34" charset="0"/>
        <a:buChar char="•"/>
        <a:defRPr sz="2205" kern="1200">
          <a:solidFill>
            <a:schemeClr val="tx1"/>
          </a:solidFill>
          <a:latin typeface="+mn-lt"/>
          <a:ea typeface="+mn-ea"/>
          <a:cs typeface="+mn-cs"/>
        </a:defRPr>
      </a:lvl3pPr>
      <a:lvl4pPr marL="1763900"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4pPr>
      <a:lvl5pPr marL="2267872"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5pPr>
      <a:lvl6pPr marL="2771844"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6pPr>
      <a:lvl7pPr marL="3275815"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7pPr>
      <a:lvl8pPr marL="3779787"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8pPr>
      <a:lvl9pPr marL="4283758"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9pPr>
    </p:bodyStyle>
    <p:otherStyle>
      <a:defPPr>
        <a:defRPr lang="en-US"/>
      </a:defPPr>
      <a:lvl1pPr marL="0" algn="l" defTabSz="1007943" rtl="0" eaLnBrk="1" latinLnBrk="0" hangingPunct="1">
        <a:defRPr sz="1984" kern="1200">
          <a:solidFill>
            <a:schemeClr val="tx1"/>
          </a:solidFill>
          <a:latin typeface="+mn-lt"/>
          <a:ea typeface="+mn-ea"/>
          <a:cs typeface="+mn-cs"/>
        </a:defRPr>
      </a:lvl1pPr>
      <a:lvl2pPr marL="503972" algn="l" defTabSz="1007943" rtl="0" eaLnBrk="1" latinLnBrk="0" hangingPunct="1">
        <a:defRPr sz="1984" kern="1200">
          <a:solidFill>
            <a:schemeClr val="tx1"/>
          </a:solidFill>
          <a:latin typeface="+mn-lt"/>
          <a:ea typeface="+mn-ea"/>
          <a:cs typeface="+mn-cs"/>
        </a:defRPr>
      </a:lvl2pPr>
      <a:lvl3pPr marL="1007943" algn="l" defTabSz="1007943" rtl="0" eaLnBrk="1" latinLnBrk="0" hangingPunct="1">
        <a:defRPr sz="1984" kern="1200">
          <a:solidFill>
            <a:schemeClr val="tx1"/>
          </a:solidFill>
          <a:latin typeface="+mn-lt"/>
          <a:ea typeface="+mn-ea"/>
          <a:cs typeface="+mn-cs"/>
        </a:defRPr>
      </a:lvl3pPr>
      <a:lvl4pPr marL="1511915" algn="l" defTabSz="1007943" rtl="0" eaLnBrk="1" latinLnBrk="0" hangingPunct="1">
        <a:defRPr sz="1984" kern="1200">
          <a:solidFill>
            <a:schemeClr val="tx1"/>
          </a:solidFill>
          <a:latin typeface="+mn-lt"/>
          <a:ea typeface="+mn-ea"/>
          <a:cs typeface="+mn-cs"/>
        </a:defRPr>
      </a:lvl4pPr>
      <a:lvl5pPr marL="2015886" algn="l" defTabSz="1007943" rtl="0" eaLnBrk="1" latinLnBrk="0" hangingPunct="1">
        <a:defRPr sz="1984" kern="1200">
          <a:solidFill>
            <a:schemeClr val="tx1"/>
          </a:solidFill>
          <a:latin typeface="+mn-lt"/>
          <a:ea typeface="+mn-ea"/>
          <a:cs typeface="+mn-cs"/>
        </a:defRPr>
      </a:lvl5pPr>
      <a:lvl6pPr marL="2519858" algn="l" defTabSz="1007943" rtl="0" eaLnBrk="1" latinLnBrk="0" hangingPunct="1">
        <a:defRPr sz="1984" kern="1200">
          <a:solidFill>
            <a:schemeClr val="tx1"/>
          </a:solidFill>
          <a:latin typeface="+mn-lt"/>
          <a:ea typeface="+mn-ea"/>
          <a:cs typeface="+mn-cs"/>
        </a:defRPr>
      </a:lvl6pPr>
      <a:lvl7pPr marL="3023829" algn="l" defTabSz="1007943" rtl="0" eaLnBrk="1" latinLnBrk="0" hangingPunct="1">
        <a:defRPr sz="1984" kern="1200">
          <a:solidFill>
            <a:schemeClr val="tx1"/>
          </a:solidFill>
          <a:latin typeface="+mn-lt"/>
          <a:ea typeface="+mn-ea"/>
          <a:cs typeface="+mn-cs"/>
        </a:defRPr>
      </a:lvl7pPr>
      <a:lvl8pPr marL="3527801" algn="l" defTabSz="1007943" rtl="0" eaLnBrk="1" latinLnBrk="0" hangingPunct="1">
        <a:defRPr sz="1984" kern="1200">
          <a:solidFill>
            <a:schemeClr val="tx1"/>
          </a:solidFill>
          <a:latin typeface="+mn-lt"/>
          <a:ea typeface="+mn-ea"/>
          <a:cs typeface="+mn-cs"/>
        </a:defRPr>
      </a:lvl8pPr>
      <a:lvl9pPr marL="4031772" algn="l" defTabSz="1007943" rtl="0" eaLnBrk="1" latinLnBrk="0" hangingPunct="1">
        <a:defRPr sz="1984"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204318870"/>
      </p:ext>
    </p:extLst>
  </p:cSld>
  <p:clrMap bg1="lt1" tx1="dk1" bg2="lt2" tx2="dk2" accent1="accent1" accent2="accent2" accent3="accent3" accent4="accent4" accent5="accent5" accent6="accent6" hlink="hlink" folHlink="folHlink"/>
  <p:sldLayoutIdLst>
    <p:sldLayoutId id="2147483708" r:id="rId1"/>
    <p:sldLayoutId id="2147483709" r:id="rId2"/>
    <p:sldLayoutId id="2147483710" r:id="rId3"/>
    <p:sldLayoutId id="2147483711" r:id="rId4"/>
    <p:sldLayoutId id="2147483712" r:id="rId5"/>
    <p:sldLayoutId id="2147483713" r:id="rId6"/>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625777589"/>
      </p:ext>
    </p:extLst>
  </p:cSld>
  <p:clrMap bg1="lt1" tx1="dk1" bg2="lt2" tx2="dk2" accent1="accent1" accent2="accent2" accent3="accent3" accent4="accent4" accent5="accent5" accent6="accent6" hlink="hlink" folHlink="folHlink"/>
  <p:sldLayoutIdLst>
    <p:sldLayoutId id="2147483725"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4.xml"/><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26"/>
          </p:nvPr>
        </p:nvSpPr>
        <p:spPr/>
        <p:txBody>
          <a:bodyPr/>
          <a:lstStyle/>
          <a:p>
            <a:r>
              <a:rPr lang="en-GB"/>
              <a:t>9</a:t>
            </a:r>
            <a:endParaRPr lang="en-GB" dirty="0"/>
          </a:p>
        </p:txBody>
      </p:sp>
      <p:sp>
        <p:nvSpPr>
          <p:cNvPr id="3" name="Text Placeholder 2"/>
          <p:cNvSpPr>
            <a:spLocks noGrp="1"/>
          </p:cNvSpPr>
          <p:nvPr>
            <p:ph type="body" sz="quarter" idx="38"/>
          </p:nvPr>
        </p:nvSpPr>
        <p:spPr/>
        <p:txBody>
          <a:bodyPr/>
          <a:lstStyle/>
          <a:p>
            <a:endParaRPr lang="en-GB" dirty="0"/>
          </a:p>
        </p:txBody>
      </p:sp>
      <p:sp>
        <p:nvSpPr>
          <p:cNvPr id="4" name="Text Placeholder 3"/>
          <p:cNvSpPr>
            <a:spLocks noGrp="1"/>
          </p:cNvSpPr>
          <p:nvPr>
            <p:ph type="body" sz="quarter" idx="39"/>
          </p:nvPr>
        </p:nvSpPr>
        <p:spPr/>
        <p:txBody>
          <a:bodyPr/>
          <a:lstStyle/>
          <a:p>
            <a:r>
              <a:rPr lang="en-GB" dirty="0">
                <a:latin typeface="MASSILIA VF"/>
              </a:rPr>
              <a:t>Graphics</a:t>
            </a:r>
            <a:endParaRPr lang="en-US" dirty="0"/>
          </a:p>
        </p:txBody>
      </p:sp>
      <p:sp>
        <p:nvSpPr>
          <p:cNvPr id="5" name="Text Placeholder 4"/>
          <p:cNvSpPr>
            <a:spLocks noGrp="1"/>
          </p:cNvSpPr>
          <p:nvPr>
            <p:ph type="body" sz="quarter" idx="40"/>
          </p:nvPr>
        </p:nvSpPr>
        <p:spPr/>
        <p:txBody>
          <a:bodyPr/>
          <a:lstStyle/>
          <a:p>
            <a:endParaRPr lang="en-GB"/>
          </a:p>
        </p:txBody>
      </p:sp>
      <p:sp>
        <p:nvSpPr>
          <p:cNvPr id="6" name="Text Placeholder 5"/>
          <p:cNvSpPr>
            <a:spLocks noGrp="1"/>
          </p:cNvSpPr>
          <p:nvPr>
            <p:ph type="body" sz="quarter" idx="41"/>
          </p:nvPr>
        </p:nvSpPr>
        <p:spPr/>
        <p:txBody>
          <a:bodyPr/>
          <a:lstStyle/>
          <a:p>
            <a:endParaRPr lang="en-GB" dirty="0"/>
          </a:p>
        </p:txBody>
      </p:sp>
      <p:sp>
        <p:nvSpPr>
          <p:cNvPr id="8" name="Text Placeholder 6">
            <a:extLst>
              <a:ext uri="{FF2B5EF4-FFF2-40B4-BE49-F238E27FC236}">
                <a16:creationId xmlns:a16="http://schemas.microsoft.com/office/drawing/2014/main" id="{C6B88AD4-E1B5-E41D-F43A-F051B81398C9}"/>
              </a:ext>
            </a:extLst>
          </p:cNvPr>
          <p:cNvSpPr>
            <a:spLocks noGrp="1"/>
          </p:cNvSpPr>
          <p:nvPr>
            <p:ph type="body" sz="quarter" idx="42"/>
          </p:nvPr>
        </p:nvSpPr>
        <p:spPr>
          <a:xfrm>
            <a:off x="167044" y="3929261"/>
            <a:ext cx="8826041" cy="2645170"/>
          </a:xfrm>
        </p:spPr>
        <p:txBody>
          <a:bodyPr/>
          <a:lstStyle/>
          <a:p>
            <a:r>
              <a:rPr lang="en-US" dirty="0">
                <a:solidFill>
                  <a:srgbClr val="006758"/>
                </a:solidFill>
              </a:rPr>
              <a:t>Curriculum for Wales Scheme of Learning:</a:t>
            </a:r>
            <a:br>
              <a:rPr lang="en-US" dirty="0">
                <a:solidFill>
                  <a:srgbClr val="006758"/>
                </a:solidFill>
              </a:rPr>
            </a:br>
            <a:r>
              <a:rPr lang="en-US" dirty="0">
                <a:solidFill>
                  <a:srgbClr val="006758"/>
                </a:solidFill>
              </a:rPr>
              <a:t>Science and Technology</a:t>
            </a:r>
          </a:p>
        </p:txBody>
      </p:sp>
      <p:pic>
        <p:nvPicPr>
          <p:cNvPr id="9" name="Picture 8" descr="White outline of a test tube and beaker&#10;&#10;Description automatically generated">
            <a:extLst>
              <a:ext uri="{FF2B5EF4-FFF2-40B4-BE49-F238E27FC236}">
                <a16:creationId xmlns:a16="http://schemas.microsoft.com/office/drawing/2014/main" id="{266EE213-DA22-5B3D-A5B0-8BA25942850B}"/>
              </a:ext>
            </a:extLst>
          </p:cNvPr>
          <p:cNvPicPr>
            <a:picLocks noChangeAspect="1"/>
          </p:cNvPicPr>
          <p:nvPr/>
        </p:nvPicPr>
        <p:blipFill>
          <a:blip r:embed="rId2"/>
          <a:stretch>
            <a:fillRect/>
          </a:stretch>
        </p:blipFill>
        <p:spPr>
          <a:xfrm>
            <a:off x="5733134" y="101340"/>
            <a:ext cx="2460136" cy="2440532"/>
          </a:xfrm>
          <a:prstGeom prst="rect">
            <a:avLst/>
          </a:prstGeom>
        </p:spPr>
      </p:pic>
      <p:pic>
        <p:nvPicPr>
          <p:cNvPr id="10" name="Picture 9" descr="A computer screen with a mouse&#10;&#10;Description automatically generated">
            <a:extLst>
              <a:ext uri="{FF2B5EF4-FFF2-40B4-BE49-F238E27FC236}">
                <a16:creationId xmlns:a16="http://schemas.microsoft.com/office/drawing/2014/main" id="{E565E5B6-5308-3AA0-64B6-59302EFD038F}"/>
              </a:ext>
            </a:extLst>
          </p:cNvPr>
          <p:cNvPicPr>
            <a:picLocks noChangeAspect="1"/>
          </p:cNvPicPr>
          <p:nvPr/>
        </p:nvPicPr>
        <p:blipFill>
          <a:blip r:embed="rId3"/>
          <a:stretch>
            <a:fillRect/>
          </a:stretch>
        </p:blipFill>
        <p:spPr>
          <a:xfrm>
            <a:off x="7788869" y="1999723"/>
            <a:ext cx="2224692" cy="2237883"/>
          </a:xfrm>
          <a:prstGeom prst="rect">
            <a:avLst/>
          </a:prstGeom>
        </p:spPr>
      </p:pic>
      <p:pic>
        <p:nvPicPr>
          <p:cNvPr id="7" name="Picture 6" descr="A white line drawing of a hammer and saw&#10;&#10;Description automatically generated">
            <a:extLst>
              <a:ext uri="{FF2B5EF4-FFF2-40B4-BE49-F238E27FC236}">
                <a16:creationId xmlns:a16="http://schemas.microsoft.com/office/drawing/2014/main" id="{251F7B53-6FA6-585E-46E4-FFC01832A01B}"/>
              </a:ext>
            </a:extLst>
          </p:cNvPr>
          <p:cNvPicPr>
            <a:picLocks noChangeAspect="1"/>
          </p:cNvPicPr>
          <p:nvPr/>
        </p:nvPicPr>
        <p:blipFill>
          <a:blip r:embed="rId4"/>
          <a:stretch>
            <a:fillRect/>
          </a:stretch>
        </p:blipFill>
        <p:spPr>
          <a:xfrm>
            <a:off x="8412389" y="98057"/>
            <a:ext cx="2066252" cy="2076450"/>
          </a:xfrm>
          <a:prstGeom prst="rect">
            <a:avLst/>
          </a:prstGeom>
        </p:spPr>
      </p:pic>
    </p:spTree>
    <p:extLst>
      <p:ext uri="{BB962C8B-B14F-4D97-AF65-F5344CB8AC3E}">
        <p14:creationId xmlns:p14="http://schemas.microsoft.com/office/powerpoint/2010/main" val="39482529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C8A5A3AB-29F2-8D94-41F2-D482551BC57C}"/>
              </a:ext>
            </a:extLst>
          </p:cNvPr>
          <p:cNvSpPr>
            <a:spLocks noGrp="1"/>
          </p:cNvSpPr>
          <p:nvPr>
            <p:ph type="body" sz="quarter" idx="42"/>
          </p:nvPr>
        </p:nvSpPr>
        <p:spPr>
          <a:xfrm>
            <a:off x="325821" y="867011"/>
            <a:ext cx="10060544" cy="6348443"/>
          </a:xfrm>
        </p:spPr>
        <p:txBody>
          <a:bodyPr lIns="180000" tIns="180000" rIns="180000" bIns="180000" anchor="t">
            <a:normAutofit/>
          </a:bodyPr>
          <a:lstStyle/>
          <a:p>
            <a:pPr algn="ctr"/>
            <a:r>
              <a:rPr lang="en-GB" sz="1100" u="sng">
                <a:latin typeface="Arial"/>
                <a:cs typeface="Arial"/>
              </a:rPr>
              <a:t>Technology Vision at CQHS. </a:t>
            </a:r>
            <a:endParaRPr lang="en-US" sz="1100">
              <a:latin typeface="Arial"/>
              <a:cs typeface="Arial"/>
            </a:endParaRPr>
          </a:p>
          <a:p>
            <a:endParaRPr lang="en-US" sz="1100" dirty="0">
              <a:latin typeface="Arial"/>
              <a:cs typeface="Arial"/>
            </a:endParaRPr>
          </a:p>
          <a:p>
            <a:r>
              <a:rPr lang="en-US" sz="1100" dirty="0" err="1">
                <a:solidFill>
                  <a:srgbClr val="202124"/>
                </a:solidFill>
                <a:latin typeface="Arial"/>
                <a:cs typeface="Arial"/>
              </a:rPr>
              <a:t>Technoleg</a:t>
            </a:r>
            <a:r>
              <a:rPr lang="en-US" sz="1100" dirty="0">
                <a:solidFill>
                  <a:srgbClr val="202124"/>
                </a:solidFill>
                <a:latin typeface="Arial"/>
                <a:cs typeface="Arial"/>
              </a:rPr>
              <a:t> at Connah’s Quay High School is an inspiring, rigorous and creative subject where learners design and make products that solve real and relevant problems whilst considering their own and others' needs, wants and values.</a:t>
            </a:r>
            <a:r>
              <a:rPr lang="en-US" sz="1100" dirty="0">
                <a:solidFill>
                  <a:srgbClr val="000000"/>
                </a:solidFill>
                <a:latin typeface="Arial"/>
                <a:cs typeface="Arial"/>
              </a:rPr>
              <a:t> Our aim is to teach learners to understand and consider the wider impacts on local areas and wider environments around Wales.</a:t>
            </a:r>
          </a:p>
          <a:p>
            <a:r>
              <a:rPr lang="en-GB" sz="1100" dirty="0">
                <a:latin typeface="Arial"/>
                <a:cs typeface="Arial"/>
              </a:rPr>
              <a:t>We envision a transformative learning environment that inspires students to embark on a journey of discovery and innovation. We integrate ICT skills, business acumen, engineering and construction principles with a hands on approach. Through this, we aim to empower our students to become ambitious, capable learners, healthy, confident individuals, enterprising, creative contributors, and ethical, informed citizens.</a:t>
            </a:r>
            <a:endParaRPr lang="en-US" sz="1100" dirty="0">
              <a:latin typeface="Arial"/>
              <a:cs typeface="Arial"/>
            </a:endParaRPr>
          </a:p>
          <a:p>
            <a:r>
              <a:rPr lang="en-GB" sz="1100" dirty="0">
                <a:latin typeface="Arial"/>
                <a:cs typeface="Arial"/>
              </a:rPr>
              <a:t>Our commitment to excellence is evident in our Key Stage 3 schemes of work, where learners engage in a variety of design and creative tasks. These activities serve as dynamic platforms for cultivating creativity and exploration, enabling students to develop not only technical proficiency but also essential life skills. As they progress into Key Stage 4, our comprehensive curriculum expands to include specialised subjects that caters to the diverse interests and aspirations of our students, preparing students for the challenges and opportunities of the future. Whether navigating the complexities of coding and programming or understanding the principles of entrepreneurship and engineering, our students are equipped with the skills necessary to excel in their chosen fields.</a:t>
            </a:r>
            <a:endParaRPr lang="en-US" sz="1100" dirty="0">
              <a:latin typeface="Arial"/>
              <a:cs typeface="Arial"/>
            </a:endParaRPr>
          </a:p>
          <a:p>
            <a:r>
              <a:rPr lang="en-GB" sz="1100" dirty="0">
                <a:latin typeface="Arial"/>
                <a:cs typeface="Arial"/>
              </a:rPr>
              <a:t>The carefully crafted Scheme of Learning in KS3 reflects our implementation of curriculum for Wales, ensuring that each SOL aligns with one or more of the four purposes. By focusing on practical, hands-on projects, we aim </a:t>
            </a:r>
            <a:r>
              <a:rPr lang="en-GB" sz="1100" dirty="0">
                <a:solidFill>
                  <a:srgbClr val="0D0D0D"/>
                </a:solidFill>
                <a:latin typeface="Arial"/>
                <a:cs typeface="Arial"/>
              </a:rPr>
              <a:t>to propel their skills forward, nurturing a comprehensive understanding of how technology interconnects and is applied in real-world scenarios.</a:t>
            </a:r>
            <a:endParaRPr lang="en-US" sz="1100" dirty="0">
              <a:solidFill>
                <a:srgbClr val="0D0D0D"/>
              </a:solidFill>
              <a:latin typeface="Arial"/>
              <a:cs typeface="Arial"/>
            </a:endParaRPr>
          </a:p>
          <a:p>
            <a:r>
              <a:rPr lang="en-GB" sz="1100" dirty="0">
                <a:latin typeface="Arial"/>
                <a:cs typeface="Arial"/>
              </a:rPr>
              <a:t>Our Technology Department is dedicated to nurturing well-rounded individuals who not only excel academically but also embody the qualities of resilience, creativity, and ethical responsibility. We prepare our students to navigate the challenges of the future, equipping them with the skills and knowledge to make meaningful contributions to society and thrive in an ever-evolving technological landscape.</a:t>
            </a:r>
            <a:endParaRPr lang="en-US" sz="1100" dirty="0">
              <a:latin typeface="Arial"/>
              <a:cs typeface="Arial"/>
            </a:endParaRPr>
          </a:p>
          <a:p>
            <a:endParaRPr lang="en-US" sz="900" dirty="0"/>
          </a:p>
        </p:txBody>
      </p:sp>
      <p:sp>
        <p:nvSpPr>
          <p:cNvPr id="3" name="Text Placeholder 2">
            <a:extLst>
              <a:ext uri="{FF2B5EF4-FFF2-40B4-BE49-F238E27FC236}">
                <a16:creationId xmlns:a16="http://schemas.microsoft.com/office/drawing/2014/main" id="{CE6D4E93-F28E-CF6E-949C-A1757BDC9633}"/>
              </a:ext>
            </a:extLst>
          </p:cNvPr>
          <p:cNvSpPr>
            <a:spLocks noGrp="1"/>
          </p:cNvSpPr>
          <p:nvPr>
            <p:ph type="body" sz="quarter" idx="43"/>
          </p:nvPr>
        </p:nvSpPr>
        <p:spPr>
          <a:xfrm>
            <a:off x="325821" y="405483"/>
            <a:ext cx="10060544" cy="461409"/>
          </a:xfrm>
          <a:solidFill>
            <a:srgbClr val="ED5A3E"/>
          </a:solidFill>
        </p:spPr>
        <p:txBody>
          <a:bodyPr/>
          <a:lstStyle/>
          <a:p>
            <a:r>
              <a:rPr lang="en-US" sz="1200" dirty="0"/>
              <a:t>Department Vision</a:t>
            </a:r>
          </a:p>
        </p:txBody>
      </p:sp>
    </p:spTree>
    <p:extLst>
      <p:ext uri="{BB962C8B-B14F-4D97-AF65-F5344CB8AC3E}">
        <p14:creationId xmlns:p14="http://schemas.microsoft.com/office/powerpoint/2010/main" val="31224468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Table 6">
            <a:extLst>
              <a:ext uri="{FF2B5EF4-FFF2-40B4-BE49-F238E27FC236}">
                <a16:creationId xmlns:a16="http://schemas.microsoft.com/office/drawing/2014/main" id="{FC0494EB-2FFB-ABB2-C11E-CCFFAB6246F6}"/>
              </a:ext>
            </a:extLst>
          </p:cNvPr>
          <p:cNvGraphicFramePr>
            <a:graphicFrameLocks noGrp="1"/>
          </p:cNvGraphicFramePr>
          <p:nvPr/>
        </p:nvGraphicFramePr>
        <p:xfrm>
          <a:off x="26953" y="363982"/>
          <a:ext cx="10650762" cy="7256154"/>
        </p:xfrm>
        <a:graphic>
          <a:graphicData uri="http://schemas.openxmlformats.org/drawingml/2006/table">
            <a:tbl>
              <a:tblPr bandRow="1">
                <a:tableStyleId>{5C22544A-7EE6-4342-B048-85BDC9FD1C3A}</a:tableStyleId>
              </a:tblPr>
              <a:tblGrid>
                <a:gridCol w="505758">
                  <a:extLst>
                    <a:ext uri="{9D8B030D-6E8A-4147-A177-3AD203B41FA5}">
                      <a16:colId xmlns:a16="http://schemas.microsoft.com/office/drawing/2014/main" val="2819551839"/>
                    </a:ext>
                  </a:extLst>
                </a:gridCol>
                <a:gridCol w="1910035">
                  <a:extLst>
                    <a:ext uri="{9D8B030D-6E8A-4147-A177-3AD203B41FA5}">
                      <a16:colId xmlns:a16="http://schemas.microsoft.com/office/drawing/2014/main" val="1638372956"/>
                    </a:ext>
                  </a:extLst>
                </a:gridCol>
                <a:gridCol w="3849012">
                  <a:extLst>
                    <a:ext uri="{9D8B030D-6E8A-4147-A177-3AD203B41FA5}">
                      <a16:colId xmlns:a16="http://schemas.microsoft.com/office/drawing/2014/main" val="118710064"/>
                    </a:ext>
                  </a:extLst>
                </a:gridCol>
                <a:gridCol w="4385957">
                  <a:extLst>
                    <a:ext uri="{9D8B030D-6E8A-4147-A177-3AD203B41FA5}">
                      <a16:colId xmlns:a16="http://schemas.microsoft.com/office/drawing/2014/main" val="1595591643"/>
                    </a:ext>
                  </a:extLst>
                </a:gridCol>
              </a:tblGrid>
              <a:tr h="384122">
                <a:tc rowSpan="6">
                  <a:txBody>
                    <a:bodyPr/>
                    <a:lstStyle/>
                    <a:p>
                      <a:pPr lvl="0">
                        <a:buNone/>
                      </a:pPr>
                      <a:r>
                        <a:rPr lang="en-US" sz="4000" dirty="0">
                          <a:effectLst/>
                          <a:latin typeface="Calibri"/>
                        </a:rPr>
                        <a:t>7</a:t>
                      </a:r>
                    </a:p>
                  </a:txBody>
                  <a:tcPr marL="76200" marR="76200" marT="76200" marB="76200" anchor="ctr">
                    <a:lnL w="9524">
                      <a:solidFill>
                        <a:srgbClr val="000000"/>
                      </a:solidFill>
                    </a:lnL>
                    <a:lnR w="9524">
                      <a:solidFill>
                        <a:srgbClr val="000000"/>
                      </a:solidFill>
                    </a:lnR>
                    <a:lnT w="9524">
                      <a:solidFill>
                        <a:srgbClr val="000000"/>
                      </a:solidFill>
                    </a:lnT>
                    <a:lnB w="9524">
                      <a:solidFill>
                        <a:srgbClr val="000000"/>
                      </a:solidFill>
                    </a:lnB>
                    <a:solidFill>
                      <a:srgbClr val="B3E5A1"/>
                    </a:solidFill>
                  </a:tcPr>
                </a:tc>
                <a:tc>
                  <a:txBody>
                    <a:bodyPr/>
                    <a:lstStyle/>
                    <a:p>
                      <a:pPr rtl="0" fontAlgn="base"/>
                      <a:r>
                        <a:rPr lang="en-US" sz="900" dirty="0">
                          <a:effectLst/>
                          <a:latin typeface="Calibri"/>
                        </a:rPr>
                        <a:t>Introduction to Adobe Express and Infographics </a:t>
                      </a:r>
                      <a:endParaRPr lang="en-US" dirty="0">
                        <a:effectLst/>
                        <a:latin typeface="Calibri"/>
                      </a:endParaRPr>
                    </a:p>
                  </a:txBody>
                  <a:tcPr marL="76200" marR="76200" marT="76200" marB="76200">
                    <a:lnL w="9524"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B3E5A1"/>
                    </a:solidFill>
                  </a:tcPr>
                </a:tc>
                <a:tc>
                  <a:txBody>
                    <a:bodyPr/>
                    <a:lstStyle/>
                    <a:p>
                      <a:pPr rtl="0" fontAlgn="base"/>
                      <a:r>
                        <a:rPr lang="en-US" sz="900" dirty="0">
                          <a:effectLst/>
                          <a:latin typeface="Calibri"/>
                        </a:rPr>
                        <a:t>Introduce Adobe Express and the concept of infographics. </a:t>
                      </a:r>
                      <a:endParaRPr lang="en-US" dirty="0">
                        <a:effectLst/>
                        <a:latin typeface="Calibri"/>
                      </a:endParaRP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B3E5A1"/>
                    </a:solidFill>
                  </a:tcPr>
                </a:tc>
                <a:tc>
                  <a:txBody>
                    <a:bodyPr/>
                    <a:lstStyle/>
                    <a:p>
                      <a:pPr rtl="0" fontAlgn="base"/>
                      <a:r>
                        <a:rPr lang="en-US" sz="900" dirty="0">
                          <a:effectLst/>
                          <a:latin typeface="Calibri"/>
                        </a:rPr>
                        <a:t>Basics of Adobe Express interface and what infographics are. </a:t>
                      </a:r>
                      <a:endParaRPr lang="en-US" dirty="0">
                        <a:effectLst/>
                        <a:latin typeface="Calibri"/>
                      </a:endParaRP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B3E5A1"/>
                    </a:solidFill>
                  </a:tcPr>
                </a:tc>
                <a:extLst>
                  <a:ext uri="{0D108BD9-81ED-4DB2-BD59-A6C34878D82A}">
                    <a16:rowId xmlns:a16="http://schemas.microsoft.com/office/drawing/2014/main" val="2678184063"/>
                  </a:ext>
                </a:extLst>
              </a:tr>
              <a:tr h="304649">
                <a:tc vMerge="1">
                  <a:txBody>
                    <a:bodyPr/>
                    <a:lstStyle/>
                    <a:p>
                      <a:endParaRPr lang="en-US"/>
                    </a:p>
                  </a:txBody>
                  <a:tcPr marL="76200" marR="76200" marT="76200" marB="76200">
                    <a:lnL w="9524">
                      <a:solidFill>
                        <a:srgbClr val="000000"/>
                      </a:solidFill>
                    </a:lnL>
                    <a:lnR w="9524">
                      <a:solidFill>
                        <a:srgbClr val="000000"/>
                      </a:solidFill>
                    </a:lnR>
                    <a:lnT w="9524">
                      <a:solidFill>
                        <a:srgbClr val="000000"/>
                      </a:solidFill>
                    </a:lnT>
                    <a:lnB w="9524">
                      <a:solidFill>
                        <a:srgbClr val="000000"/>
                      </a:solidFill>
                    </a:lnB>
                    <a:solidFill>
                      <a:srgbClr val="B3E5A1"/>
                    </a:solidFill>
                  </a:tcPr>
                </a:tc>
                <a:tc>
                  <a:txBody>
                    <a:bodyPr/>
                    <a:lstStyle/>
                    <a:p>
                      <a:pPr rtl="0" fontAlgn="base"/>
                      <a:r>
                        <a:rPr lang="en-US" sz="900" dirty="0">
                          <a:effectLst/>
                          <a:latin typeface="Calibri"/>
                        </a:rPr>
                        <a:t>Basics of Editing in Adobe Express </a:t>
                      </a:r>
                      <a:endParaRPr lang="en-US" dirty="0">
                        <a:effectLst/>
                        <a:latin typeface="Calibri"/>
                      </a:endParaRP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B3E5A1"/>
                    </a:solidFill>
                  </a:tcPr>
                </a:tc>
                <a:tc>
                  <a:txBody>
                    <a:bodyPr/>
                    <a:lstStyle/>
                    <a:p>
                      <a:pPr rtl="0" fontAlgn="base"/>
                      <a:r>
                        <a:rPr lang="en-US" sz="900" dirty="0">
                          <a:effectLst/>
                          <a:latin typeface="Calibri"/>
                        </a:rPr>
                        <a:t>Learn to use basic editing tools in Adobe Express. </a:t>
                      </a:r>
                      <a:endParaRPr lang="en-US" dirty="0">
                        <a:effectLst/>
                        <a:latin typeface="Calibri"/>
                      </a:endParaRP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B3E5A1"/>
                    </a:solidFill>
                  </a:tcPr>
                </a:tc>
                <a:tc>
                  <a:txBody>
                    <a:bodyPr/>
                    <a:lstStyle/>
                    <a:p>
                      <a:pPr rtl="0" fontAlgn="base"/>
                      <a:r>
                        <a:rPr lang="en-US" sz="900" dirty="0">
                          <a:effectLst/>
                          <a:latin typeface="Calibri"/>
                        </a:rPr>
                        <a:t>Use of text tools, importing images, and basic layout skills. </a:t>
                      </a:r>
                      <a:endParaRPr lang="en-US" dirty="0">
                        <a:effectLst/>
                        <a:latin typeface="Calibri"/>
                      </a:endParaRP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B3E5A1"/>
                    </a:solidFill>
                  </a:tcPr>
                </a:tc>
                <a:extLst>
                  <a:ext uri="{0D108BD9-81ED-4DB2-BD59-A6C34878D82A}">
                    <a16:rowId xmlns:a16="http://schemas.microsoft.com/office/drawing/2014/main" val="3061228144"/>
                  </a:ext>
                </a:extLst>
              </a:tr>
              <a:tr h="289399">
                <a:tc vMerge="1">
                  <a:txBody>
                    <a:bodyPr/>
                    <a:lstStyle/>
                    <a:p>
                      <a:endParaRPr lang="en-US"/>
                    </a:p>
                  </a:txBody>
                  <a:tcPr marL="76200" marR="76200" marT="76200" marB="76200">
                    <a:lnL w="9524">
                      <a:solidFill>
                        <a:srgbClr val="000000"/>
                      </a:solidFill>
                    </a:lnL>
                    <a:lnR w="9524">
                      <a:solidFill>
                        <a:srgbClr val="000000"/>
                      </a:solidFill>
                    </a:lnR>
                    <a:lnT w="9524">
                      <a:solidFill>
                        <a:srgbClr val="000000"/>
                      </a:solidFill>
                    </a:lnT>
                    <a:lnB w="9524">
                      <a:solidFill>
                        <a:srgbClr val="000000"/>
                      </a:solidFill>
                    </a:lnB>
                    <a:solidFill>
                      <a:srgbClr val="B3E5A1"/>
                    </a:solidFill>
                  </a:tcPr>
                </a:tc>
                <a:tc>
                  <a:txBody>
                    <a:bodyPr/>
                    <a:lstStyle/>
                    <a:p>
                      <a:pPr rtl="0" fontAlgn="base"/>
                      <a:r>
                        <a:rPr lang="en-US" sz="900" dirty="0">
                          <a:effectLst/>
                          <a:latin typeface="Calibri"/>
                        </a:rPr>
                        <a:t>Research Skills </a:t>
                      </a:r>
                      <a:endParaRPr lang="en-US" dirty="0">
                        <a:effectLst/>
                        <a:latin typeface="Calibri"/>
                      </a:endParaRP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B3E5A1"/>
                    </a:solidFill>
                  </a:tcPr>
                </a:tc>
                <a:tc>
                  <a:txBody>
                    <a:bodyPr/>
                    <a:lstStyle/>
                    <a:p>
                      <a:pPr rtl="0" fontAlgn="base"/>
                      <a:r>
                        <a:rPr lang="en-US" sz="900" dirty="0">
                          <a:effectLst/>
                          <a:latin typeface="Calibri"/>
                        </a:rPr>
                        <a:t>Develop skills to gather and evaluate information about WWF. </a:t>
                      </a:r>
                      <a:endParaRPr lang="en-US" dirty="0">
                        <a:effectLst/>
                        <a:latin typeface="Calibri"/>
                      </a:endParaRP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B3E5A1"/>
                    </a:solidFill>
                  </a:tcPr>
                </a:tc>
                <a:tc>
                  <a:txBody>
                    <a:bodyPr/>
                    <a:lstStyle/>
                    <a:p>
                      <a:pPr rtl="0" fontAlgn="base"/>
                      <a:r>
                        <a:rPr lang="en-US" sz="900" dirty="0">
                          <a:effectLst/>
                          <a:latin typeface="Calibri"/>
                        </a:rPr>
                        <a:t>How to source reliable information and relevant data about WWF. </a:t>
                      </a:r>
                      <a:endParaRPr lang="en-US" dirty="0">
                        <a:effectLst/>
                        <a:latin typeface="Calibri"/>
                      </a:endParaRP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B3E5A1"/>
                    </a:solidFill>
                  </a:tcPr>
                </a:tc>
                <a:extLst>
                  <a:ext uri="{0D108BD9-81ED-4DB2-BD59-A6C34878D82A}">
                    <a16:rowId xmlns:a16="http://schemas.microsoft.com/office/drawing/2014/main" val="1172048995"/>
                  </a:ext>
                </a:extLst>
              </a:tr>
              <a:tr h="289399">
                <a:tc vMerge="1">
                  <a:txBody>
                    <a:bodyPr/>
                    <a:lstStyle/>
                    <a:p>
                      <a:endParaRPr lang="en-US"/>
                    </a:p>
                  </a:txBody>
                  <a:tcPr marL="76200" marR="76200" marT="76200" marB="76200">
                    <a:lnL w="9524">
                      <a:solidFill>
                        <a:srgbClr val="000000"/>
                      </a:solidFill>
                    </a:lnL>
                    <a:lnR w="9524">
                      <a:solidFill>
                        <a:srgbClr val="000000"/>
                      </a:solidFill>
                    </a:lnR>
                    <a:lnT w="9524">
                      <a:solidFill>
                        <a:srgbClr val="000000"/>
                      </a:solidFill>
                    </a:lnT>
                    <a:lnB w="9524">
                      <a:solidFill>
                        <a:srgbClr val="000000"/>
                      </a:solidFill>
                    </a:lnB>
                    <a:solidFill>
                      <a:srgbClr val="B3E5A1"/>
                    </a:solidFill>
                  </a:tcPr>
                </a:tc>
                <a:tc>
                  <a:txBody>
                    <a:bodyPr/>
                    <a:lstStyle/>
                    <a:p>
                      <a:pPr rtl="0" fontAlgn="base"/>
                      <a:r>
                        <a:rPr lang="en-US" sz="900" dirty="0">
                          <a:effectLst/>
                          <a:latin typeface="Calibri"/>
                        </a:rPr>
                        <a:t>Creating Content </a:t>
                      </a:r>
                      <a:endParaRPr lang="en-US" dirty="0">
                        <a:effectLst/>
                        <a:latin typeface="Calibri"/>
                      </a:endParaRP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B3E5A1"/>
                    </a:solidFill>
                  </a:tcPr>
                </a:tc>
                <a:tc>
                  <a:txBody>
                    <a:bodyPr/>
                    <a:lstStyle/>
                    <a:p>
                      <a:pPr rtl="0" fontAlgn="base"/>
                      <a:r>
                        <a:rPr lang="en-US" sz="900" dirty="0">
                          <a:effectLst/>
                          <a:latin typeface="Calibri"/>
                        </a:rPr>
                        <a:t>Begin creating sections of the infographic based on research. </a:t>
                      </a:r>
                      <a:endParaRPr lang="en-US" dirty="0">
                        <a:effectLst/>
                        <a:latin typeface="Calibri"/>
                      </a:endParaRP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B3E5A1"/>
                    </a:solidFill>
                  </a:tcPr>
                </a:tc>
                <a:tc>
                  <a:txBody>
                    <a:bodyPr/>
                    <a:lstStyle/>
                    <a:p>
                      <a:pPr rtl="0" fontAlgn="base"/>
                      <a:r>
                        <a:rPr lang="en-US" sz="900" dirty="0">
                          <a:effectLst/>
                          <a:latin typeface="Calibri"/>
                        </a:rPr>
                        <a:t>Combining text and images to create engaging content. </a:t>
                      </a:r>
                      <a:endParaRPr lang="en-US" dirty="0">
                        <a:effectLst/>
                        <a:latin typeface="Calibri"/>
                      </a:endParaRP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B3E5A1"/>
                    </a:solidFill>
                  </a:tcPr>
                </a:tc>
                <a:extLst>
                  <a:ext uri="{0D108BD9-81ED-4DB2-BD59-A6C34878D82A}">
                    <a16:rowId xmlns:a16="http://schemas.microsoft.com/office/drawing/2014/main" val="4036674061"/>
                  </a:ext>
                </a:extLst>
              </a:tr>
              <a:tr h="264913">
                <a:tc vMerge="1">
                  <a:txBody>
                    <a:bodyPr/>
                    <a:lstStyle/>
                    <a:p>
                      <a:endParaRPr lang="en-US"/>
                    </a:p>
                  </a:txBody>
                  <a:tcPr marL="76200" marR="76200" marT="76200" marB="76200">
                    <a:lnL w="9524">
                      <a:solidFill>
                        <a:srgbClr val="000000"/>
                      </a:solidFill>
                    </a:lnL>
                    <a:lnR w="9524">
                      <a:solidFill>
                        <a:srgbClr val="000000"/>
                      </a:solidFill>
                    </a:lnR>
                    <a:lnT w="9524">
                      <a:solidFill>
                        <a:srgbClr val="000000"/>
                      </a:solidFill>
                    </a:lnT>
                    <a:lnB w="9524">
                      <a:solidFill>
                        <a:srgbClr val="000000"/>
                      </a:solidFill>
                    </a:lnB>
                    <a:solidFill>
                      <a:srgbClr val="B3E5A1"/>
                    </a:solidFill>
                  </a:tcPr>
                </a:tc>
                <a:tc>
                  <a:txBody>
                    <a:bodyPr/>
                    <a:lstStyle/>
                    <a:p>
                      <a:pPr rtl="0" fontAlgn="base"/>
                      <a:r>
                        <a:rPr lang="en-US" sz="900" dirty="0">
                          <a:effectLst/>
                          <a:latin typeface="Calibri"/>
                        </a:rPr>
                        <a:t>Refining Content </a:t>
                      </a:r>
                      <a:endParaRPr lang="en-US" dirty="0">
                        <a:effectLst/>
                        <a:latin typeface="Calibri"/>
                      </a:endParaRP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B3E5A1"/>
                    </a:solidFill>
                  </a:tcPr>
                </a:tc>
                <a:tc>
                  <a:txBody>
                    <a:bodyPr/>
                    <a:lstStyle/>
                    <a:p>
                      <a:pPr rtl="0" fontAlgn="base"/>
                      <a:r>
                        <a:rPr lang="en-US" sz="900" dirty="0">
                          <a:effectLst/>
                          <a:latin typeface="Calibri"/>
                        </a:rPr>
                        <a:t>Review and refine the infographic drafts. </a:t>
                      </a:r>
                      <a:endParaRPr lang="en-US" dirty="0">
                        <a:effectLst/>
                        <a:latin typeface="Calibri"/>
                      </a:endParaRP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B3E5A1"/>
                    </a:solidFill>
                  </a:tcPr>
                </a:tc>
                <a:tc>
                  <a:txBody>
                    <a:bodyPr/>
                    <a:lstStyle/>
                    <a:p>
                      <a:pPr rtl="0" fontAlgn="base"/>
                      <a:r>
                        <a:rPr lang="en-US" sz="900" dirty="0">
                          <a:effectLst/>
                          <a:latin typeface="Calibri"/>
                        </a:rPr>
                        <a:t>Critical evaluation and editing skills. </a:t>
                      </a:r>
                      <a:endParaRPr lang="en-US" dirty="0">
                        <a:effectLst/>
                        <a:latin typeface="Calibri"/>
                      </a:endParaRP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B3E5A1"/>
                    </a:solidFill>
                  </a:tcPr>
                </a:tc>
                <a:extLst>
                  <a:ext uri="{0D108BD9-81ED-4DB2-BD59-A6C34878D82A}">
                    <a16:rowId xmlns:a16="http://schemas.microsoft.com/office/drawing/2014/main" val="3573223614"/>
                  </a:ext>
                </a:extLst>
              </a:tr>
              <a:tr h="289399">
                <a:tc vMerge="1">
                  <a:txBody>
                    <a:bodyPr/>
                    <a:lstStyle/>
                    <a:p>
                      <a:endParaRPr lang="en-US"/>
                    </a:p>
                  </a:txBody>
                  <a:tcPr marL="76200" marR="76200" marT="76200" marB="76200">
                    <a:lnL w="9524">
                      <a:solidFill>
                        <a:srgbClr val="000000"/>
                      </a:solidFill>
                    </a:lnL>
                    <a:lnR w="9524">
                      <a:solidFill>
                        <a:srgbClr val="000000"/>
                      </a:solidFill>
                    </a:lnR>
                    <a:lnT w="9524">
                      <a:solidFill>
                        <a:srgbClr val="000000"/>
                      </a:solidFill>
                    </a:lnT>
                    <a:lnB w="9524">
                      <a:solidFill>
                        <a:srgbClr val="000000"/>
                      </a:solidFill>
                    </a:lnB>
                    <a:solidFill>
                      <a:srgbClr val="B3E5A1"/>
                    </a:solidFill>
                  </a:tcPr>
                </a:tc>
                <a:tc>
                  <a:txBody>
                    <a:bodyPr/>
                    <a:lstStyle/>
                    <a:p>
                      <a:pPr rtl="0" fontAlgn="base"/>
                      <a:r>
                        <a:rPr lang="en-US" sz="900" dirty="0">
                          <a:effectLst/>
                          <a:latin typeface="Calibri"/>
                        </a:rPr>
                        <a:t>Presentation and Feedback </a:t>
                      </a:r>
                      <a:endParaRPr lang="en-US" dirty="0">
                        <a:effectLst/>
                        <a:latin typeface="Calibri"/>
                      </a:endParaRP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B3E5A1"/>
                    </a:solidFill>
                  </a:tcPr>
                </a:tc>
                <a:tc>
                  <a:txBody>
                    <a:bodyPr/>
                    <a:lstStyle/>
                    <a:p>
                      <a:pPr rtl="0" fontAlgn="base"/>
                      <a:r>
                        <a:rPr lang="en-US" sz="900" dirty="0">
                          <a:effectLst/>
                          <a:latin typeface="Calibri"/>
                        </a:rPr>
                        <a:t>Present infographics to the class and gather feedback. </a:t>
                      </a:r>
                      <a:endParaRPr lang="en-US" dirty="0">
                        <a:effectLst/>
                        <a:latin typeface="Calibri"/>
                      </a:endParaRP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B3E5A1"/>
                    </a:solidFill>
                  </a:tcPr>
                </a:tc>
                <a:tc>
                  <a:txBody>
                    <a:bodyPr/>
                    <a:lstStyle/>
                    <a:p>
                      <a:pPr rtl="0" fontAlgn="base"/>
                      <a:r>
                        <a:rPr lang="en-US" sz="900" dirty="0">
                          <a:effectLst/>
                          <a:latin typeface="Calibri"/>
                        </a:rPr>
                        <a:t>Presentation skills and how to incorporate feedback into final design. </a:t>
                      </a:r>
                      <a:endParaRPr lang="en-US" dirty="0">
                        <a:effectLst/>
                        <a:latin typeface="Calibri"/>
                      </a:endParaRP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B3E5A1"/>
                    </a:solidFill>
                  </a:tcPr>
                </a:tc>
                <a:extLst>
                  <a:ext uri="{0D108BD9-81ED-4DB2-BD59-A6C34878D82A}">
                    <a16:rowId xmlns:a16="http://schemas.microsoft.com/office/drawing/2014/main" val="800218428"/>
                  </a:ext>
                </a:extLst>
              </a:tr>
              <a:tr h="503333">
                <a:tc rowSpan="6">
                  <a:txBody>
                    <a:bodyPr/>
                    <a:lstStyle/>
                    <a:p>
                      <a:pPr lvl="0">
                        <a:buNone/>
                      </a:pPr>
                      <a:r>
                        <a:rPr lang="en-US" sz="4000" dirty="0">
                          <a:effectLst/>
                          <a:latin typeface="Calibri"/>
                        </a:rPr>
                        <a:t>8</a:t>
                      </a:r>
                    </a:p>
                  </a:txBody>
                  <a:tcPr marL="76200" marR="76200" marT="76200" marB="76200" anchor="ctr">
                    <a:lnL w="9524">
                      <a:solidFill>
                        <a:srgbClr val="000000"/>
                      </a:solidFill>
                    </a:lnL>
                    <a:lnR w="9524">
                      <a:solidFill>
                        <a:srgbClr val="000000"/>
                      </a:solidFill>
                    </a:lnR>
                    <a:lnT w="9524">
                      <a:solidFill>
                        <a:srgbClr val="000000"/>
                      </a:solidFill>
                    </a:lnT>
                    <a:lnB w="9524">
                      <a:solidFill>
                        <a:srgbClr val="000000"/>
                      </a:solidFill>
                    </a:lnB>
                    <a:solidFill>
                      <a:srgbClr val="95DCF7"/>
                    </a:solidFill>
                  </a:tcPr>
                </a:tc>
                <a:tc>
                  <a:txBody>
                    <a:bodyPr/>
                    <a:lstStyle/>
                    <a:p>
                      <a:pPr rtl="0" fontAlgn="base"/>
                      <a:r>
                        <a:rPr lang="en-US" sz="900" dirty="0">
                          <a:effectLst/>
                          <a:latin typeface="Calibri"/>
                        </a:rPr>
                        <a:t>Introduction to Brochure Design and Photoshop Basics </a:t>
                      </a:r>
                      <a:endParaRPr lang="en-US" dirty="0">
                        <a:effectLst/>
                        <a:latin typeface="Calibri"/>
                      </a:endParaRPr>
                    </a:p>
                  </a:txBody>
                  <a:tcPr marL="76200" marR="76200" marT="76200" marB="76200">
                    <a:lnL w="9524"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95DCF7"/>
                    </a:solidFill>
                  </a:tcPr>
                </a:tc>
                <a:tc>
                  <a:txBody>
                    <a:bodyPr/>
                    <a:lstStyle/>
                    <a:p>
                      <a:pPr rtl="0" fontAlgn="base"/>
                      <a:r>
                        <a:rPr lang="en-US" sz="900" dirty="0">
                          <a:effectLst/>
                          <a:latin typeface="Calibri"/>
                        </a:rPr>
                        <a:t>Introduction to the project, exploring examples of brochures. Introduction to Photoshop tools and interface. </a:t>
                      </a:r>
                      <a:endParaRPr lang="en-US" dirty="0">
                        <a:effectLst/>
                        <a:latin typeface="Calibri"/>
                      </a:endParaRP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95DCF7"/>
                    </a:solidFill>
                  </a:tcPr>
                </a:tc>
                <a:tc>
                  <a:txBody>
                    <a:bodyPr/>
                    <a:lstStyle/>
                    <a:p>
                      <a:pPr rtl="0" fontAlgn="base"/>
                      <a:r>
                        <a:rPr lang="en-US" sz="900" dirty="0">
                          <a:effectLst/>
                          <a:latin typeface="Calibri"/>
                        </a:rPr>
                        <a:t>Understanding the purpose and components of a travel brochure. Basics of the Photoshop interface and tools. </a:t>
                      </a:r>
                      <a:endParaRPr lang="en-US" dirty="0">
                        <a:effectLst/>
                        <a:latin typeface="Calibri"/>
                      </a:endParaRP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95DCF7"/>
                    </a:solidFill>
                  </a:tcPr>
                </a:tc>
                <a:extLst>
                  <a:ext uri="{0D108BD9-81ED-4DB2-BD59-A6C34878D82A}">
                    <a16:rowId xmlns:a16="http://schemas.microsoft.com/office/drawing/2014/main" val="1249813413"/>
                  </a:ext>
                </a:extLst>
              </a:tr>
              <a:tr h="384122">
                <a:tc vMerge="1">
                  <a:txBody>
                    <a:bodyPr/>
                    <a:lstStyle/>
                    <a:p>
                      <a:endParaRPr lang="en-US"/>
                    </a:p>
                  </a:txBody>
                  <a:tcPr marL="76200" marR="76200" marT="76200" marB="76200">
                    <a:lnL w="9524">
                      <a:solidFill>
                        <a:srgbClr val="000000"/>
                      </a:solidFill>
                    </a:lnL>
                    <a:lnR w="9524">
                      <a:solidFill>
                        <a:srgbClr val="000000"/>
                      </a:solidFill>
                    </a:lnR>
                    <a:lnT w="9524">
                      <a:solidFill>
                        <a:srgbClr val="000000"/>
                      </a:solidFill>
                    </a:lnT>
                    <a:lnB w="9524">
                      <a:solidFill>
                        <a:srgbClr val="000000"/>
                      </a:solidFill>
                    </a:lnB>
                    <a:solidFill>
                      <a:srgbClr val="95DCF7"/>
                    </a:solidFill>
                  </a:tcPr>
                </a:tc>
                <a:tc>
                  <a:txBody>
                    <a:bodyPr/>
                    <a:lstStyle/>
                    <a:p>
                      <a:pPr rtl="0" fontAlgn="base"/>
                      <a:r>
                        <a:rPr lang="en-US" sz="900" dirty="0">
                          <a:effectLst/>
                          <a:latin typeface="Calibri"/>
                        </a:rPr>
                        <a:t>Research and Planning for Brochure Content </a:t>
                      </a:r>
                      <a:endParaRPr lang="en-US" dirty="0">
                        <a:effectLst/>
                        <a:latin typeface="Calibri"/>
                      </a:endParaRP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95DCF7"/>
                    </a:solidFill>
                  </a:tcPr>
                </a:tc>
                <a:tc>
                  <a:txBody>
                    <a:bodyPr/>
                    <a:lstStyle/>
                    <a:p>
                      <a:pPr rtl="0" fontAlgn="base"/>
                      <a:r>
                        <a:rPr lang="en-US" sz="900" dirty="0">
                          <a:effectLst/>
                          <a:latin typeface="Calibri"/>
                        </a:rPr>
                        <a:t>Research on holiday destinations. Planning layout and content for their own brochure. </a:t>
                      </a:r>
                      <a:endParaRPr lang="en-US" dirty="0">
                        <a:effectLst/>
                        <a:latin typeface="Calibri"/>
                      </a:endParaRP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95DCF7"/>
                    </a:solidFill>
                  </a:tcPr>
                </a:tc>
                <a:tc>
                  <a:txBody>
                    <a:bodyPr/>
                    <a:lstStyle/>
                    <a:p>
                      <a:pPr rtl="0" fontAlgn="base"/>
                      <a:r>
                        <a:rPr lang="en-US" sz="900" dirty="0">
                          <a:effectLst/>
                          <a:latin typeface="Calibri"/>
                        </a:rPr>
                        <a:t>Skills in researching reliable sources and </a:t>
                      </a:r>
                      <a:r>
                        <a:rPr lang="en-US" sz="900" dirty="0" err="1">
                          <a:effectLst/>
                          <a:latin typeface="Calibri"/>
                        </a:rPr>
                        <a:t>organising</a:t>
                      </a:r>
                      <a:r>
                        <a:rPr lang="en-US" sz="900" dirty="0">
                          <a:effectLst/>
                          <a:latin typeface="Calibri"/>
                        </a:rPr>
                        <a:t> content effectively. </a:t>
                      </a:r>
                      <a:endParaRPr lang="en-US" dirty="0">
                        <a:effectLst/>
                        <a:latin typeface="Calibri"/>
                      </a:endParaRP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95DCF7"/>
                    </a:solidFill>
                  </a:tcPr>
                </a:tc>
                <a:extLst>
                  <a:ext uri="{0D108BD9-81ED-4DB2-BD59-A6C34878D82A}">
                    <a16:rowId xmlns:a16="http://schemas.microsoft.com/office/drawing/2014/main" val="2914132707"/>
                  </a:ext>
                </a:extLst>
              </a:tr>
              <a:tr h="384122">
                <a:tc vMerge="1">
                  <a:txBody>
                    <a:bodyPr/>
                    <a:lstStyle/>
                    <a:p>
                      <a:endParaRPr lang="en-US"/>
                    </a:p>
                  </a:txBody>
                  <a:tcPr marL="76200" marR="76200" marT="76200" marB="76200">
                    <a:lnL w="9524">
                      <a:solidFill>
                        <a:srgbClr val="000000"/>
                      </a:solidFill>
                    </a:lnL>
                    <a:lnR w="9524">
                      <a:solidFill>
                        <a:srgbClr val="000000"/>
                      </a:solidFill>
                    </a:lnR>
                    <a:lnT w="9524">
                      <a:solidFill>
                        <a:srgbClr val="000000"/>
                      </a:solidFill>
                    </a:lnT>
                    <a:lnB w="9524">
                      <a:solidFill>
                        <a:srgbClr val="000000"/>
                      </a:solidFill>
                    </a:lnB>
                    <a:solidFill>
                      <a:srgbClr val="95DCF7"/>
                    </a:solidFill>
                  </a:tcPr>
                </a:tc>
                <a:tc>
                  <a:txBody>
                    <a:bodyPr/>
                    <a:lstStyle/>
                    <a:p>
                      <a:pPr rtl="0" fontAlgn="base"/>
                      <a:r>
                        <a:rPr lang="en-US" sz="900" dirty="0">
                          <a:effectLst/>
                          <a:latin typeface="Calibri"/>
                        </a:rPr>
                        <a:t>Creating Graphics - Logo Design </a:t>
                      </a:r>
                      <a:endParaRPr lang="en-US" dirty="0">
                        <a:effectLst/>
                        <a:latin typeface="Calibri"/>
                      </a:endParaRP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95DCF7"/>
                    </a:solidFill>
                  </a:tcPr>
                </a:tc>
                <a:tc>
                  <a:txBody>
                    <a:bodyPr/>
                    <a:lstStyle/>
                    <a:p>
                      <a:pPr rtl="0" fontAlgn="base"/>
                      <a:r>
                        <a:rPr lang="en-US" sz="900" dirty="0">
                          <a:effectLst/>
                          <a:latin typeface="Calibri"/>
                        </a:rPr>
                        <a:t>Designing a unique logo using Photoshop for their brochure. </a:t>
                      </a:r>
                      <a:endParaRPr lang="en-US" dirty="0">
                        <a:effectLst/>
                        <a:latin typeface="Calibri"/>
                      </a:endParaRP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95DCF7"/>
                    </a:solidFill>
                  </a:tcPr>
                </a:tc>
                <a:tc>
                  <a:txBody>
                    <a:bodyPr/>
                    <a:lstStyle/>
                    <a:p>
                      <a:pPr rtl="0" fontAlgn="base"/>
                      <a:r>
                        <a:rPr lang="en-US" sz="900" dirty="0">
                          <a:effectLst/>
                          <a:latin typeface="Calibri"/>
                        </a:rPr>
                        <a:t>Skills in graphic design and creativity using digital tools. Understanding of branding elements like logos. </a:t>
                      </a:r>
                      <a:endParaRPr lang="en-US" dirty="0">
                        <a:effectLst/>
                        <a:latin typeface="Calibri"/>
                      </a:endParaRP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95DCF7"/>
                    </a:solidFill>
                  </a:tcPr>
                </a:tc>
                <a:extLst>
                  <a:ext uri="{0D108BD9-81ED-4DB2-BD59-A6C34878D82A}">
                    <a16:rowId xmlns:a16="http://schemas.microsoft.com/office/drawing/2014/main" val="1562021413"/>
                  </a:ext>
                </a:extLst>
              </a:tr>
              <a:tr h="289399">
                <a:tc vMerge="1">
                  <a:txBody>
                    <a:bodyPr/>
                    <a:lstStyle/>
                    <a:p>
                      <a:endParaRPr lang="en-US"/>
                    </a:p>
                  </a:txBody>
                  <a:tcPr marL="76200" marR="76200" marT="76200" marB="76200">
                    <a:lnL w="9524">
                      <a:solidFill>
                        <a:srgbClr val="000000"/>
                      </a:solidFill>
                    </a:lnL>
                    <a:lnR w="9524">
                      <a:solidFill>
                        <a:srgbClr val="000000"/>
                      </a:solidFill>
                    </a:lnR>
                    <a:lnT w="9524">
                      <a:solidFill>
                        <a:srgbClr val="000000"/>
                      </a:solidFill>
                    </a:lnT>
                    <a:lnB w="9524">
                      <a:solidFill>
                        <a:srgbClr val="000000"/>
                      </a:solidFill>
                    </a:lnB>
                    <a:solidFill>
                      <a:srgbClr val="95DCF7"/>
                    </a:solidFill>
                  </a:tcPr>
                </a:tc>
                <a:tc>
                  <a:txBody>
                    <a:bodyPr/>
                    <a:lstStyle/>
                    <a:p>
                      <a:pPr rtl="0" fontAlgn="base"/>
                      <a:r>
                        <a:rPr lang="en-US" sz="900" dirty="0">
                          <a:effectLst/>
                          <a:latin typeface="Calibri"/>
                        </a:rPr>
                        <a:t>Designing and Editing Images </a:t>
                      </a:r>
                      <a:endParaRPr lang="en-US" dirty="0">
                        <a:effectLst/>
                        <a:latin typeface="Calibri"/>
                      </a:endParaRP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95DCF7"/>
                    </a:solidFill>
                  </a:tcPr>
                </a:tc>
                <a:tc>
                  <a:txBody>
                    <a:bodyPr/>
                    <a:lstStyle/>
                    <a:p>
                      <a:pPr rtl="0" fontAlgn="base"/>
                      <a:r>
                        <a:rPr lang="en-US" sz="900" dirty="0">
                          <a:effectLst/>
                          <a:latin typeface="Calibri"/>
                        </a:rPr>
                        <a:t>Using Photoshop to create and edit images for the brochure. </a:t>
                      </a:r>
                      <a:endParaRPr lang="en-US" dirty="0">
                        <a:effectLst/>
                        <a:latin typeface="Calibri"/>
                      </a:endParaRP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95DCF7"/>
                    </a:solidFill>
                  </a:tcPr>
                </a:tc>
                <a:tc>
                  <a:txBody>
                    <a:bodyPr/>
                    <a:lstStyle/>
                    <a:p>
                      <a:pPr rtl="0" fontAlgn="base"/>
                      <a:r>
                        <a:rPr lang="en-US" sz="900" dirty="0">
                          <a:effectLst/>
                          <a:latin typeface="Calibri"/>
                        </a:rPr>
                        <a:t>Advanced Photoshop skills in image editing and manipulation. </a:t>
                      </a:r>
                      <a:endParaRPr lang="en-US" dirty="0">
                        <a:effectLst/>
                        <a:latin typeface="Calibri"/>
                      </a:endParaRP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95DCF7"/>
                    </a:solidFill>
                  </a:tcPr>
                </a:tc>
                <a:extLst>
                  <a:ext uri="{0D108BD9-81ED-4DB2-BD59-A6C34878D82A}">
                    <a16:rowId xmlns:a16="http://schemas.microsoft.com/office/drawing/2014/main" val="3819145120"/>
                  </a:ext>
                </a:extLst>
              </a:tr>
              <a:tr h="384122">
                <a:tc vMerge="1">
                  <a:txBody>
                    <a:bodyPr/>
                    <a:lstStyle/>
                    <a:p>
                      <a:endParaRPr lang="en-US"/>
                    </a:p>
                  </a:txBody>
                  <a:tcPr marL="76200" marR="76200" marT="76200" marB="76200">
                    <a:lnL w="9524">
                      <a:solidFill>
                        <a:srgbClr val="000000"/>
                      </a:solidFill>
                    </a:lnL>
                    <a:lnR w="9524">
                      <a:solidFill>
                        <a:srgbClr val="000000"/>
                      </a:solidFill>
                    </a:lnR>
                    <a:lnT w="9524">
                      <a:solidFill>
                        <a:srgbClr val="000000"/>
                      </a:solidFill>
                    </a:lnT>
                    <a:lnB w="9524">
                      <a:solidFill>
                        <a:srgbClr val="000000"/>
                      </a:solidFill>
                    </a:lnB>
                    <a:solidFill>
                      <a:srgbClr val="95DCF7"/>
                    </a:solidFill>
                  </a:tcPr>
                </a:tc>
                <a:tc>
                  <a:txBody>
                    <a:bodyPr/>
                    <a:lstStyle/>
                    <a:p>
                      <a:pPr rtl="0" fontAlgn="base"/>
                      <a:r>
                        <a:rPr lang="en-US" sz="900" dirty="0">
                          <a:effectLst/>
                          <a:latin typeface="Calibri"/>
                        </a:rPr>
                        <a:t>Integrating Text and Images using Desktop Publishing Software </a:t>
                      </a:r>
                      <a:endParaRPr lang="en-US" dirty="0">
                        <a:effectLst/>
                        <a:latin typeface="Calibri"/>
                      </a:endParaRP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95DCF7"/>
                    </a:solidFill>
                  </a:tcPr>
                </a:tc>
                <a:tc>
                  <a:txBody>
                    <a:bodyPr/>
                    <a:lstStyle/>
                    <a:p>
                      <a:pPr rtl="0" fontAlgn="base"/>
                      <a:r>
                        <a:rPr lang="en-US" sz="900" dirty="0">
                          <a:effectLst/>
                          <a:latin typeface="Calibri"/>
                        </a:rPr>
                        <a:t>Introduction to DTP software; combining text, logos, and images into a coherent layout. </a:t>
                      </a:r>
                      <a:endParaRPr lang="en-US" dirty="0">
                        <a:effectLst/>
                        <a:latin typeface="Calibri"/>
                      </a:endParaRP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95DCF7"/>
                    </a:solidFill>
                  </a:tcPr>
                </a:tc>
                <a:tc>
                  <a:txBody>
                    <a:bodyPr/>
                    <a:lstStyle/>
                    <a:p>
                      <a:pPr rtl="0" fontAlgn="base"/>
                      <a:r>
                        <a:rPr lang="en-US" sz="900" dirty="0">
                          <a:effectLst/>
                          <a:latin typeface="Calibri"/>
                        </a:rPr>
                        <a:t>Skills in using DTP software to integrate various elements into a professional-looking brochure. </a:t>
                      </a:r>
                      <a:endParaRPr lang="en-US" dirty="0">
                        <a:effectLst/>
                        <a:latin typeface="Calibri"/>
                      </a:endParaRP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95DCF7"/>
                    </a:solidFill>
                  </a:tcPr>
                </a:tc>
                <a:extLst>
                  <a:ext uri="{0D108BD9-81ED-4DB2-BD59-A6C34878D82A}">
                    <a16:rowId xmlns:a16="http://schemas.microsoft.com/office/drawing/2014/main" val="3555119027"/>
                  </a:ext>
                </a:extLst>
              </a:tr>
              <a:tr h="384122">
                <a:tc vMerge="1">
                  <a:txBody>
                    <a:bodyPr/>
                    <a:lstStyle/>
                    <a:p>
                      <a:endParaRPr lang="en-US"/>
                    </a:p>
                  </a:txBody>
                  <a:tcPr marL="76200" marR="76200" marT="76200" marB="76200">
                    <a:lnL w="9524">
                      <a:solidFill>
                        <a:srgbClr val="000000"/>
                      </a:solidFill>
                    </a:lnL>
                    <a:lnR w="9524">
                      <a:solidFill>
                        <a:srgbClr val="000000"/>
                      </a:solidFill>
                    </a:lnR>
                    <a:lnT w="9524">
                      <a:solidFill>
                        <a:srgbClr val="000000"/>
                      </a:solidFill>
                    </a:lnT>
                    <a:lnB w="9524">
                      <a:solidFill>
                        <a:srgbClr val="000000"/>
                      </a:solidFill>
                    </a:lnB>
                    <a:solidFill>
                      <a:srgbClr val="95DCF7"/>
                    </a:solidFill>
                  </a:tcPr>
                </a:tc>
                <a:tc>
                  <a:txBody>
                    <a:bodyPr/>
                    <a:lstStyle/>
                    <a:p>
                      <a:pPr rtl="0" fontAlgn="base"/>
                      <a:r>
                        <a:rPr lang="en-US" sz="900" err="1">
                          <a:effectLst/>
                          <a:latin typeface="Calibri"/>
                        </a:rPr>
                        <a:t>Finalising</a:t>
                      </a:r>
                      <a:r>
                        <a:rPr lang="en-US" sz="900" dirty="0">
                          <a:effectLst/>
                          <a:latin typeface="Calibri"/>
                        </a:rPr>
                        <a:t> and Presenting the Brochure </a:t>
                      </a:r>
                      <a:endParaRPr lang="en-US" dirty="0">
                        <a:effectLst/>
                        <a:latin typeface="Calibri"/>
                      </a:endParaRP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95DCF7"/>
                    </a:solidFill>
                  </a:tcPr>
                </a:tc>
                <a:tc>
                  <a:txBody>
                    <a:bodyPr/>
                    <a:lstStyle/>
                    <a:p>
                      <a:pPr rtl="0" fontAlgn="base"/>
                      <a:r>
                        <a:rPr lang="en-US" sz="900" dirty="0">
                          <a:effectLst/>
                          <a:latin typeface="Calibri"/>
                        </a:rPr>
                        <a:t>Final adjustments to the brochure, peer reviews, and preparation for presentation. </a:t>
                      </a:r>
                      <a:endParaRPr lang="en-US" dirty="0">
                        <a:effectLst/>
                        <a:latin typeface="Calibri"/>
                      </a:endParaRP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95DCF7"/>
                    </a:solidFill>
                  </a:tcPr>
                </a:tc>
                <a:tc>
                  <a:txBody>
                    <a:bodyPr/>
                    <a:lstStyle/>
                    <a:p>
                      <a:pPr rtl="0" fontAlgn="base"/>
                      <a:r>
                        <a:rPr lang="en-US" sz="900" dirty="0">
                          <a:effectLst/>
                          <a:latin typeface="Calibri"/>
                        </a:rPr>
                        <a:t>Ability to critique and refine digital work based on feedback. Presentation skills. </a:t>
                      </a:r>
                      <a:endParaRPr lang="en-US" dirty="0">
                        <a:effectLst/>
                        <a:latin typeface="Calibri"/>
                      </a:endParaRP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95DCF7"/>
                    </a:solidFill>
                  </a:tcPr>
                </a:tc>
                <a:extLst>
                  <a:ext uri="{0D108BD9-81ED-4DB2-BD59-A6C34878D82A}">
                    <a16:rowId xmlns:a16="http://schemas.microsoft.com/office/drawing/2014/main" val="2620716213"/>
                  </a:ext>
                </a:extLst>
              </a:tr>
              <a:tr h="384122">
                <a:tc rowSpan="6">
                  <a:txBody>
                    <a:bodyPr/>
                    <a:lstStyle/>
                    <a:p>
                      <a:pPr lvl="0">
                        <a:buNone/>
                      </a:pPr>
                      <a:r>
                        <a:rPr lang="en-US" sz="4000" dirty="0">
                          <a:effectLst/>
                          <a:latin typeface="Calibri"/>
                        </a:rPr>
                        <a:t>9</a:t>
                      </a:r>
                    </a:p>
                  </a:txBody>
                  <a:tcPr marL="76200" marR="76200" marT="76200" marB="76200" anchor="ctr">
                    <a:lnL w="9524">
                      <a:solidFill>
                        <a:srgbClr val="000000"/>
                      </a:solidFill>
                    </a:lnL>
                    <a:lnR w="9524">
                      <a:solidFill>
                        <a:srgbClr val="000000"/>
                      </a:solidFill>
                    </a:lnR>
                    <a:lnT w="9524">
                      <a:solidFill>
                        <a:srgbClr val="000000"/>
                      </a:solidFill>
                    </a:lnT>
                    <a:lnB w="9524">
                      <a:solidFill>
                        <a:srgbClr val="000000"/>
                      </a:solidFill>
                    </a:lnB>
                    <a:solidFill>
                      <a:srgbClr val="F6C5AC"/>
                    </a:solidFill>
                  </a:tcPr>
                </a:tc>
                <a:tc>
                  <a:txBody>
                    <a:bodyPr/>
                    <a:lstStyle/>
                    <a:p>
                      <a:pPr rtl="0" fontAlgn="base"/>
                      <a:r>
                        <a:rPr lang="en-US" sz="900" dirty="0">
                          <a:effectLst/>
                          <a:latin typeface="Calibri"/>
                        </a:rPr>
                        <a:t>To research musical artists and genres. </a:t>
                      </a:r>
                      <a:endParaRPr lang="en-US" dirty="0">
                        <a:effectLst/>
                        <a:latin typeface="Calibri"/>
                      </a:endParaRPr>
                    </a:p>
                  </a:txBody>
                  <a:tcPr marL="76200" marR="76200" marT="76200" marB="76200">
                    <a:lnL w="9524"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6C5AC"/>
                    </a:solidFill>
                  </a:tcPr>
                </a:tc>
                <a:tc>
                  <a:txBody>
                    <a:bodyPr/>
                    <a:lstStyle/>
                    <a:p>
                      <a:pPr rtl="0" fontAlgn="base"/>
                      <a:r>
                        <a:rPr lang="en-US" sz="900" dirty="0">
                          <a:effectLst/>
                          <a:latin typeface="Calibri"/>
                        </a:rPr>
                        <a:t>Students will explore different musical genres and artists. They will choose an artist for their project. </a:t>
                      </a:r>
                      <a:endParaRPr lang="en-US" dirty="0">
                        <a:effectLst/>
                        <a:latin typeface="Calibri"/>
                      </a:endParaRP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6C5AC"/>
                    </a:solidFill>
                  </a:tcPr>
                </a:tc>
                <a:tc>
                  <a:txBody>
                    <a:bodyPr/>
                    <a:lstStyle/>
                    <a:p>
                      <a:pPr rtl="0" fontAlgn="base"/>
                      <a:r>
                        <a:rPr lang="en-US" sz="900" dirty="0">
                          <a:effectLst/>
                          <a:latin typeface="Calibri"/>
                        </a:rPr>
                        <a:t>Understanding of different musical genres and key characteristics of chosen artists. </a:t>
                      </a:r>
                      <a:endParaRPr lang="en-US" dirty="0">
                        <a:effectLst/>
                        <a:latin typeface="Calibri"/>
                      </a:endParaRP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6C5AC"/>
                    </a:solidFill>
                  </a:tcPr>
                </a:tc>
                <a:extLst>
                  <a:ext uri="{0D108BD9-81ED-4DB2-BD59-A6C34878D82A}">
                    <a16:rowId xmlns:a16="http://schemas.microsoft.com/office/drawing/2014/main" val="1606371289"/>
                  </a:ext>
                </a:extLst>
              </a:tr>
              <a:tr h="503333">
                <a:tc vMerge="1">
                  <a:txBody>
                    <a:bodyPr/>
                    <a:lstStyle/>
                    <a:p>
                      <a:endParaRPr lang="en-US"/>
                    </a:p>
                  </a:txBody>
                  <a:tcPr marL="76200" marR="76200" marT="76200" marB="76200">
                    <a:lnL w="9524">
                      <a:solidFill>
                        <a:srgbClr val="000000"/>
                      </a:solidFill>
                    </a:lnL>
                    <a:lnR w="9524">
                      <a:solidFill>
                        <a:srgbClr val="000000"/>
                      </a:solidFill>
                    </a:lnR>
                    <a:lnT w="9524">
                      <a:solidFill>
                        <a:srgbClr val="000000"/>
                      </a:solidFill>
                    </a:lnT>
                    <a:lnB w="9524">
                      <a:solidFill>
                        <a:srgbClr val="000000"/>
                      </a:solidFill>
                    </a:lnB>
                    <a:solidFill>
                      <a:srgbClr val="F6C5AC"/>
                    </a:solidFill>
                  </a:tcPr>
                </a:tc>
                <a:tc>
                  <a:txBody>
                    <a:bodyPr/>
                    <a:lstStyle/>
                    <a:p>
                      <a:pPr rtl="0" fontAlgn="base"/>
                      <a:r>
                        <a:rPr lang="en-US" sz="900" dirty="0">
                          <a:effectLst/>
                          <a:latin typeface="Calibri"/>
                        </a:rPr>
                        <a:t>To understand the history and significance of vinyl covers. </a:t>
                      </a:r>
                      <a:endParaRPr lang="en-US" dirty="0">
                        <a:effectLst/>
                        <a:latin typeface="Calibri"/>
                      </a:endParaRP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6C5AC"/>
                    </a:solidFill>
                  </a:tcPr>
                </a:tc>
                <a:tc>
                  <a:txBody>
                    <a:bodyPr/>
                    <a:lstStyle/>
                    <a:p>
                      <a:pPr rtl="0" fontAlgn="base"/>
                      <a:r>
                        <a:rPr lang="en-US" sz="900" dirty="0">
                          <a:effectLst/>
                          <a:latin typeface="Calibri"/>
                        </a:rPr>
                        <a:t>Discussion on the evolution of vinyl covers and their cultural impact. Analyse famous vinyl artworks. </a:t>
                      </a:r>
                      <a:endParaRPr lang="en-US" dirty="0">
                        <a:effectLst/>
                        <a:latin typeface="Calibri"/>
                      </a:endParaRP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6C5AC"/>
                    </a:solidFill>
                  </a:tcPr>
                </a:tc>
                <a:tc>
                  <a:txBody>
                    <a:bodyPr/>
                    <a:lstStyle/>
                    <a:p>
                      <a:pPr rtl="0" fontAlgn="base"/>
                      <a:r>
                        <a:rPr lang="en-US" sz="900" dirty="0">
                          <a:effectLst/>
                          <a:latin typeface="Calibri"/>
                        </a:rPr>
                        <a:t>Knowledge of the history of vinyl covers and their influence on music and culture. </a:t>
                      </a:r>
                      <a:endParaRPr lang="en-US" dirty="0">
                        <a:effectLst/>
                        <a:latin typeface="Calibri"/>
                      </a:endParaRP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6C5AC"/>
                    </a:solidFill>
                  </a:tcPr>
                </a:tc>
                <a:extLst>
                  <a:ext uri="{0D108BD9-81ED-4DB2-BD59-A6C34878D82A}">
                    <a16:rowId xmlns:a16="http://schemas.microsoft.com/office/drawing/2014/main" val="716766559"/>
                  </a:ext>
                </a:extLst>
              </a:tr>
              <a:tr h="384122">
                <a:tc vMerge="1">
                  <a:txBody>
                    <a:bodyPr/>
                    <a:lstStyle/>
                    <a:p>
                      <a:endParaRPr lang="en-US"/>
                    </a:p>
                  </a:txBody>
                  <a:tcPr marL="76200" marR="76200" marT="76200" marB="76200">
                    <a:lnL w="9524">
                      <a:solidFill>
                        <a:srgbClr val="000000"/>
                      </a:solidFill>
                    </a:lnL>
                    <a:lnR w="9524">
                      <a:solidFill>
                        <a:srgbClr val="000000"/>
                      </a:solidFill>
                    </a:lnR>
                    <a:lnT w="9524">
                      <a:solidFill>
                        <a:srgbClr val="000000"/>
                      </a:solidFill>
                    </a:lnT>
                    <a:lnB w="9524">
                      <a:solidFill>
                        <a:srgbClr val="000000"/>
                      </a:solidFill>
                    </a:lnB>
                    <a:solidFill>
                      <a:srgbClr val="F6C5AC"/>
                    </a:solidFill>
                  </a:tcPr>
                </a:tc>
                <a:tc>
                  <a:txBody>
                    <a:bodyPr/>
                    <a:lstStyle/>
                    <a:p>
                      <a:pPr rtl="0" fontAlgn="base"/>
                      <a:r>
                        <a:rPr lang="en-US" sz="900" dirty="0">
                          <a:effectLst/>
                          <a:latin typeface="Calibri"/>
                        </a:rPr>
                        <a:t>To learn basics of Photoshop and graphic design principles. </a:t>
                      </a:r>
                      <a:endParaRPr lang="en-US" dirty="0">
                        <a:effectLst/>
                        <a:latin typeface="Calibri"/>
                      </a:endParaRP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6C5AC"/>
                    </a:solidFill>
                  </a:tcPr>
                </a:tc>
                <a:tc>
                  <a:txBody>
                    <a:bodyPr/>
                    <a:lstStyle/>
                    <a:p>
                      <a:pPr rtl="0" fontAlgn="base"/>
                      <a:r>
                        <a:rPr lang="en-US" sz="900" dirty="0">
                          <a:effectLst/>
                          <a:latin typeface="Calibri"/>
                        </a:rPr>
                        <a:t>Introduction to Photoshop tools and basic design principles like alignment, contrast, and balance. </a:t>
                      </a:r>
                      <a:endParaRPr lang="en-US" dirty="0">
                        <a:effectLst/>
                        <a:latin typeface="Calibri"/>
                      </a:endParaRP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6C5AC"/>
                    </a:solidFill>
                  </a:tcPr>
                </a:tc>
                <a:tc>
                  <a:txBody>
                    <a:bodyPr/>
                    <a:lstStyle/>
                    <a:p>
                      <a:pPr rtl="0" fontAlgn="base"/>
                      <a:r>
                        <a:rPr lang="en-US" sz="900" dirty="0">
                          <a:effectLst/>
                          <a:latin typeface="Calibri"/>
                        </a:rPr>
                        <a:t>Basic skills in Photoshop and an understanding of graphic design principles. </a:t>
                      </a:r>
                      <a:endParaRPr lang="en-US" dirty="0">
                        <a:effectLst/>
                        <a:latin typeface="Calibri"/>
                      </a:endParaRP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6C5AC"/>
                    </a:solidFill>
                  </a:tcPr>
                </a:tc>
                <a:extLst>
                  <a:ext uri="{0D108BD9-81ED-4DB2-BD59-A6C34878D82A}">
                    <a16:rowId xmlns:a16="http://schemas.microsoft.com/office/drawing/2014/main" val="631613965"/>
                  </a:ext>
                </a:extLst>
              </a:tr>
              <a:tr h="503333">
                <a:tc vMerge="1">
                  <a:txBody>
                    <a:bodyPr/>
                    <a:lstStyle/>
                    <a:p>
                      <a:endParaRPr lang="en-US"/>
                    </a:p>
                  </a:txBody>
                  <a:tcPr marL="76200" marR="76200" marT="76200" marB="76200">
                    <a:lnL w="9524">
                      <a:solidFill>
                        <a:srgbClr val="000000"/>
                      </a:solidFill>
                    </a:lnL>
                    <a:lnR w="9524">
                      <a:solidFill>
                        <a:srgbClr val="000000"/>
                      </a:solidFill>
                    </a:lnR>
                    <a:lnT w="9524">
                      <a:solidFill>
                        <a:srgbClr val="000000"/>
                      </a:solidFill>
                    </a:lnT>
                    <a:lnB w="9524">
                      <a:solidFill>
                        <a:srgbClr val="000000"/>
                      </a:solidFill>
                    </a:lnB>
                    <a:solidFill>
                      <a:srgbClr val="F6C5AC"/>
                    </a:solidFill>
                  </a:tcPr>
                </a:tc>
                <a:tc>
                  <a:txBody>
                    <a:bodyPr/>
                    <a:lstStyle/>
                    <a:p>
                      <a:pPr rtl="0" fontAlgn="base"/>
                      <a:r>
                        <a:rPr lang="en-US" sz="900" dirty="0">
                          <a:effectLst/>
                          <a:latin typeface="Calibri"/>
                        </a:rPr>
                        <a:t>To apply design principles in creating a vinyl cover. </a:t>
                      </a:r>
                      <a:endParaRPr lang="en-US" dirty="0">
                        <a:effectLst/>
                        <a:latin typeface="Calibri"/>
                      </a:endParaRP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6C5AC"/>
                    </a:solidFill>
                  </a:tcPr>
                </a:tc>
                <a:tc>
                  <a:txBody>
                    <a:bodyPr/>
                    <a:lstStyle/>
                    <a:p>
                      <a:pPr rtl="0" fontAlgn="base"/>
                      <a:r>
                        <a:rPr lang="en-US" sz="900" dirty="0">
                          <a:effectLst/>
                          <a:latin typeface="Calibri"/>
                        </a:rPr>
                        <a:t>Students start creating their vinyl cover using Photoshop, focusing on applying the design principles. </a:t>
                      </a:r>
                      <a:endParaRPr lang="en-US" dirty="0">
                        <a:effectLst/>
                        <a:latin typeface="Calibri"/>
                      </a:endParaRP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6C5AC"/>
                    </a:solidFill>
                  </a:tcPr>
                </a:tc>
                <a:tc>
                  <a:txBody>
                    <a:bodyPr/>
                    <a:lstStyle/>
                    <a:p>
                      <a:pPr rtl="0" fontAlgn="base"/>
                      <a:r>
                        <a:rPr lang="en-US" sz="900" dirty="0">
                          <a:effectLst/>
                          <a:latin typeface="Calibri"/>
                        </a:rPr>
                        <a:t>Ability to apply graphic design principles in a practical project. </a:t>
                      </a:r>
                      <a:endParaRPr lang="en-US" dirty="0">
                        <a:effectLst/>
                        <a:latin typeface="Calibri"/>
                      </a:endParaRP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6C5AC"/>
                    </a:solidFill>
                  </a:tcPr>
                </a:tc>
                <a:extLst>
                  <a:ext uri="{0D108BD9-81ED-4DB2-BD59-A6C34878D82A}">
                    <a16:rowId xmlns:a16="http://schemas.microsoft.com/office/drawing/2014/main" val="1722155467"/>
                  </a:ext>
                </a:extLst>
              </a:tr>
              <a:tr h="503333">
                <a:tc vMerge="1">
                  <a:txBody>
                    <a:bodyPr/>
                    <a:lstStyle/>
                    <a:p>
                      <a:endParaRPr lang="en-US"/>
                    </a:p>
                  </a:txBody>
                  <a:tcPr marL="76200" marR="76200" marT="76200" marB="76200">
                    <a:lnL w="9524">
                      <a:solidFill>
                        <a:srgbClr val="000000"/>
                      </a:solidFill>
                    </a:lnL>
                    <a:lnR w="9524">
                      <a:solidFill>
                        <a:srgbClr val="000000"/>
                      </a:solidFill>
                    </a:lnR>
                    <a:lnT w="9524">
                      <a:solidFill>
                        <a:srgbClr val="000000"/>
                      </a:solidFill>
                    </a:lnT>
                    <a:lnB w="9524">
                      <a:solidFill>
                        <a:srgbClr val="000000"/>
                      </a:solidFill>
                    </a:lnB>
                    <a:solidFill>
                      <a:srgbClr val="F6C5AC"/>
                    </a:solidFill>
                  </a:tcPr>
                </a:tc>
                <a:tc>
                  <a:txBody>
                    <a:bodyPr/>
                    <a:lstStyle/>
                    <a:p>
                      <a:pPr rtl="0" fontAlgn="base"/>
                      <a:r>
                        <a:rPr lang="en-US" sz="900" dirty="0">
                          <a:effectLst/>
                          <a:latin typeface="Calibri"/>
                        </a:rPr>
                        <a:t>To enhance Photoshop skills and use of layers. </a:t>
                      </a:r>
                      <a:endParaRPr lang="en-US" dirty="0">
                        <a:effectLst/>
                        <a:latin typeface="Calibri"/>
                      </a:endParaRP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6C5AC"/>
                    </a:solidFill>
                  </a:tcPr>
                </a:tc>
                <a:tc>
                  <a:txBody>
                    <a:bodyPr/>
                    <a:lstStyle/>
                    <a:p>
                      <a:pPr rtl="0" fontAlgn="base"/>
                      <a:r>
                        <a:rPr lang="en-US" sz="900" dirty="0">
                          <a:effectLst/>
                          <a:latin typeface="Calibri"/>
                        </a:rPr>
                        <a:t>Advanced Photoshop techniques focusing on the use of multiple layers for designing complex images. </a:t>
                      </a:r>
                      <a:endParaRPr lang="en-US" dirty="0">
                        <a:effectLst/>
                        <a:latin typeface="Calibri"/>
                      </a:endParaRP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6C5AC"/>
                    </a:solidFill>
                  </a:tcPr>
                </a:tc>
                <a:tc>
                  <a:txBody>
                    <a:bodyPr/>
                    <a:lstStyle/>
                    <a:p>
                      <a:pPr rtl="0" fontAlgn="base"/>
                      <a:r>
                        <a:rPr lang="en-US" sz="900" dirty="0">
                          <a:effectLst/>
                          <a:latin typeface="Calibri"/>
                        </a:rPr>
                        <a:t>Advanced Photoshop skills particularly in managing and </a:t>
                      </a:r>
                      <a:r>
                        <a:rPr lang="en-US" sz="900" dirty="0" err="1">
                          <a:effectLst/>
                          <a:latin typeface="Calibri"/>
                        </a:rPr>
                        <a:t>utilising</a:t>
                      </a:r>
                      <a:r>
                        <a:rPr lang="en-US" sz="900" dirty="0">
                          <a:effectLst/>
                          <a:latin typeface="Calibri"/>
                        </a:rPr>
                        <a:t> layers. </a:t>
                      </a:r>
                      <a:endParaRPr lang="en-US" dirty="0">
                        <a:effectLst/>
                        <a:latin typeface="Calibri"/>
                      </a:endParaRP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6C5AC"/>
                    </a:solidFill>
                  </a:tcPr>
                </a:tc>
                <a:extLst>
                  <a:ext uri="{0D108BD9-81ED-4DB2-BD59-A6C34878D82A}">
                    <a16:rowId xmlns:a16="http://schemas.microsoft.com/office/drawing/2014/main" val="2751265631"/>
                  </a:ext>
                </a:extLst>
              </a:tr>
              <a:tr h="503333">
                <a:tc vMerge="1">
                  <a:txBody>
                    <a:bodyPr/>
                    <a:lstStyle/>
                    <a:p>
                      <a:endParaRPr lang="en-US"/>
                    </a:p>
                  </a:txBody>
                  <a:tcPr marL="76200" marR="76200" marT="76200" marB="76200">
                    <a:lnL w="9524">
                      <a:solidFill>
                        <a:srgbClr val="000000"/>
                      </a:solidFill>
                    </a:lnL>
                    <a:lnR w="9524">
                      <a:solidFill>
                        <a:srgbClr val="000000"/>
                      </a:solidFill>
                    </a:lnR>
                    <a:lnT w="9524">
                      <a:solidFill>
                        <a:srgbClr val="000000"/>
                      </a:solidFill>
                    </a:lnT>
                    <a:lnB w="9524">
                      <a:solidFill>
                        <a:srgbClr val="000000"/>
                      </a:solidFill>
                    </a:lnB>
                    <a:solidFill>
                      <a:srgbClr val="F6C5AC"/>
                    </a:solidFill>
                  </a:tcPr>
                </a:tc>
                <a:tc>
                  <a:txBody>
                    <a:bodyPr/>
                    <a:lstStyle/>
                    <a:p>
                      <a:pPr rtl="0" fontAlgn="base"/>
                      <a:r>
                        <a:rPr lang="en-US" sz="900" dirty="0">
                          <a:effectLst/>
                          <a:latin typeface="Calibri"/>
                        </a:rPr>
                        <a:t>To critique and refine the vinyl cover design. </a:t>
                      </a:r>
                      <a:endParaRPr lang="en-US" dirty="0">
                        <a:effectLst/>
                        <a:latin typeface="Calibri"/>
                      </a:endParaRP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6C5AC"/>
                    </a:solidFill>
                  </a:tcPr>
                </a:tc>
                <a:tc>
                  <a:txBody>
                    <a:bodyPr/>
                    <a:lstStyle/>
                    <a:p>
                      <a:pPr rtl="0" fontAlgn="base"/>
                      <a:r>
                        <a:rPr lang="en-US" sz="900" dirty="0">
                          <a:effectLst/>
                          <a:latin typeface="Calibri"/>
                        </a:rPr>
                        <a:t>Students will present their drafts for peer and teacher feedback, refining their designs accordingly. </a:t>
                      </a:r>
                      <a:endParaRPr lang="en-US" dirty="0">
                        <a:effectLst/>
                        <a:latin typeface="Calibri"/>
                      </a:endParaRP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6C5AC"/>
                    </a:solidFill>
                  </a:tcPr>
                </a:tc>
                <a:tc>
                  <a:txBody>
                    <a:bodyPr/>
                    <a:lstStyle/>
                    <a:p>
                      <a:pPr rtl="0" fontAlgn="base"/>
                      <a:r>
                        <a:rPr lang="en-US" sz="900" dirty="0">
                          <a:effectLst/>
                          <a:latin typeface="Calibri"/>
                        </a:rPr>
                        <a:t>Skills in critical analysis and feedback for refinement of a graphic design project, along with presentation skills for showcasing their work. </a:t>
                      </a:r>
                      <a:endParaRPr lang="en-US" dirty="0">
                        <a:effectLst/>
                        <a:latin typeface="Calibri"/>
                      </a:endParaRP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6C5AC"/>
                    </a:solidFill>
                  </a:tcPr>
                </a:tc>
                <a:extLst>
                  <a:ext uri="{0D108BD9-81ED-4DB2-BD59-A6C34878D82A}">
                    <a16:rowId xmlns:a16="http://schemas.microsoft.com/office/drawing/2014/main" val="647136000"/>
                  </a:ext>
                </a:extLst>
              </a:tr>
            </a:tbl>
          </a:graphicData>
        </a:graphic>
      </p:graphicFrame>
      <p:sp>
        <p:nvSpPr>
          <p:cNvPr id="8" name="Text Placeholder 3">
            <a:extLst>
              <a:ext uri="{FF2B5EF4-FFF2-40B4-BE49-F238E27FC236}">
                <a16:creationId xmlns:a16="http://schemas.microsoft.com/office/drawing/2014/main" id="{A0DCDB6C-1C66-8A65-DDEF-2800BCE839BE}"/>
              </a:ext>
            </a:extLst>
          </p:cNvPr>
          <p:cNvSpPr>
            <a:spLocks noGrp="1"/>
          </p:cNvSpPr>
          <p:nvPr/>
        </p:nvSpPr>
        <p:spPr>
          <a:xfrm>
            <a:off x="24891" y="1562"/>
            <a:ext cx="10669365" cy="356499"/>
          </a:xfrm>
          <a:prstGeom prst="rect">
            <a:avLst/>
          </a:prstGeom>
          <a:solidFill>
            <a:srgbClr val="ED5A3E"/>
          </a:solidFill>
          <a:ln w="0">
            <a:noFill/>
          </a:ln>
        </p:spPr>
        <p:txBody>
          <a:bodyPr lIns="144000" anchor="ctr" anchorCtr="0">
            <a:noAutofit/>
          </a:bodyPr>
          <a:lstStyle>
            <a:lvl1pPr marL="0" indent="0" algn="l" defTabSz="1007943" rtl="0" eaLnBrk="1" latinLnBrk="0" hangingPunct="1">
              <a:lnSpc>
                <a:spcPct val="90000"/>
              </a:lnSpc>
              <a:spcBef>
                <a:spcPts val="1102"/>
              </a:spcBef>
              <a:buFont typeface="Arial" panose="020B0604020202020204" pitchFamily="34" charset="0"/>
              <a:buNone/>
              <a:defRPr sz="1800" b="1" kern="1200">
                <a:solidFill>
                  <a:schemeClr val="bg1"/>
                </a:solidFill>
                <a:latin typeface="MASSILIA VF" pitchFamily="2" charset="77"/>
                <a:ea typeface="+mn-ea"/>
                <a:cs typeface="+mn-cs"/>
              </a:defRPr>
            </a:lvl1pPr>
            <a:lvl2pPr marL="755957" indent="-251986" algn="l" defTabSz="1007943" rtl="0" eaLnBrk="1" latinLnBrk="0" hangingPunct="1">
              <a:lnSpc>
                <a:spcPct val="90000"/>
              </a:lnSpc>
              <a:spcBef>
                <a:spcPts val="551"/>
              </a:spcBef>
              <a:buFont typeface="Arial" panose="020B0604020202020204" pitchFamily="34" charset="0"/>
              <a:buChar char="•"/>
              <a:defRPr sz="2646" kern="1200">
                <a:solidFill>
                  <a:schemeClr val="tx1"/>
                </a:solidFill>
                <a:latin typeface="+mn-lt"/>
                <a:ea typeface="+mn-ea"/>
                <a:cs typeface="+mn-cs"/>
              </a:defRPr>
            </a:lvl2pPr>
            <a:lvl3pPr marL="1259929" indent="-251986" algn="l" defTabSz="1007943" rtl="0" eaLnBrk="1" latinLnBrk="0" hangingPunct="1">
              <a:lnSpc>
                <a:spcPct val="90000"/>
              </a:lnSpc>
              <a:spcBef>
                <a:spcPts val="551"/>
              </a:spcBef>
              <a:buFont typeface="Arial" panose="020B0604020202020204" pitchFamily="34" charset="0"/>
              <a:buChar char="•"/>
              <a:defRPr sz="2205" kern="1200">
                <a:solidFill>
                  <a:schemeClr val="tx1"/>
                </a:solidFill>
                <a:latin typeface="+mn-lt"/>
                <a:ea typeface="+mn-ea"/>
                <a:cs typeface="+mn-cs"/>
              </a:defRPr>
            </a:lvl3pPr>
            <a:lvl4pPr marL="1763900"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4pPr>
            <a:lvl5pPr marL="2267872"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5pPr>
            <a:lvl6pPr marL="2771844"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6pPr>
            <a:lvl7pPr marL="3275815"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7pPr>
            <a:lvl8pPr marL="3779787"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8pPr>
            <a:lvl9pPr marL="4283758"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9pPr>
          </a:lstStyle>
          <a:p>
            <a:r>
              <a:rPr lang="en-US" sz="1200" dirty="0"/>
              <a:t>Overall Learning Journey 7-11 Overtime</a:t>
            </a:r>
          </a:p>
        </p:txBody>
      </p:sp>
    </p:spTree>
    <p:extLst>
      <p:ext uri="{BB962C8B-B14F-4D97-AF65-F5344CB8AC3E}">
        <p14:creationId xmlns:p14="http://schemas.microsoft.com/office/powerpoint/2010/main" val="42926311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92C753A5-51E1-7A44-E9A0-95DE87F723AA}"/>
              </a:ext>
            </a:extLst>
          </p:cNvPr>
          <p:cNvSpPr>
            <a:spLocks noGrp="1"/>
          </p:cNvSpPr>
          <p:nvPr>
            <p:ph type="body" sz="quarter" idx="42"/>
          </p:nvPr>
        </p:nvSpPr>
        <p:spPr/>
        <p:txBody>
          <a:bodyPr lIns="180000" tIns="180000" rIns="180000" bIns="180000" anchor="t">
            <a:normAutofit/>
          </a:bodyPr>
          <a:lstStyle/>
          <a:p>
            <a:pPr rtl="0"/>
            <a:r>
              <a:rPr lang="en-GB" sz="2000" b="1" baseline="0">
                <a:solidFill>
                  <a:srgbClr val="1F1F1F"/>
                </a:solidFill>
                <a:latin typeface="Arial"/>
                <a:ea typeface="Segoe UI"/>
                <a:cs typeface="Segoe UI"/>
              </a:rPr>
              <a:t>Expressive Arts WMS:</a:t>
            </a:r>
            <a:r>
              <a:rPr lang="en-US" sz="2000">
                <a:latin typeface="Arial"/>
                <a:ea typeface="Segoe UI"/>
                <a:cs typeface="Segoe UI"/>
              </a:rPr>
              <a:t>​</a:t>
            </a:r>
          </a:p>
          <a:p>
            <a:pPr rtl="0"/>
            <a:r>
              <a:rPr lang="en-GB" sz="2000" baseline="0">
                <a:solidFill>
                  <a:srgbClr val="1F1F1F"/>
                </a:solidFill>
                <a:latin typeface="Arial"/>
                <a:ea typeface="Segoe UI"/>
                <a:cs typeface="Segoe UI"/>
              </a:rPr>
              <a:t>Exploring the expressive arts is essential to developing artistic skills and knowledge and it enables learners to become curious and creative individuals</a:t>
            </a:r>
            <a:endParaRPr lang="en-US" sz="1800" b="1" dirty="0">
              <a:solidFill>
                <a:srgbClr val="1F1F1F"/>
              </a:solidFill>
              <a:latin typeface="Arial"/>
              <a:cs typeface="Arial"/>
            </a:endParaRPr>
          </a:p>
        </p:txBody>
      </p:sp>
      <p:sp>
        <p:nvSpPr>
          <p:cNvPr id="3" name="Text Placeholder 2">
            <a:extLst>
              <a:ext uri="{FF2B5EF4-FFF2-40B4-BE49-F238E27FC236}">
                <a16:creationId xmlns:a16="http://schemas.microsoft.com/office/drawing/2014/main" id="{4DCACD9D-747D-8730-D752-62E05D93C009}"/>
              </a:ext>
            </a:extLst>
          </p:cNvPr>
          <p:cNvSpPr>
            <a:spLocks noGrp="1"/>
          </p:cNvSpPr>
          <p:nvPr>
            <p:ph type="body" sz="quarter" idx="43"/>
          </p:nvPr>
        </p:nvSpPr>
        <p:spPr>
          <a:solidFill>
            <a:srgbClr val="ED5A3E"/>
          </a:solidFill>
        </p:spPr>
        <p:txBody>
          <a:bodyPr/>
          <a:lstStyle/>
          <a:p>
            <a:endParaRPr lang="en-US" sz="1400" dirty="0"/>
          </a:p>
        </p:txBody>
      </p:sp>
      <p:sp>
        <p:nvSpPr>
          <p:cNvPr id="4" name="Text Placeholder 3">
            <a:extLst>
              <a:ext uri="{FF2B5EF4-FFF2-40B4-BE49-F238E27FC236}">
                <a16:creationId xmlns:a16="http://schemas.microsoft.com/office/drawing/2014/main" id="{66E28811-6CF4-4835-F7D4-91B453BC0A64}"/>
              </a:ext>
            </a:extLst>
          </p:cNvPr>
          <p:cNvSpPr>
            <a:spLocks noGrp="1"/>
          </p:cNvSpPr>
          <p:nvPr>
            <p:ph type="body" sz="quarter" idx="45"/>
          </p:nvPr>
        </p:nvSpPr>
        <p:spPr>
          <a:solidFill>
            <a:srgbClr val="ED5A3E"/>
          </a:solidFill>
        </p:spPr>
        <p:txBody>
          <a:bodyPr/>
          <a:lstStyle/>
          <a:p>
            <a:endParaRPr lang="en-US" sz="1400" dirty="0"/>
          </a:p>
        </p:txBody>
      </p:sp>
      <p:sp>
        <p:nvSpPr>
          <p:cNvPr id="5" name="Text Placeholder 4">
            <a:extLst>
              <a:ext uri="{FF2B5EF4-FFF2-40B4-BE49-F238E27FC236}">
                <a16:creationId xmlns:a16="http://schemas.microsoft.com/office/drawing/2014/main" id="{B21294D3-126A-E4A2-9988-FAF78C7B7328}"/>
              </a:ext>
            </a:extLst>
          </p:cNvPr>
          <p:cNvSpPr>
            <a:spLocks noGrp="1"/>
          </p:cNvSpPr>
          <p:nvPr>
            <p:ph type="body" sz="quarter" idx="40"/>
          </p:nvPr>
        </p:nvSpPr>
        <p:spPr>
          <a:solidFill>
            <a:srgbClr val="ED5A3E"/>
          </a:solidFill>
        </p:spPr>
        <p:txBody>
          <a:bodyPr/>
          <a:lstStyle/>
          <a:p>
            <a:endParaRPr lang="en-US" sz="1400" dirty="0"/>
          </a:p>
        </p:txBody>
      </p:sp>
      <p:sp>
        <p:nvSpPr>
          <p:cNvPr id="6" name="Text Placeholder 5">
            <a:extLst>
              <a:ext uri="{FF2B5EF4-FFF2-40B4-BE49-F238E27FC236}">
                <a16:creationId xmlns:a16="http://schemas.microsoft.com/office/drawing/2014/main" id="{25C07CEA-84F6-8C26-6F95-D4919D0C9E00}"/>
              </a:ext>
            </a:extLst>
          </p:cNvPr>
          <p:cNvSpPr>
            <a:spLocks noGrp="1"/>
          </p:cNvSpPr>
          <p:nvPr>
            <p:ph type="body" sz="quarter" idx="46"/>
          </p:nvPr>
        </p:nvSpPr>
        <p:spPr/>
        <p:txBody>
          <a:bodyPr lIns="180000" tIns="180000" rIns="180000" bIns="180000" anchor="t">
            <a:normAutofit/>
          </a:bodyPr>
          <a:lstStyle/>
          <a:p>
            <a:r>
              <a:rPr lang="en-GB" sz="1100" dirty="0">
                <a:latin typeface="Calibri"/>
              </a:rPr>
              <a:t>.</a:t>
            </a:r>
            <a:r>
              <a:rPr lang="en-GB" sz="1100" dirty="0">
                <a:latin typeface="Calibri"/>
                <a:ea typeface="Calibri"/>
                <a:cs typeface="Calibri"/>
              </a:rPr>
              <a:t> </a:t>
            </a:r>
            <a:endParaRPr lang="en-US" sz="900" dirty="0"/>
          </a:p>
        </p:txBody>
      </p:sp>
      <p:sp>
        <p:nvSpPr>
          <p:cNvPr id="7" name="Text Placeholder 6">
            <a:extLst>
              <a:ext uri="{FF2B5EF4-FFF2-40B4-BE49-F238E27FC236}">
                <a16:creationId xmlns:a16="http://schemas.microsoft.com/office/drawing/2014/main" id="{BDD7FD74-35A3-EF60-F452-855DE37DE23F}"/>
              </a:ext>
            </a:extLst>
          </p:cNvPr>
          <p:cNvSpPr>
            <a:spLocks noGrp="1"/>
          </p:cNvSpPr>
          <p:nvPr>
            <p:ph type="body" sz="quarter" idx="48"/>
          </p:nvPr>
        </p:nvSpPr>
        <p:spPr>
          <a:solidFill>
            <a:srgbClr val="ED5A3E"/>
          </a:solidFill>
        </p:spPr>
        <p:txBody>
          <a:bodyPr/>
          <a:lstStyle/>
          <a:p>
            <a:endParaRPr lang="en-US" sz="1400" dirty="0"/>
          </a:p>
        </p:txBody>
      </p:sp>
      <p:sp>
        <p:nvSpPr>
          <p:cNvPr id="8" name="Text Placeholder 7">
            <a:extLst>
              <a:ext uri="{FF2B5EF4-FFF2-40B4-BE49-F238E27FC236}">
                <a16:creationId xmlns:a16="http://schemas.microsoft.com/office/drawing/2014/main" id="{97EB6683-88F8-01FA-20AA-E88062DEF1CC}"/>
              </a:ext>
            </a:extLst>
          </p:cNvPr>
          <p:cNvSpPr>
            <a:spLocks noGrp="1"/>
          </p:cNvSpPr>
          <p:nvPr>
            <p:ph type="body" sz="quarter" idx="54"/>
          </p:nvPr>
        </p:nvSpPr>
        <p:spPr/>
        <p:txBody>
          <a:bodyPr>
            <a:normAutofit/>
          </a:bodyPr>
          <a:lstStyle/>
          <a:p>
            <a:endParaRPr lang="en-US" sz="900" dirty="0"/>
          </a:p>
          <a:p>
            <a:endParaRPr lang="en-US" sz="900" dirty="0"/>
          </a:p>
        </p:txBody>
      </p:sp>
      <p:sp>
        <p:nvSpPr>
          <p:cNvPr id="9" name="Text Placeholder 8">
            <a:extLst>
              <a:ext uri="{FF2B5EF4-FFF2-40B4-BE49-F238E27FC236}">
                <a16:creationId xmlns:a16="http://schemas.microsoft.com/office/drawing/2014/main" id="{EB471203-1AAC-9AB9-5F39-2F8AA3FA98B7}"/>
              </a:ext>
            </a:extLst>
          </p:cNvPr>
          <p:cNvSpPr>
            <a:spLocks noGrp="1"/>
          </p:cNvSpPr>
          <p:nvPr>
            <p:ph type="body" sz="quarter" idx="55"/>
          </p:nvPr>
        </p:nvSpPr>
        <p:spPr/>
        <p:txBody>
          <a:bodyPr>
            <a:normAutofit/>
          </a:bodyPr>
          <a:lstStyle/>
          <a:p>
            <a:endParaRPr lang="en-US" sz="900" dirty="0"/>
          </a:p>
          <a:p>
            <a:endParaRPr lang="en-US" sz="900" dirty="0"/>
          </a:p>
        </p:txBody>
      </p:sp>
      <p:sp>
        <p:nvSpPr>
          <p:cNvPr id="10" name="Text Placeholder 9">
            <a:extLst>
              <a:ext uri="{FF2B5EF4-FFF2-40B4-BE49-F238E27FC236}">
                <a16:creationId xmlns:a16="http://schemas.microsoft.com/office/drawing/2014/main" id="{F7015ABF-D628-F26A-7A41-67762E172A91}"/>
              </a:ext>
            </a:extLst>
          </p:cNvPr>
          <p:cNvSpPr>
            <a:spLocks noGrp="1"/>
          </p:cNvSpPr>
          <p:nvPr>
            <p:ph type="body" sz="quarter" idx="56"/>
          </p:nvPr>
        </p:nvSpPr>
        <p:spPr/>
        <p:txBody>
          <a:bodyPr/>
          <a:lstStyle/>
          <a:p>
            <a:r>
              <a:rPr lang="en-US" dirty="0"/>
              <a:t>Statements of What Matters</a:t>
            </a:r>
          </a:p>
        </p:txBody>
      </p:sp>
    </p:spTree>
    <p:extLst>
      <p:ext uri="{BB962C8B-B14F-4D97-AF65-F5344CB8AC3E}">
        <p14:creationId xmlns:p14="http://schemas.microsoft.com/office/powerpoint/2010/main" val="24584320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B77F1C2E-7359-4E67-E2F1-060331D23AB7}"/>
              </a:ext>
            </a:extLst>
          </p:cNvPr>
          <p:cNvSpPr>
            <a:spLocks noGrp="1"/>
          </p:cNvSpPr>
          <p:nvPr>
            <p:ph type="body" sz="quarter" idx="42"/>
          </p:nvPr>
        </p:nvSpPr>
        <p:spPr>
          <a:xfrm>
            <a:off x="325820" y="867011"/>
            <a:ext cx="4939085" cy="2869685"/>
          </a:xfrm>
        </p:spPr>
        <p:txBody>
          <a:bodyPr lIns="180000" tIns="180000" rIns="180000" bIns="180000" anchor="t">
            <a:normAutofit/>
          </a:bodyPr>
          <a:lstStyle/>
          <a:p>
            <a:pPr>
              <a:buFont typeface="Arial"/>
              <a:buChar char="•"/>
            </a:pPr>
            <a:r>
              <a:rPr lang="en-GB" sz="1100" b="1">
                <a:solidFill>
                  <a:srgbClr val="1F1F1F"/>
                </a:solidFill>
                <a:latin typeface="Calibri"/>
                <a:ea typeface="Calibri"/>
                <a:cs typeface="Calibri"/>
              </a:rPr>
              <a:t>Ambitious, capable learners who</a:t>
            </a:r>
            <a:r>
              <a:rPr lang="en-GB" sz="1100">
                <a:solidFill>
                  <a:srgbClr val="1F1F1F"/>
                </a:solidFill>
                <a:latin typeface="Calibri"/>
                <a:ea typeface="Calibri"/>
                <a:cs typeface="Calibri"/>
              </a:rPr>
              <a:t> can communicate effectively in different forms and settings, using both Welsh and English, and are ready to learn throughout their lives.</a:t>
            </a:r>
          </a:p>
          <a:p>
            <a:pPr>
              <a:buFont typeface="Arial"/>
              <a:buChar char="•"/>
            </a:pPr>
            <a:r>
              <a:rPr lang="en-GB" sz="1100" b="1" dirty="0">
                <a:solidFill>
                  <a:srgbClr val="1F1F1F"/>
                </a:solidFill>
                <a:latin typeface="Calibri"/>
                <a:ea typeface="Calibri"/>
                <a:cs typeface="Calibri"/>
              </a:rPr>
              <a:t>Ambitious, capable learners who</a:t>
            </a:r>
            <a:r>
              <a:rPr lang="en-GB" sz="1100" dirty="0">
                <a:solidFill>
                  <a:srgbClr val="1F1F1F"/>
                </a:solidFill>
                <a:latin typeface="Calibri"/>
                <a:ea typeface="Calibri"/>
                <a:cs typeface="Calibri"/>
              </a:rPr>
              <a:t> use digital technologies creatively to communicate, find and analyse information, and are ready to learn throughout their lives.</a:t>
            </a:r>
          </a:p>
          <a:p>
            <a:pPr>
              <a:buFont typeface="Arial"/>
              <a:buChar char="•"/>
            </a:pPr>
            <a:r>
              <a:rPr lang="en-GB" sz="1100" b="1" dirty="0">
                <a:solidFill>
                  <a:srgbClr val="1F1F1F"/>
                </a:solidFill>
                <a:latin typeface="Calibri"/>
                <a:ea typeface="Calibri"/>
                <a:cs typeface="Calibri"/>
              </a:rPr>
              <a:t>Enterprising, creative contributors who </a:t>
            </a:r>
            <a:r>
              <a:rPr lang="en-GB" sz="1100" dirty="0">
                <a:solidFill>
                  <a:srgbClr val="1F1F1F"/>
                </a:solidFill>
                <a:latin typeface="Calibri"/>
                <a:ea typeface="Calibri"/>
                <a:cs typeface="Calibri"/>
              </a:rPr>
              <a:t>express ideas and emotions through different media, and are ready to play a full part in life and work.</a:t>
            </a:r>
          </a:p>
          <a:p>
            <a:pPr>
              <a:lnSpc>
                <a:spcPct val="100000"/>
              </a:lnSpc>
              <a:spcBef>
                <a:spcPts val="0"/>
              </a:spcBef>
            </a:pPr>
            <a:endParaRPr lang="en-GB" dirty="0">
              <a:solidFill>
                <a:srgbClr val="1F1F1F"/>
              </a:solidFill>
              <a:latin typeface="Arial"/>
              <a:ea typeface="Calibri"/>
              <a:cs typeface="Arial"/>
            </a:endParaRPr>
          </a:p>
          <a:p>
            <a:endParaRPr lang="en-GB" sz="900" dirty="0"/>
          </a:p>
        </p:txBody>
      </p:sp>
      <p:sp>
        <p:nvSpPr>
          <p:cNvPr id="3" name="Text Placeholder 2">
            <a:extLst>
              <a:ext uri="{FF2B5EF4-FFF2-40B4-BE49-F238E27FC236}">
                <a16:creationId xmlns:a16="http://schemas.microsoft.com/office/drawing/2014/main" id="{4E4CDFB1-0820-4C93-85F3-A066BD1C074B}"/>
              </a:ext>
            </a:extLst>
          </p:cNvPr>
          <p:cNvSpPr>
            <a:spLocks noGrp="1"/>
          </p:cNvSpPr>
          <p:nvPr>
            <p:ph type="body" sz="quarter" idx="43"/>
          </p:nvPr>
        </p:nvSpPr>
        <p:spPr>
          <a:solidFill>
            <a:srgbClr val="ED5A3E"/>
          </a:solidFill>
        </p:spPr>
        <p:txBody>
          <a:bodyPr/>
          <a:lstStyle/>
          <a:p>
            <a:r>
              <a:rPr lang="en-US" sz="1400" dirty="0"/>
              <a:t>Four Purposes</a:t>
            </a:r>
          </a:p>
        </p:txBody>
      </p:sp>
      <p:sp>
        <p:nvSpPr>
          <p:cNvPr id="4" name="Text Placeholder 3">
            <a:extLst>
              <a:ext uri="{FF2B5EF4-FFF2-40B4-BE49-F238E27FC236}">
                <a16:creationId xmlns:a16="http://schemas.microsoft.com/office/drawing/2014/main" id="{DF4B6647-26ED-AE4F-C7C6-F118FCC94D72}"/>
              </a:ext>
            </a:extLst>
          </p:cNvPr>
          <p:cNvSpPr>
            <a:spLocks noGrp="1"/>
          </p:cNvSpPr>
          <p:nvPr>
            <p:ph type="body" sz="quarter" idx="44"/>
          </p:nvPr>
        </p:nvSpPr>
        <p:spPr/>
        <p:txBody>
          <a:bodyPr lIns="180000" tIns="180000" rIns="180000" bIns="180000" anchor="t">
            <a:normAutofit fontScale="85000" lnSpcReduction="20000"/>
          </a:bodyPr>
          <a:lstStyle/>
          <a:p>
            <a:pPr>
              <a:lnSpc>
                <a:spcPct val="120000"/>
              </a:lnSpc>
              <a:spcBef>
                <a:spcPts val="0"/>
              </a:spcBef>
            </a:pPr>
            <a:r>
              <a:rPr lang="en-GB" sz="1100" dirty="0">
                <a:solidFill>
                  <a:srgbClr val="000000"/>
                </a:solidFill>
                <a:latin typeface="Calibri"/>
                <a:cs typeface="Calibri"/>
              </a:rPr>
              <a:t>DCF 1.3 Citizenship - </a:t>
            </a:r>
            <a:r>
              <a:rPr lang="en-GB" sz="1100" dirty="0">
                <a:solidFill>
                  <a:srgbClr val="444444"/>
                </a:solidFill>
                <a:latin typeface="Calibri"/>
                <a:cs typeface="Calibri"/>
              </a:rPr>
              <a:t>Digital rights, licensing and ownership</a:t>
            </a:r>
            <a:endParaRPr lang="en-US" sz="1100" dirty="0">
              <a:solidFill>
                <a:srgbClr val="444444"/>
              </a:solidFill>
              <a:latin typeface="Calibri"/>
              <a:cs typeface="Calibri"/>
            </a:endParaRPr>
          </a:p>
          <a:p>
            <a:pPr marL="285750">
              <a:lnSpc>
                <a:spcPct val="120000"/>
              </a:lnSpc>
              <a:spcBef>
                <a:spcPts val="0"/>
              </a:spcBef>
              <a:buFont typeface="Symbol"/>
              <a:buChar char="•"/>
            </a:pPr>
            <a:r>
              <a:rPr lang="en-GB" sz="1100" dirty="0">
                <a:solidFill>
                  <a:srgbClr val="444444"/>
                </a:solidFill>
                <a:latin typeface="Calibri"/>
                <a:cs typeface="Calibri"/>
              </a:rPr>
              <a:t>I can understand copyright and can explain the legal and ethical dimensions of respecting creative work, e.g. exploring the ethical and legal ramifications of piracy and plagiarism and know that they are irresponsible and </a:t>
            </a:r>
            <a:r>
              <a:rPr lang="en-GB" sz="1100" dirty="0" err="1">
                <a:solidFill>
                  <a:srgbClr val="444444"/>
                </a:solidFill>
                <a:latin typeface="Calibri"/>
                <a:cs typeface="Calibri"/>
              </a:rPr>
              <a:t>disrespectful,and</a:t>
            </a:r>
            <a:r>
              <a:rPr lang="en-GB" sz="1100" dirty="0">
                <a:solidFill>
                  <a:srgbClr val="444444"/>
                </a:solidFill>
                <a:latin typeface="Calibri"/>
                <a:cs typeface="Calibri"/>
              </a:rPr>
              <a:t>  I can apply my understanding of the rules and regulations to different scenarios. </a:t>
            </a:r>
            <a:endParaRPr lang="en-US" sz="1100" dirty="0">
              <a:solidFill>
                <a:srgbClr val="444444"/>
              </a:solidFill>
              <a:latin typeface="Calibri"/>
              <a:cs typeface="Calibri"/>
            </a:endParaRPr>
          </a:p>
          <a:p>
            <a:pPr marL="285750">
              <a:lnSpc>
                <a:spcPct val="120000"/>
              </a:lnSpc>
              <a:spcBef>
                <a:spcPts val="0"/>
              </a:spcBef>
              <a:buFont typeface="Symbol"/>
              <a:buChar char="•"/>
            </a:pPr>
            <a:r>
              <a:rPr lang="en-GB" sz="1100">
                <a:solidFill>
                  <a:srgbClr val="444444"/>
                </a:solidFill>
                <a:latin typeface="Calibri"/>
                <a:cs typeface="Calibri"/>
              </a:rPr>
              <a:t>I can act responsibly as creator and user of creative work, e.g. exploring decisions that creators make when exercising their creative rights and responsibilities, giving consideration to ethical, real-life issues.</a:t>
            </a:r>
            <a:endParaRPr lang="en-US" sz="1100">
              <a:solidFill>
                <a:srgbClr val="444444"/>
              </a:solidFill>
              <a:latin typeface="Calibri"/>
              <a:cs typeface="Calibri"/>
            </a:endParaRPr>
          </a:p>
          <a:p>
            <a:pPr>
              <a:lnSpc>
                <a:spcPct val="120000"/>
              </a:lnSpc>
              <a:spcBef>
                <a:spcPts val="0"/>
              </a:spcBef>
            </a:pPr>
            <a:r>
              <a:rPr lang="en-GB" sz="1100" dirty="0">
                <a:solidFill>
                  <a:srgbClr val="000000"/>
                </a:solidFill>
                <a:latin typeface="Calibri"/>
                <a:cs typeface="Calibri"/>
              </a:rPr>
              <a:t>DCF 3.1 Sourcing, searching and planning digital content</a:t>
            </a:r>
            <a:endParaRPr lang="en-US" sz="1100" dirty="0">
              <a:solidFill>
                <a:srgbClr val="000000"/>
              </a:solidFill>
              <a:latin typeface="Calibri"/>
              <a:cs typeface="Calibri"/>
            </a:endParaRPr>
          </a:p>
          <a:p>
            <a:pPr marL="285750">
              <a:lnSpc>
                <a:spcPct val="120000"/>
              </a:lnSpc>
              <a:spcBef>
                <a:spcPts val="0"/>
              </a:spcBef>
              <a:buFont typeface="Symbol"/>
              <a:buChar char="•"/>
            </a:pPr>
            <a:r>
              <a:rPr lang="en-GB" sz="1100">
                <a:solidFill>
                  <a:srgbClr val="444444"/>
                </a:solidFill>
                <a:latin typeface="Calibri"/>
                <a:cs typeface="Calibri"/>
              </a:rPr>
              <a:t>I can plan my digital work effectively and with increasing complexity.</a:t>
            </a:r>
            <a:endParaRPr lang="en-US" sz="1100">
              <a:solidFill>
                <a:srgbClr val="444444"/>
              </a:solidFill>
              <a:latin typeface="Calibri"/>
              <a:cs typeface="Calibri"/>
            </a:endParaRPr>
          </a:p>
          <a:p>
            <a:pPr marL="285750">
              <a:lnSpc>
                <a:spcPct val="120000"/>
              </a:lnSpc>
              <a:spcBef>
                <a:spcPts val="0"/>
              </a:spcBef>
              <a:buFont typeface="Symbol"/>
              <a:buChar char="•"/>
            </a:pPr>
            <a:r>
              <a:rPr lang="en-GB" sz="1100">
                <a:solidFill>
                  <a:srgbClr val="444444"/>
                </a:solidFill>
                <a:latin typeface="Calibri"/>
                <a:cs typeface="Calibri"/>
              </a:rPr>
              <a:t>I can consider the benefits and limitations of digital tools and information sources and of the results I produce and use these results to inform future judgements about the quality of my digital work.</a:t>
            </a:r>
            <a:endParaRPr lang="en-US" sz="1100">
              <a:solidFill>
                <a:srgbClr val="444444"/>
              </a:solidFill>
              <a:latin typeface="Calibri"/>
              <a:cs typeface="Calibri"/>
            </a:endParaRPr>
          </a:p>
          <a:p>
            <a:pPr marL="285750">
              <a:lnSpc>
                <a:spcPct val="120000"/>
              </a:lnSpc>
              <a:spcBef>
                <a:spcPts val="0"/>
              </a:spcBef>
              <a:buFont typeface="Symbol"/>
              <a:buChar char="•"/>
            </a:pPr>
            <a:r>
              <a:rPr lang="en-GB" sz="1100">
                <a:solidFill>
                  <a:srgbClr val="444444"/>
                </a:solidFill>
                <a:latin typeface="Calibri"/>
                <a:cs typeface="Calibri"/>
              </a:rPr>
              <a:t>I can search efficiently for information for my digital work and evaluate the reliability of sources of information, justifying opinions and reasons for choices, and I can reference work using appropriate methods.</a:t>
            </a:r>
            <a:endParaRPr lang="en-US" sz="1100">
              <a:solidFill>
                <a:srgbClr val="444444"/>
              </a:solidFill>
              <a:latin typeface="Calibri"/>
              <a:cs typeface="Calibri"/>
            </a:endParaRPr>
          </a:p>
          <a:p>
            <a:pPr marL="285750">
              <a:lnSpc>
                <a:spcPct val="120000"/>
              </a:lnSpc>
              <a:spcBef>
                <a:spcPts val="0"/>
              </a:spcBef>
              <a:buFont typeface="Symbol"/>
              <a:buChar char="•"/>
            </a:pPr>
            <a:r>
              <a:rPr lang="en-GB" sz="1100">
                <a:solidFill>
                  <a:srgbClr val="444444"/>
                </a:solidFill>
                <a:latin typeface="Calibri"/>
                <a:cs typeface="Calibri"/>
              </a:rPr>
              <a:t>I can use a variety of software, tools and techniques to create a professional, individual or collaborative project outcome incorporating a range of multimedia components.</a:t>
            </a:r>
            <a:endParaRPr lang="en-US" sz="1100">
              <a:solidFill>
                <a:srgbClr val="444444"/>
              </a:solidFill>
              <a:latin typeface="Calibri"/>
              <a:cs typeface="Calibri"/>
            </a:endParaRPr>
          </a:p>
          <a:p>
            <a:endParaRPr lang="en-US" sz="900" dirty="0"/>
          </a:p>
        </p:txBody>
      </p:sp>
      <p:sp>
        <p:nvSpPr>
          <p:cNvPr id="5" name="Text Placeholder 4">
            <a:extLst>
              <a:ext uri="{FF2B5EF4-FFF2-40B4-BE49-F238E27FC236}">
                <a16:creationId xmlns:a16="http://schemas.microsoft.com/office/drawing/2014/main" id="{5CAC2D8E-49A5-A9BB-0FEC-C44D831C4229}"/>
              </a:ext>
            </a:extLst>
          </p:cNvPr>
          <p:cNvSpPr>
            <a:spLocks noGrp="1"/>
          </p:cNvSpPr>
          <p:nvPr>
            <p:ph type="body" sz="quarter" idx="45"/>
          </p:nvPr>
        </p:nvSpPr>
        <p:spPr>
          <a:solidFill>
            <a:srgbClr val="ED5A3E"/>
          </a:solidFill>
        </p:spPr>
        <p:txBody>
          <a:bodyPr/>
          <a:lstStyle/>
          <a:p>
            <a:r>
              <a:rPr lang="en-US" sz="1400" dirty="0"/>
              <a:t>Cross Curricular Skills</a:t>
            </a:r>
          </a:p>
        </p:txBody>
      </p:sp>
      <p:sp>
        <p:nvSpPr>
          <p:cNvPr id="6" name="Text Placeholder 5">
            <a:extLst>
              <a:ext uri="{FF2B5EF4-FFF2-40B4-BE49-F238E27FC236}">
                <a16:creationId xmlns:a16="http://schemas.microsoft.com/office/drawing/2014/main" id="{F4750418-A6EA-A002-958C-9C1E1437E476}"/>
              </a:ext>
            </a:extLst>
          </p:cNvPr>
          <p:cNvSpPr>
            <a:spLocks noGrp="1"/>
          </p:cNvSpPr>
          <p:nvPr>
            <p:ph type="body" sz="quarter" idx="40"/>
          </p:nvPr>
        </p:nvSpPr>
        <p:spPr>
          <a:solidFill>
            <a:srgbClr val="ED5A3E"/>
          </a:solidFill>
        </p:spPr>
        <p:txBody>
          <a:bodyPr/>
          <a:lstStyle/>
          <a:p>
            <a:r>
              <a:rPr lang="en-US" sz="1400" dirty="0"/>
              <a:t>Integral Skills</a:t>
            </a:r>
          </a:p>
        </p:txBody>
      </p:sp>
      <p:sp>
        <p:nvSpPr>
          <p:cNvPr id="7" name="Text Placeholder 6">
            <a:extLst>
              <a:ext uri="{FF2B5EF4-FFF2-40B4-BE49-F238E27FC236}">
                <a16:creationId xmlns:a16="http://schemas.microsoft.com/office/drawing/2014/main" id="{2E5624FB-155B-4395-46B6-A4D8F5D58C9A}"/>
              </a:ext>
            </a:extLst>
          </p:cNvPr>
          <p:cNvSpPr>
            <a:spLocks noGrp="1"/>
          </p:cNvSpPr>
          <p:nvPr>
            <p:ph type="body" sz="quarter" idx="46"/>
          </p:nvPr>
        </p:nvSpPr>
        <p:spPr/>
        <p:txBody>
          <a:bodyPr lIns="180000" tIns="180000" rIns="180000" bIns="180000" anchor="t">
            <a:normAutofit/>
          </a:bodyPr>
          <a:lstStyle/>
          <a:p>
            <a:pPr marL="285750" indent="-285750">
              <a:lnSpc>
                <a:spcPct val="100000"/>
              </a:lnSpc>
              <a:spcBef>
                <a:spcPts val="0"/>
              </a:spcBef>
              <a:buFont typeface="Symbol,Sans-Serif" panose="020B0604020202020204" pitchFamily="34" charset="0"/>
              <a:buChar char="•"/>
            </a:pPr>
            <a:r>
              <a:rPr lang="en-GB" sz="1200" dirty="0">
                <a:solidFill>
                  <a:srgbClr val="000000"/>
                </a:solidFill>
                <a:latin typeface="Calibri"/>
                <a:ea typeface="Calibri"/>
                <a:cs typeface="Calibri"/>
              </a:rPr>
              <a:t>Learners will be given a brief which they will have to create a </a:t>
            </a:r>
            <a:r>
              <a:rPr lang="en-GB" sz="1200" b="1" dirty="0">
                <a:solidFill>
                  <a:srgbClr val="000000"/>
                </a:solidFill>
                <a:latin typeface="Calibri"/>
                <a:ea typeface="Calibri"/>
                <a:cs typeface="Calibri"/>
              </a:rPr>
              <a:t>plan </a:t>
            </a:r>
            <a:r>
              <a:rPr lang="en-GB" sz="1200" dirty="0">
                <a:solidFill>
                  <a:srgbClr val="000000"/>
                </a:solidFill>
                <a:latin typeface="Calibri"/>
                <a:ea typeface="Calibri"/>
                <a:cs typeface="Calibri"/>
              </a:rPr>
              <a:t>to effectively deliver on the brief. </a:t>
            </a:r>
            <a:endParaRPr lang="en-US" sz="1200" dirty="0">
              <a:solidFill>
                <a:srgbClr val="000000"/>
              </a:solidFill>
              <a:latin typeface="Calibri"/>
              <a:ea typeface="Calibri"/>
              <a:cs typeface="Calibri"/>
            </a:endParaRPr>
          </a:p>
          <a:p>
            <a:pPr marL="285750" indent="-285750">
              <a:lnSpc>
                <a:spcPct val="100000"/>
              </a:lnSpc>
              <a:spcBef>
                <a:spcPts val="0"/>
              </a:spcBef>
              <a:buFont typeface="Symbol,Sans-Serif" panose="020B0604020202020204" pitchFamily="34" charset="0"/>
              <a:buChar char="•"/>
            </a:pPr>
            <a:r>
              <a:rPr lang="en-GB" sz="1200" dirty="0">
                <a:solidFill>
                  <a:srgbClr val="000000"/>
                </a:solidFill>
                <a:latin typeface="Calibri"/>
                <a:ea typeface="Calibri"/>
                <a:cs typeface="Calibri"/>
              </a:rPr>
              <a:t>Learners will need to create a source log to </a:t>
            </a:r>
            <a:r>
              <a:rPr lang="en-GB" sz="1200" b="1" dirty="0">
                <a:solidFill>
                  <a:srgbClr val="000000"/>
                </a:solidFill>
                <a:latin typeface="Calibri"/>
                <a:ea typeface="Calibri"/>
                <a:cs typeface="Calibri"/>
              </a:rPr>
              <a:t>organise  </a:t>
            </a:r>
            <a:r>
              <a:rPr lang="en-GB" sz="1200" dirty="0">
                <a:solidFill>
                  <a:srgbClr val="000000"/>
                </a:solidFill>
                <a:latin typeface="Calibri"/>
                <a:ea typeface="Calibri"/>
                <a:cs typeface="Calibri"/>
              </a:rPr>
              <a:t>their assets.</a:t>
            </a:r>
            <a:endParaRPr lang="en-US" sz="1200" dirty="0">
              <a:solidFill>
                <a:srgbClr val="000000"/>
              </a:solidFill>
              <a:latin typeface="Calibri"/>
              <a:ea typeface="Calibri"/>
              <a:cs typeface="Calibri"/>
            </a:endParaRPr>
          </a:p>
          <a:p>
            <a:pPr marL="285750" indent="-285750">
              <a:lnSpc>
                <a:spcPct val="100000"/>
              </a:lnSpc>
              <a:spcBef>
                <a:spcPts val="0"/>
              </a:spcBef>
              <a:buFont typeface="Symbol,Sans-Serif" panose="020B0604020202020204" pitchFamily="34" charset="0"/>
              <a:buChar char="•"/>
            </a:pPr>
            <a:r>
              <a:rPr lang="en-GB" sz="1200" dirty="0">
                <a:solidFill>
                  <a:srgbClr val="000000"/>
                </a:solidFill>
                <a:latin typeface="Calibri"/>
                <a:ea typeface="Calibri"/>
                <a:cs typeface="Calibri"/>
              </a:rPr>
              <a:t>Learners will need to be </a:t>
            </a:r>
            <a:r>
              <a:rPr lang="en-GB" sz="1200" b="1" dirty="0">
                <a:solidFill>
                  <a:srgbClr val="000000"/>
                </a:solidFill>
                <a:latin typeface="Calibri"/>
                <a:ea typeface="Calibri"/>
                <a:cs typeface="Calibri"/>
              </a:rPr>
              <a:t>creative and innovative</a:t>
            </a:r>
            <a:r>
              <a:rPr lang="en-GB" sz="1200" dirty="0">
                <a:solidFill>
                  <a:srgbClr val="000000"/>
                </a:solidFill>
                <a:latin typeface="Calibri"/>
                <a:ea typeface="Calibri"/>
                <a:cs typeface="Calibri"/>
              </a:rPr>
              <a:t> in creating their asset.</a:t>
            </a:r>
            <a:endParaRPr lang="en-US" sz="1200" dirty="0">
              <a:solidFill>
                <a:srgbClr val="000000"/>
              </a:solidFill>
              <a:latin typeface="Calibri"/>
              <a:ea typeface="Calibri"/>
              <a:cs typeface="Calibri"/>
            </a:endParaRPr>
          </a:p>
          <a:p>
            <a:pPr marL="285750" indent="-285750">
              <a:lnSpc>
                <a:spcPct val="100000"/>
              </a:lnSpc>
              <a:spcBef>
                <a:spcPts val="0"/>
              </a:spcBef>
              <a:buFont typeface="Symbol,Sans-Serif" panose="020B0604020202020204" pitchFamily="34" charset="0"/>
              <a:buChar char="•"/>
            </a:pPr>
            <a:r>
              <a:rPr lang="en-GB" sz="1200" dirty="0">
                <a:solidFill>
                  <a:srgbClr val="000000"/>
                </a:solidFill>
                <a:latin typeface="Calibri"/>
                <a:ea typeface="Calibri"/>
                <a:cs typeface="Calibri"/>
              </a:rPr>
              <a:t>Learners will have to</a:t>
            </a:r>
            <a:r>
              <a:rPr lang="en-GB" sz="1200" b="1" dirty="0">
                <a:solidFill>
                  <a:srgbClr val="000000"/>
                </a:solidFill>
                <a:latin typeface="Calibri"/>
                <a:ea typeface="Calibri"/>
                <a:cs typeface="Calibri"/>
              </a:rPr>
              <a:t> problem solve</a:t>
            </a:r>
            <a:r>
              <a:rPr lang="en-GB" sz="1200" dirty="0">
                <a:solidFill>
                  <a:srgbClr val="000000"/>
                </a:solidFill>
                <a:latin typeface="Calibri"/>
                <a:ea typeface="Calibri"/>
                <a:cs typeface="Calibri"/>
              </a:rPr>
              <a:t> to create a suitable graphical image that meets the need of the brief and uses the correct editing techniques such as blend, crop, resize, </a:t>
            </a:r>
            <a:r>
              <a:rPr lang="en-GB" sz="1200" dirty="0" err="1">
                <a:solidFill>
                  <a:srgbClr val="000000"/>
                </a:solidFill>
                <a:latin typeface="Calibri"/>
                <a:ea typeface="Calibri"/>
                <a:cs typeface="Calibri"/>
              </a:rPr>
              <a:t>transfrom</a:t>
            </a:r>
            <a:endParaRPr lang="en-GB" sz="1200" dirty="0" err="1">
              <a:solidFill>
                <a:srgbClr val="000000"/>
              </a:solidFill>
              <a:latin typeface="Calibri"/>
              <a:cs typeface="Calibri"/>
            </a:endParaRPr>
          </a:p>
        </p:txBody>
      </p:sp>
      <p:sp>
        <p:nvSpPr>
          <p:cNvPr id="8" name="Text Placeholder 7">
            <a:extLst>
              <a:ext uri="{FF2B5EF4-FFF2-40B4-BE49-F238E27FC236}">
                <a16:creationId xmlns:a16="http://schemas.microsoft.com/office/drawing/2014/main" id="{D9F63377-DD1C-4BBD-5D28-6BF14622536D}"/>
              </a:ext>
            </a:extLst>
          </p:cNvPr>
          <p:cNvSpPr>
            <a:spLocks noGrp="1"/>
          </p:cNvSpPr>
          <p:nvPr>
            <p:ph type="body" sz="quarter" idx="47"/>
          </p:nvPr>
        </p:nvSpPr>
        <p:spPr/>
        <p:txBody>
          <a:bodyPr lIns="180000" tIns="180000" rIns="180000" bIns="180000" anchor="t">
            <a:normAutofit fontScale="92500" lnSpcReduction="10000"/>
          </a:bodyPr>
          <a:lstStyle/>
          <a:p>
            <a:pPr>
              <a:lnSpc>
                <a:spcPct val="120000"/>
              </a:lnSpc>
              <a:spcBef>
                <a:spcPts val="0"/>
              </a:spcBef>
            </a:pPr>
            <a:r>
              <a:rPr lang="en-GB" sz="1100">
                <a:solidFill>
                  <a:srgbClr val="000000"/>
                </a:solidFill>
                <a:latin typeface="Calibri"/>
                <a:cs typeface="Calibri"/>
              </a:rPr>
              <a:t>Learners will demonstrate each of the pedagogical principles outlined below:</a:t>
            </a:r>
            <a:endParaRPr lang="en-US" sz="1100">
              <a:solidFill>
                <a:srgbClr val="000000"/>
              </a:solidFill>
              <a:latin typeface="Calibri"/>
              <a:cs typeface="Calibri"/>
            </a:endParaRPr>
          </a:p>
          <a:p>
            <a:pPr marL="285750">
              <a:lnSpc>
                <a:spcPct val="120000"/>
              </a:lnSpc>
              <a:spcBef>
                <a:spcPts val="0"/>
              </a:spcBef>
              <a:buFont typeface="Symbol"/>
              <a:buChar char="•"/>
            </a:pPr>
            <a:r>
              <a:rPr lang="en-GB" sz="1100">
                <a:solidFill>
                  <a:srgbClr val="000000"/>
                </a:solidFill>
                <a:latin typeface="Calibri"/>
                <a:cs typeface="Calibri"/>
              </a:rPr>
              <a:t>maintains a consistent focus on the overall purposes of the curriculum</a:t>
            </a:r>
            <a:endParaRPr lang="en-US" sz="1100">
              <a:solidFill>
                <a:srgbClr val="000000"/>
              </a:solidFill>
              <a:latin typeface="Calibri"/>
              <a:cs typeface="Calibri"/>
            </a:endParaRPr>
          </a:p>
          <a:p>
            <a:pPr marL="285750">
              <a:lnSpc>
                <a:spcPct val="120000"/>
              </a:lnSpc>
              <a:spcBef>
                <a:spcPts val="0"/>
              </a:spcBef>
              <a:buFont typeface="Symbol"/>
              <a:buChar char="•"/>
            </a:pPr>
            <a:r>
              <a:rPr lang="en-GB" sz="1100">
                <a:solidFill>
                  <a:srgbClr val="000000"/>
                </a:solidFill>
                <a:latin typeface="Calibri"/>
                <a:cs typeface="Calibri"/>
              </a:rPr>
              <a:t>challenges all learners by encouraging them to recognise the importance of sustained effort in meeting expectations that are high but achievable for them</a:t>
            </a:r>
            <a:endParaRPr lang="en-US" sz="1100">
              <a:solidFill>
                <a:srgbClr val="000000"/>
              </a:solidFill>
              <a:latin typeface="Calibri"/>
              <a:cs typeface="Calibri"/>
            </a:endParaRPr>
          </a:p>
          <a:p>
            <a:pPr marL="285750">
              <a:lnSpc>
                <a:spcPct val="120000"/>
              </a:lnSpc>
              <a:spcBef>
                <a:spcPts val="0"/>
              </a:spcBef>
              <a:buFont typeface="Symbol"/>
              <a:buChar char="•"/>
            </a:pPr>
            <a:r>
              <a:rPr lang="en-GB" sz="1100">
                <a:solidFill>
                  <a:srgbClr val="000000"/>
                </a:solidFill>
                <a:latin typeface="Calibri"/>
                <a:cs typeface="Calibri"/>
              </a:rPr>
              <a:t>means employing a blend of approaches including those that promote problem-solving, creative and critical thinking</a:t>
            </a:r>
            <a:endParaRPr lang="en-US" sz="1100">
              <a:solidFill>
                <a:srgbClr val="000000"/>
              </a:solidFill>
              <a:latin typeface="Calibri"/>
              <a:cs typeface="Calibri"/>
            </a:endParaRPr>
          </a:p>
          <a:p>
            <a:pPr marL="285750">
              <a:lnSpc>
                <a:spcPct val="120000"/>
              </a:lnSpc>
              <a:spcBef>
                <a:spcPts val="0"/>
              </a:spcBef>
              <a:buFont typeface="Symbol"/>
              <a:buChar char="•"/>
            </a:pPr>
            <a:r>
              <a:rPr lang="en-GB" sz="1100">
                <a:solidFill>
                  <a:srgbClr val="000000"/>
                </a:solidFill>
                <a:latin typeface="Calibri"/>
                <a:cs typeface="Calibri"/>
              </a:rPr>
              <a:t>sets tasks and selects resources that build on previous knowledge and experience and engage interest</a:t>
            </a:r>
            <a:endParaRPr lang="en-US" sz="1100">
              <a:solidFill>
                <a:srgbClr val="000000"/>
              </a:solidFill>
              <a:latin typeface="Calibri"/>
              <a:cs typeface="Calibri"/>
            </a:endParaRPr>
          </a:p>
          <a:p>
            <a:pPr marL="285750">
              <a:lnSpc>
                <a:spcPct val="120000"/>
              </a:lnSpc>
              <a:spcBef>
                <a:spcPts val="0"/>
              </a:spcBef>
              <a:buFont typeface="Symbol"/>
              <a:buChar char="•"/>
            </a:pPr>
            <a:r>
              <a:rPr lang="en-GB" sz="1100">
                <a:solidFill>
                  <a:srgbClr val="000000"/>
                </a:solidFill>
                <a:latin typeface="Calibri"/>
                <a:cs typeface="Calibri"/>
              </a:rPr>
              <a:t>creates authentic contexts for learning</a:t>
            </a:r>
            <a:endParaRPr lang="en-US" sz="1100">
              <a:solidFill>
                <a:srgbClr val="000000"/>
              </a:solidFill>
              <a:latin typeface="Calibri"/>
              <a:cs typeface="Calibri"/>
            </a:endParaRPr>
          </a:p>
          <a:p>
            <a:pPr marL="285750">
              <a:lnSpc>
                <a:spcPct val="120000"/>
              </a:lnSpc>
              <a:spcBef>
                <a:spcPts val="0"/>
              </a:spcBef>
              <a:buFont typeface="Symbol"/>
              <a:buChar char="•"/>
            </a:pPr>
            <a:r>
              <a:rPr lang="en-GB" sz="1100">
                <a:solidFill>
                  <a:srgbClr val="000000"/>
                </a:solidFill>
                <a:latin typeface="Calibri"/>
                <a:cs typeface="Calibri"/>
              </a:rPr>
              <a:t>means employing assessment for learning principles</a:t>
            </a:r>
            <a:endParaRPr lang="en-US" sz="1100">
              <a:solidFill>
                <a:srgbClr val="000000"/>
              </a:solidFill>
              <a:latin typeface="Calibri"/>
              <a:cs typeface="Calibri"/>
            </a:endParaRPr>
          </a:p>
          <a:p>
            <a:pPr marL="285750">
              <a:lnSpc>
                <a:spcPct val="120000"/>
              </a:lnSpc>
              <a:spcBef>
                <a:spcPts val="0"/>
              </a:spcBef>
              <a:buFont typeface="Symbol"/>
              <a:buChar char="•"/>
            </a:pPr>
            <a:r>
              <a:rPr lang="en-GB" sz="1100">
                <a:solidFill>
                  <a:srgbClr val="000000"/>
                </a:solidFill>
                <a:latin typeface="Calibri"/>
                <a:cs typeface="Calibri"/>
              </a:rPr>
              <a:t>regularly reinforces the cross-curricular skills of literacy, numeracy and digital competence, and provides opportunities to practise them</a:t>
            </a:r>
            <a:endParaRPr lang="en-US" sz="1100">
              <a:solidFill>
                <a:srgbClr val="000000"/>
              </a:solidFill>
              <a:latin typeface="Calibri"/>
              <a:cs typeface="Calibri"/>
            </a:endParaRPr>
          </a:p>
          <a:p>
            <a:pPr marL="285750">
              <a:lnSpc>
                <a:spcPct val="120000"/>
              </a:lnSpc>
              <a:spcBef>
                <a:spcPts val="0"/>
              </a:spcBef>
              <a:buFont typeface="Symbol"/>
              <a:buChar char="•"/>
            </a:pPr>
            <a:r>
              <a:rPr lang="en-GB" sz="1100">
                <a:solidFill>
                  <a:srgbClr val="000000"/>
                </a:solidFill>
                <a:latin typeface="Calibri"/>
                <a:cs typeface="Calibri"/>
              </a:rPr>
              <a:t>encourages learners to take increasing responsibility for their own learning</a:t>
            </a:r>
            <a:endParaRPr lang="en-US" sz="1100">
              <a:solidFill>
                <a:srgbClr val="000000"/>
              </a:solidFill>
              <a:latin typeface="Calibri"/>
              <a:cs typeface="Calibri"/>
            </a:endParaRPr>
          </a:p>
          <a:p>
            <a:pPr marL="285750">
              <a:lnSpc>
                <a:spcPct val="120000"/>
              </a:lnSpc>
              <a:spcBef>
                <a:spcPts val="0"/>
              </a:spcBef>
              <a:buFont typeface="Symbol"/>
              <a:buChar char="•"/>
            </a:pPr>
            <a:r>
              <a:rPr lang="en-GB" sz="1100">
                <a:solidFill>
                  <a:srgbClr val="000000"/>
                </a:solidFill>
                <a:latin typeface="Calibri"/>
                <a:cs typeface="Calibri"/>
              </a:rPr>
              <a:t>encourages collaboration.</a:t>
            </a:r>
            <a:endParaRPr lang="en-US" sz="1100">
              <a:solidFill>
                <a:srgbClr val="000000"/>
              </a:solidFill>
              <a:latin typeface="Calibri"/>
              <a:cs typeface="Calibri"/>
            </a:endParaRPr>
          </a:p>
          <a:p>
            <a:pPr>
              <a:lnSpc>
                <a:spcPct val="100000"/>
              </a:lnSpc>
              <a:spcBef>
                <a:spcPts val="0"/>
              </a:spcBef>
            </a:pPr>
            <a:endParaRPr lang="en-US" sz="1200" dirty="0">
              <a:solidFill>
                <a:srgbClr val="000000"/>
              </a:solidFill>
              <a:latin typeface="Calibri"/>
              <a:cs typeface="Calibri"/>
            </a:endParaRPr>
          </a:p>
        </p:txBody>
      </p:sp>
      <p:sp>
        <p:nvSpPr>
          <p:cNvPr id="9" name="Text Placeholder 8">
            <a:extLst>
              <a:ext uri="{FF2B5EF4-FFF2-40B4-BE49-F238E27FC236}">
                <a16:creationId xmlns:a16="http://schemas.microsoft.com/office/drawing/2014/main" id="{D3959A49-D4E2-92EF-F1C7-0058CB626234}"/>
              </a:ext>
            </a:extLst>
          </p:cNvPr>
          <p:cNvSpPr>
            <a:spLocks noGrp="1"/>
          </p:cNvSpPr>
          <p:nvPr>
            <p:ph type="body" sz="quarter" idx="48"/>
          </p:nvPr>
        </p:nvSpPr>
        <p:spPr>
          <a:solidFill>
            <a:srgbClr val="ED5A3E"/>
          </a:solidFill>
        </p:spPr>
        <p:txBody>
          <a:bodyPr/>
          <a:lstStyle/>
          <a:p>
            <a:r>
              <a:rPr lang="en-US" sz="1400" dirty="0"/>
              <a:t>Pedagogical Principles</a:t>
            </a:r>
          </a:p>
        </p:txBody>
      </p:sp>
    </p:spTree>
    <p:extLst>
      <p:ext uri="{BB962C8B-B14F-4D97-AF65-F5344CB8AC3E}">
        <p14:creationId xmlns:p14="http://schemas.microsoft.com/office/powerpoint/2010/main" val="198165125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C65EE8F8-148F-B99E-40FA-43CE497387F7}"/>
              </a:ext>
            </a:extLst>
          </p:cNvPr>
          <p:cNvSpPr>
            <a:spLocks noGrp="1"/>
          </p:cNvSpPr>
          <p:nvPr>
            <p:ph type="body" sz="quarter" idx="26"/>
          </p:nvPr>
        </p:nvSpPr>
        <p:spPr>
          <a:xfrm>
            <a:off x="233536" y="1322665"/>
            <a:ext cx="3308202" cy="2776460"/>
          </a:xfrm>
        </p:spPr>
        <p:txBody>
          <a:bodyPr lIns="180000" tIns="180000" rIns="180000" bIns="180000" anchor="t">
            <a:noAutofit/>
          </a:bodyPr>
          <a:lstStyle/>
          <a:p>
            <a:pPr algn="ctr">
              <a:lnSpc>
                <a:spcPct val="100000"/>
              </a:lnSpc>
              <a:spcBef>
                <a:spcPts val="0"/>
              </a:spcBef>
            </a:pPr>
            <a:endParaRPr lang="en-GB" sz="1200" dirty="0">
              <a:solidFill>
                <a:srgbClr val="000000"/>
              </a:solidFill>
              <a:latin typeface="Calibri"/>
              <a:ea typeface="Calibri"/>
              <a:cs typeface="Calibri"/>
            </a:endParaRPr>
          </a:p>
          <a:p>
            <a:pPr marL="285750" indent="-285750">
              <a:lnSpc>
                <a:spcPct val="100000"/>
              </a:lnSpc>
              <a:spcBef>
                <a:spcPts val="0"/>
              </a:spcBef>
              <a:buFont typeface="Arial,Sans-Serif"/>
              <a:buChar char="•"/>
            </a:pPr>
            <a:r>
              <a:rPr lang="en-GB" sz="1200" dirty="0">
                <a:solidFill>
                  <a:srgbClr val="1F1F1F"/>
                </a:solidFill>
                <a:latin typeface="Arial"/>
                <a:cs typeface="Arial"/>
              </a:rPr>
              <a:t>Progression is likely to grow out of gradual use and re-use of known photoshop skills.</a:t>
            </a:r>
            <a:endParaRPr lang="en-US" sz="1200">
              <a:solidFill>
                <a:srgbClr val="000000"/>
              </a:solidFill>
              <a:latin typeface="Arial"/>
              <a:cs typeface="Arial"/>
            </a:endParaRPr>
          </a:p>
          <a:p>
            <a:pPr marL="285750" indent="-285750">
              <a:lnSpc>
                <a:spcPct val="100000"/>
              </a:lnSpc>
              <a:spcBef>
                <a:spcPts val="0"/>
              </a:spcBef>
              <a:buFont typeface="Arial,Sans-Serif"/>
              <a:buChar char="•"/>
            </a:pPr>
            <a:r>
              <a:rPr lang="en-GB" sz="1200" dirty="0">
                <a:solidFill>
                  <a:srgbClr val="1F1F1F"/>
                </a:solidFill>
                <a:latin typeface="Arial"/>
                <a:cs typeface="Arial"/>
              </a:rPr>
              <a:t>As learners make progress they increasingly evaluate and create more and more sophisticated creative work independently. </a:t>
            </a:r>
            <a:endParaRPr lang="en-GB" sz="1200">
              <a:solidFill>
                <a:srgbClr val="000000"/>
              </a:solidFill>
              <a:latin typeface="Arial"/>
              <a:cs typeface="Arial"/>
            </a:endParaRPr>
          </a:p>
          <a:p>
            <a:pPr marL="285750" indent="-285750">
              <a:lnSpc>
                <a:spcPct val="100000"/>
              </a:lnSpc>
              <a:spcBef>
                <a:spcPts val="0"/>
              </a:spcBef>
              <a:buFont typeface="Arial,Sans-Serif"/>
              <a:buChar char="•"/>
            </a:pPr>
            <a:r>
              <a:rPr lang="en-GB" sz="1200" dirty="0">
                <a:solidFill>
                  <a:srgbClr val="1F1F1F"/>
                </a:solidFill>
                <a:latin typeface="Arial"/>
                <a:cs typeface="Arial"/>
              </a:rPr>
              <a:t>Evaluate their own and others' work reflects a developing understanding of the process as well as the final product, and resilience in receiving, and persistence in a</a:t>
            </a:r>
            <a:r>
              <a:rPr lang="en-GB" sz="1100" dirty="0">
                <a:solidFill>
                  <a:srgbClr val="1F1F1F"/>
                </a:solidFill>
                <a:latin typeface="Arial"/>
                <a:cs typeface="Arial"/>
              </a:rPr>
              <a:t>cting upon feedback.</a:t>
            </a:r>
            <a:endParaRPr lang="en-US" sz="1100" dirty="0"/>
          </a:p>
        </p:txBody>
      </p:sp>
      <p:sp>
        <p:nvSpPr>
          <p:cNvPr id="3" name="Text Placeholder 2">
            <a:extLst>
              <a:ext uri="{FF2B5EF4-FFF2-40B4-BE49-F238E27FC236}">
                <a16:creationId xmlns:a16="http://schemas.microsoft.com/office/drawing/2014/main" id="{750E3062-030D-B593-E798-D6C17CF402B3}"/>
              </a:ext>
            </a:extLst>
          </p:cNvPr>
          <p:cNvSpPr>
            <a:spLocks noGrp="1"/>
          </p:cNvSpPr>
          <p:nvPr>
            <p:ph type="body" sz="quarter" idx="39"/>
          </p:nvPr>
        </p:nvSpPr>
        <p:spPr>
          <a:solidFill>
            <a:srgbClr val="ED5A3E"/>
          </a:solidFill>
        </p:spPr>
        <p:txBody>
          <a:bodyPr/>
          <a:lstStyle/>
          <a:p>
            <a:r>
              <a:rPr lang="en-US" sz="1200" dirty="0"/>
              <a:t>Increasing effectiveness as a learner</a:t>
            </a:r>
            <a:endParaRPr lang="en-US" sz="1050" dirty="0"/>
          </a:p>
        </p:txBody>
      </p:sp>
      <p:sp>
        <p:nvSpPr>
          <p:cNvPr id="4" name="Text Placeholder 3">
            <a:extLst>
              <a:ext uri="{FF2B5EF4-FFF2-40B4-BE49-F238E27FC236}">
                <a16:creationId xmlns:a16="http://schemas.microsoft.com/office/drawing/2014/main" id="{74C831F6-864D-BABA-AF92-E2DAAB3A976C}"/>
              </a:ext>
            </a:extLst>
          </p:cNvPr>
          <p:cNvSpPr>
            <a:spLocks noGrp="1"/>
          </p:cNvSpPr>
          <p:nvPr>
            <p:ph type="body" sz="quarter" idx="40"/>
          </p:nvPr>
        </p:nvSpPr>
        <p:spPr/>
        <p:txBody>
          <a:bodyPr lIns="180000" tIns="180000" rIns="180000" bIns="180000" anchor="t">
            <a:noAutofit/>
          </a:bodyPr>
          <a:lstStyle/>
          <a:p>
            <a:pPr marL="171450" indent="-171450">
              <a:lnSpc>
                <a:spcPct val="100000"/>
              </a:lnSpc>
              <a:spcBef>
                <a:spcPts val="0"/>
              </a:spcBef>
              <a:buFont typeface="Arial,Sans-Serif"/>
              <a:buChar char="•"/>
            </a:pPr>
            <a:r>
              <a:rPr lang="en-US" dirty="0">
                <a:solidFill>
                  <a:srgbClr val="1F1F1F"/>
                </a:solidFill>
                <a:latin typeface="Arial"/>
                <a:cs typeface="Arial"/>
              </a:rPr>
              <a:t>Linking new learning to existing knowledge develops an increased depth of knowledge.</a:t>
            </a:r>
            <a:endParaRPr lang="en-US" dirty="0">
              <a:solidFill>
                <a:srgbClr val="000000"/>
              </a:solidFill>
              <a:latin typeface="Arial"/>
              <a:cs typeface="Arial"/>
            </a:endParaRPr>
          </a:p>
          <a:p>
            <a:pPr marL="171450" indent="-171450">
              <a:lnSpc>
                <a:spcPct val="100000"/>
              </a:lnSpc>
              <a:spcBef>
                <a:spcPts val="0"/>
              </a:spcBef>
              <a:buFont typeface="Arial,Sans-Serif"/>
              <a:buChar char="•"/>
            </a:pPr>
            <a:r>
              <a:rPr lang="en-US" dirty="0">
                <a:solidFill>
                  <a:srgbClr val="1F1F1F"/>
                </a:solidFill>
                <a:latin typeface="Arial"/>
                <a:cs typeface="Arial"/>
              </a:rPr>
              <a:t>Moreover, learners learn and refine their knowledge and skills including the techniques, processes and skills required to create a graphical image.</a:t>
            </a:r>
            <a:endParaRPr lang="en-US" dirty="0"/>
          </a:p>
        </p:txBody>
      </p:sp>
      <p:sp>
        <p:nvSpPr>
          <p:cNvPr id="5" name="Text Placeholder 4">
            <a:extLst>
              <a:ext uri="{FF2B5EF4-FFF2-40B4-BE49-F238E27FC236}">
                <a16:creationId xmlns:a16="http://schemas.microsoft.com/office/drawing/2014/main" id="{9044D557-7426-4154-ED67-9A0AB6A317B7}"/>
              </a:ext>
            </a:extLst>
          </p:cNvPr>
          <p:cNvSpPr>
            <a:spLocks noGrp="1"/>
          </p:cNvSpPr>
          <p:nvPr>
            <p:ph type="body" sz="quarter" idx="41"/>
          </p:nvPr>
        </p:nvSpPr>
        <p:spPr>
          <a:solidFill>
            <a:srgbClr val="ED5A3E"/>
          </a:solidFill>
        </p:spPr>
        <p:txBody>
          <a:bodyPr/>
          <a:lstStyle/>
          <a:p>
            <a:r>
              <a:rPr lang="en-US" sz="1200" dirty="0"/>
              <a:t>Increasing breadth and depth of knowledge</a:t>
            </a:r>
            <a:endParaRPr lang="en-US" sz="1050" dirty="0"/>
          </a:p>
        </p:txBody>
      </p:sp>
      <p:sp>
        <p:nvSpPr>
          <p:cNvPr id="6" name="Text Placeholder 5">
            <a:extLst>
              <a:ext uri="{FF2B5EF4-FFF2-40B4-BE49-F238E27FC236}">
                <a16:creationId xmlns:a16="http://schemas.microsoft.com/office/drawing/2014/main" id="{BBFAC2B0-088A-A742-E984-08816EB2A534}"/>
              </a:ext>
            </a:extLst>
          </p:cNvPr>
          <p:cNvSpPr>
            <a:spLocks noGrp="1"/>
          </p:cNvSpPr>
          <p:nvPr>
            <p:ph type="body" sz="quarter" idx="42"/>
          </p:nvPr>
        </p:nvSpPr>
        <p:spPr/>
        <p:txBody>
          <a:bodyPr lIns="180000" tIns="180000" rIns="180000" bIns="180000" anchor="t">
            <a:noAutofit/>
          </a:bodyPr>
          <a:lstStyle/>
          <a:p>
            <a:r>
              <a:rPr lang="en-GB" dirty="0">
                <a:solidFill>
                  <a:srgbClr val="1F1F1F"/>
                </a:solidFill>
                <a:latin typeface="Arial"/>
                <a:cs typeface="Arial"/>
              </a:rPr>
              <a:t>Progression is demonstrated through the continuing development of the knowledge, skills and capacities required to create, respond and reflect within their animation.</a:t>
            </a:r>
            <a:endParaRPr lang="en-US" dirty="0"/>
          </a:p>
        </p:txBody>
      </p:sp>
      <p:sp>
        <p:nvSpPr>
          <p:cNvPr id="7" name="Text Placeholder 6">
            <a:extLst>
              <a:ext uri="{FF2B5EF4-FFF2-40B4-BE49-F238E27FC236}">
                <a16:creationId xmlns:a16="http://schemas.microsoft.com/office/drawing/2014/main" id="{6D151D57-2E3A-43E4-43B2-B655D6685C16}"/>
              </a:ext>
            </a:extLst>
          </p:cNvPr>
          <p:cNvSpPr>
            <a:spLocks noGrp="1"/>
          </p:cNvSpPr>
          <p:nvPr>
            <p:ph type="body" sz="quarter" idx="43"/>
          </p:nvPr>
        </p:nvSpPr>
        <p:spPr>
          <a:solidFill>
            <a:srgbClr val="ED5A3E"/>
          </a:solidFill>
        </p:spPr>
        <p:txBody>
          <a:bodyPr/>
          <a:lstStyle/>
          <a:p>
            <a:r>
              <a:rPr lang="en-US" sz="1200" dirty="0"/>
              <a:t>Deepening understanding of the ideas and disciplines within Areas</a:t>
            </a:r>
            <a:endParaRPr lang="en-US" sz="1050" dirty="0"/>
          </a:p>
        </p:txBody>
      </p:sp>
      <p:sp>
        <p:nvSpPr>
          <p:cNvPr id="8" name="Text Placeholder 7">
            <a:extLst>
              <a:ext uri="{FF2B5EF4-FFF2-40B4-BE49-F238E27FC236}">
                <a16:creationId xmlns:a16="http://schemas.microsoft.com/office/drawing/2014/main" id="{1A0B331B-F5E4-62D1-2A23-E352BA5F1D14}"/>
              </a:ext>
            </a:extLst>
          </p:cNvPr>
          <p:cNvSpPr>
            <a:spLocks noGrp="1"/>
          </p:cNvSpPr>
          <p:nvPr>
            <p:ph type="body" sz="quarter" idx="55"/>
          </p:nvPr>
        </p:nvSpPr>
        <p:spPr>
          <a:xfrm>
            <a:off x="236255" y="329337"/>
            <a:ext cx="10129852" cy="590435"/>
          </a:xfrm>
        </p:spPr>
        <p:txBody>
          <a:bodyPr/>
          <a:lstStyle/>
          <a:p>
            <a:r>
              <a:rPr lang="en-US" dirty="0"/>
              <a:t>Principles of Progression</a:t>
            </a:r>
          </a:p>
        </p:txBody>
      </p:sp>
      <p:sp>
        <p:nvSpPr>
          <p:cNvPr id="9" name="Text Placeholder 8">
            <a:extLst>
              <a:ext uri="{FF2B5EF4-FFF2-40B4-BE49-F238E27FC236}">
                <a16:creationId xmlns:a16="http://schemas.microsoft.com/office/drawing/2014/main" id="{FAC0EE1F-6170-8836-2429-E17EDAC6A750}"/>
              </a:ext>
            </a:extLst>
          </p:cNvPr>
          <p:cNvSpPr>
            <a:spLocks noGrp="1"/>
          </p:cNvSpPr>
          <p:nvPr>
            <p:ph type="body" sz="quarter" idx="57"/>
          </p:nvPr>
        </p:nvSpPr>
        <p:spPr/>
        <p:txBody>
          <a:bodyPr lIns="180000" tIns="180000" rIns="180000" bIns="180000" anchor="t">
            <a:normAutofit/>
          </a:bodyPr>
          <a:lstStyle/>
          <a:p>
            <a:r>
              <a:rPr lang="en-US" dirty="0">
                <a:solidFill>
                  <a:srgbClr val="1F1F1F"/>
                </a:solidFill>
                <a:latin typeface="Arial"/>
                <a:cs typeface="Arial"/>
              </a:rPr>
              <a:t>Levels of control, accuracy and fluency in using a range of </a:t>
            </a:r>
            <a:r>
              <a:rPr lang="en-US">
                <a:solidFill>
                  <a:srgbClr val="1F1F1F"/>
                </a:solidFill>
                <a:latin typeface="Arial"/>
                <a:cs typeface="Arial"/>
              </a:rPr>
              <a:t>editing  skills will grow as learners </a:t>
            </a:r>
            <a:r>
              <a:rPr lang="en-US" dirty="0">
                <a:solidFill>
                  <a:srgbClr val="1F1F1F"/>
                </a:solidFill>
                <a:latin typeface="Arial"/>
                <a:cs typeface="Arial"/>
              </a:rPr>
              <a:t>progress.</a:t>
            </a:r>
            <a:endParaRPr lang="en-US" dirty="0"/>
          </a:p>
        </p:txBody>
      </p:sp>
      <p:sp>
        <p:nvSpPr>
          <p:cNvPr id="10" name="Text Placeholder 9">
            <a:extLst>
              <a:ext uri="{FF2B5EF4-FFF2-40B4-BE49-F238E27FC236}">
                <a16:creationId xmlns:a16="http://schemas.microsoft.com/office/drawing/2014/main" id="{8CCEE344-0963-BFBC-8D36-D4E9022D6BD6}"/>
              </a:ext>
            </a:extLst>
          </p:cNvPr>
          <p:cNvSpPr>
            <a:spLocks noGrp="1"/>
          </p:cNvSpPr>
          <p:nvPr>
            <p:ph type="body" sz="quarter" idx="58"/>
          </p:nvPr>
        </p:nvSpPr>
        <p:spPr>
          <a:solidFill>
            <a:srgbClr val="ED5A3E"/>
          </a:solidFill>
        </p:spPr>
        <p:txBody>
          <a:bodyPr/>
          <a:lstStyle/>
          <a:p>
            <a:r>
              <a:rPr lang="en-US" sz="1200" dirty="0"/>
              <a:t>Refinement and growing sophistication in the use and application of skills</a:t>
            </a:r>
            <a:endParaRPr lang="en-US" sz="1050" dirty="0"/>
          </a:p>
        </p:txBody>
      </p:sp>
      <p:sp>
        <p:nvSpPr>
          <p:cNvPr id="11" name="Text Placeholder 10">
            <a:extLst>
              <a:ext uri="{FF2B5EF4-FFF2-40B4-BE49-F238E27FC236}">
                <a16:creationId xmlns:a16="http://schemas.microsoft.com/office/drawing/2014/main" id="{BE434E36-C7AA-5216-328F-AB4594226D84}"/>
              </a:ext>
            </a:extLst>
          </p:cNvPr>
          <p:cNvSpPr>
            <a:spLocks noGrp="1"/>
          </p:cNvSpPr>
          <p:nvPr>
            <p:ph type="body" sz="quarter" idx="59"/>
          </p:nvPr>
        </p:nvSpPr>
        <p:spPr/>
        <p:txBody>
          <a:bodyPr lIns="180000" tIns="180000" rIns="180000" bIns="180000" anchor="t">
            <a:noAutofit/>
          </a:bodyPr>
          <a:lstStyle/>
          <a:p>
            <a:pPr marL="171450" indent="-171450">
              <a:lnSpc>
                <a:spcPct val="100000"/>
              </a:lnSpc>
              <a:spcBef>
                <a:spcPts val="0"/>
              </a:spcBef>
              <a:buFont typeface="Arial,Sans-Serif"/>
              <a:buChar char="•"/>
            </a:pPr>
            <a:r>
              <a:rPr lang="en-US" dirty="0">
                <a:solidFill>
                  <a:srgbClr val="1F1F1F"/>
                </a:solidFill>
                <a:latin typeface="Arial"/>
                <a:cs typeface="Arial"/>
              </a:rPr>
              <a:t>Links with expressive arts in terms of design and creativity. </a:t>
            </a:r>
            <a:endParaRPr lang="en-US" dirty="0">
              <a:solidFill>
                <a:srgbClr val="000000"/>
              </a:solidFill>
              <a:latin typeface="Arial"/>
              <a:cs typeface="Arial"/>
            </a:endParaRPr>
          </a:p>
          <a:p>
            <a:pPr marL="171450" indent="-171450">
              <a:lnSpc>
                <a:spcPct val="100000"/>
              </a:lnSpc>
              <a:spcBef>
                <a:spcPts val="0"/>
              </a:spcBef>
              <a:buFont typeface="Arial,Sans-Serif"/>
              <a:buChar char="•"/>
            </a:pPr>
            <a:r>
              <a:rPr lang="en-US" dirty="0">
                <a:solidFill>
                  <a:srgbClr val="1F1F1F"/>
                </a:solidFill>
                <a:latin typeface="Arial"/>
                <a:cs typeface="Arial"/>
              </a:rPr>
              <a:t>Copyright links to technology.</a:t>
            </a:r>
            <a:endParaRPr lang="en-US" dirty="0">
              <a:solidFill>
                <a:srgbClr val="000000"/>
              </a:solidFill>
              <a:latin typeface="Arial"/>
              <a:cs typeface="Arial"/>
            </a:endParaRPr>
          </a:p>
          <a:p>
            <a:pPr marL="171450" indent="-171450">
              <a:lnSpc>
                <a:spcPct val="100000"/>
              </a:lnSpc>
              <a:spcBef>
                <a:spcPts val="0"/>
              </a:spcBef>
              <a:buFont typeface="Arial,Sans-Serif"/>
              <a:buChar char="•"/>
            </a:pPr>
            <a:r>
              <a:rPr lang="en-US" dirty="0">
                <a:solidFill>
                  <a:srgbClr val="1F1F1F"/>
                </a:solidFill>
                <a:latin typeface="Arial"/>
                <a:cs typeface="Arial"/>
              </a:rPr>
              <a:t>Lots of focus on 'design' and working in industry creating graphical images.</a:t>
            </a:r>
            <a:endParaRPr lang="en-US" dirty="0"/>
          </a:p>
        </p:txBody>
      </p:sp>
      <p:sp>
        <p:nvSpPr>
          <p:cNvPr id="12" name="Text Placeholder 11">
            <a:extLst>
              <a:ext uri="{FF2B5EF4-FFF2-40B4-BE49-F238E27FC236}">
                <a16:creationId xmlns:a16="http://schemas.microsoft.com/office/drawing/2014/main" id="{ABAE37EF-F0F8-F208-F750-DE385FD64802}"/>
              </a:ext>
            </a:extLst>
          </p:cNvPr>
          <p:cNvSpPr>
            <a:spLocks noGrp="1"/>
          </p:cNvSpPr>
          <p:nvPr>
            <p:ph type="body" sz="quarter" idx="60"/>
          </p:nvPr>
        </p:nvSpPr>
        <p:spPr>
          <a:solidFill>
            <a:srgbClr val="ED5A3E"/>
          </a:solidFill>
        </p:spPr>
        <p:txBody>
          <a:bodyPr/>
          <a:lstStyle/>
          <a:p>
            <a:r>
              <a:rPr lang="en-US" sz="1200" dirty="0"/>
              <a:t>Making connections and transferring learning into new contexts</a:t>
            </a:r>
            <a:endParaRPr lang="en-US" sz="700" dirty="0"/>
          </a:p>
        </p:txBody>
      </p:sp>
      <p:sp>
        <p:nvSpPr>
          <p:cNvPr id="13" name="Text Placeholder 12">
            <a:extLst>
              <a:ext uri="{FF2B5EF4-FFF2-40B4-BE49-F238E27FC236}">
                <a16:creationId xmlns:a16="http://schemas.microsoft.com/office/drawing/2014/main" id="{12040E28-C6F5-B532-A029-B5A6A5E6B1EC}"/>
              </a:ext>
            </a:extLst>
          </p:cNvPr>
          <p:cNvSpPr>
            <a:spLocks noGrp="1"/>
          </p:cNvSpPr>
          <p:nvPr>
            <p:ph type="body" sz="quarter" idx="61"/>
          </p:nvPr>
        </p:nvSpPr>
        <p:spPr/>
        <p:txBody>
          <a:bodyPr>
            <a:normAutofit/>
          </a:bodyPr>
          <a:lstStyle/>
          <a:p>
            <a:endParaRPr lang="en-US" sz="800" dirty="0"/>
          </a:p>
          <a:p>
            <a:endParaRPr lang="en-US" sz="800" dirty="0"/>
          </a:p>
          <a:p>
            <a:endParaRPr lang="en-US" sz="800" dirty="0"/>
          </a:p>
          <a:p>
            <a:endParaRPr lang="en-US" sz="800" dirty="0"/>
          </a:p>
          <a:p>
            <a:endParaRPr lang="en-US" sz="800" dirty="0"/>
          </a:p>
          <a:p>
            <a:endParaRPr lang="en-US" sz="800" dirty="0"/>
          </a:p>
        </p:txBody>
      </p:sp>
      <p:sp>
        <p:nvSpPr>
          <p:cNvPr id="14" name="Text Placeholder 13">
            <a:extLst>
              <a:ext uri="{FF2B5EF4-FFF2-40B4-BE49-F238E27FC236}">
                <a16:creationId xmlns:a16="http://schemas.microsoft.com/office/drawing/2014/main" id="{9AFB7CF2-BCBA-931D-E15D-CDF2C22E6CB7}"/>
              </a:ext>
            </a:extLst>
          </p:cNvPr>
          <p:cNvSpPr>
            <a:spLocks noGrp="1"/>
          </p:cNvSpPr>
          <p:nvPr>
            <p:ph type="body" sz="quarter" idx="62"/>
          </p:nvPr>
        </p:nvSpPr>
        <p:spPr>
          <a:solidFill>
            <a:srgbClr val="ED5A3E"/>
          </a:solidFill>
        </p:spPr>
        <p:txBody>
          <a:bodyPr/>
          <a:lstStyle/>
          <a:p>
            <a:r>
              <a:rPr lang="en-US" sz="1400" dirty="0"/>
              <a:t>Additional notes &amp; Misconceptions</a:t>
            </a:r>
          </a:p>
        </p:txBody>
      </p:sp>
    </p:spTree>
    <p:extLst>
      <p:ext uri="{BB962C8B-B14F-4D97-AF65-F5344CB8AC3E}">
        <p14:creationId xmlns:p14="http://schemas.microsoft.com/office/powerpoint/2010/main" val="274465723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FF1F1BCE-76F1-3B00-C414-643188F0671E}"/>
              </a:ext>
            </a:extLst>
          </p:cNvPr>
          <p:cNvSpPr>
            <a:spLocks noGrp="1"/>
          </p:cNvSpPr>
          <p:nvPr>
            <p:ph type="body" sz="quarter" idx="26"/>
          </p:nvPr>
        </p:nvSpPr>
        <p:spPr/>
        <p:txBody>
          <a:bodyPr lIns="180000" tIns="180000" rIns="180000" bIns="180000" anchor="t">
            <a:normAutofit/>
          </a:bodyPr>
          <a:lstStyle/>
          <a:p>
            <a:pPr marL="171450" indent="-171450">
              <a:lnSpc>
                <a:spcPct val="100000"/>
              </a:lnSpc>
              <a:spcBef>
                <a:spcPts val="0"/>
              </a:spcBef>
              <a:buChar char="•"/>
            </a:pPr>
            <a:r>
              <a:rPr lang="en-US" sz="1200" dirty="0">
                <a:solidFill>
                  <a:srgbClr val="1F1F1F"/>
                </a:solidFill>
                <a:latin typeface="Arial"/>
                <a:cs typeface="Arial"/>
              </a:rPr>
              <a:t>I can plan a digital task, identifying success criteria to support the process</a:t>
            </a:r>
            <a:endParaRPr lang="en-US" dirty="0">
              <a:cs typeface="Arial"/>
            </a:endParaRPr>
          </a:p>
          <a:p>
            <a:pPr marL="171450" indent="-171450">
              <a:lnSpc>
                <a:spcPct val="100000"/>
              </a:lnSpc>
              <a:spcBef>
                <a:spcPts val="0"/>
              </a:spcBef>
              <a:buChar char="•"/>
            </a:pPr>
            <a:r>
              <a:rPr lang="en-US" sz="1200" dirty="0">
                <a:solidFill>
                  <a:srgbClr val="1F1F1F"/>
                </a:solidFill>
                <a:latin typeface="Arial"/>
                <a:cs typeface="Arial"/>
              </a:rPr>
              <a:t>I can develop strategies for finding specific information/media using different techniques and keywords</a:t>
            </a:r>
          </a:p>
          <a:p>
            <a:pPr marL="171450" indent="-171450">
              <a:lnSpc>
                <a:spcPct val="100000"/>
              </a:lnSpc>
              <a:spcBef>
                <a:spcPts val="0"/>
              </a:spcBef>
              <a:buChar char="•"/>
            </a:pPr>
            <a:r>
              <a:rPr lang="en-US" sz="1200" dirty="0">
                <a:solidFill>
                  <a:srgbClr val="1F1F1F"/>
                </a:solidFill>
                <a:latin typeface="Arial"/>
                <a:cs typeface="Arial"/>
              </a:rPr>
              <a:t>I can create, edit and </a:t>
            </a:r>
            <a:r>
              <a:rPr lang="en-US" sz="1200" dirty="0" err="1">
                <a:solidFill>
                  <a:srgbClr val="1F1F1F"/>
                </a:solidFill>
                <a:latin typeface="Arial"/>
                <a:cs typeface="Arial"/>
              </a:rPr>
              <a:t>organise</a:t>
            </a:r>
            <a:r>
              <a:rPr lang="en-US" sz="1200" dirty="0">
                <a:solidFill>
                  <a:srgbClr val="1F1F1F"/>
                </a:solidFill>
                <a:latin typeface="Arial"/>
                <a:cs typeface="Arial"/>
              </a:rPr>
              <a:t> multimedia components (text, images, sound, animation and video) in selected software as appropriate, such as:</a:t>
            </a:r>
            <a:endParaRPr lang="en-US" dirty="0"/>
          </a:p>
          <a:p>
            <a:pPr marL="285750" indent="-285750">
              <a:lnSpc>
                <a:spcPct val="100000"/>
              </a:lnSpc>
              <a:spcBef>
                <a:spcPts val="0"/>
              </a:spcBef>
              <a:buFont typeface="Arial"/>
              <a:buChar char="•"/>
            </a:pPr>
            <a:r>
              <a:rPr lang="en-US" sz="1200" dirty="0">
                <a:solidFill>
                  <a:srgbClr val="1F1F1F"/>
                </a:solidFill>
                <a:latin typeface="Arial"/>
                <a:cs typeface="Arial"/>
              </a:rPr>
              <a:t>text and images, </a:t>
            </a:r>
            <a:r>
              <a:rPr lang="en-US" sz="1200" i="1" dirty="0">
                <a:solidFill>
                  <a:srgbClr val="1F1F1F"/>
                </a:solidFill>
                <a:latin typeface="Arial"/>
                <a:cs typeface="Arial"/>
              </a:rPr>
              <a:t>e.g. change font type, size and style; highlight text to use cut, copy and paste; use bullet points; inserting images, crop and rotate</a:t>
            </a:r>
            <a:endParaRPr lang="en-US" dirty="0"/>
          </a:p>
          <a:p>
            <a:pPr marL="285750" indent="-285750">
              <a:lnSpc>
                <a:spcPct val="100000"/>
              </a:lnSpc>
              <a:spcBef>
                <a:spcPts val="0"/>
              </a:spcBef>
              <a:buFont typeface="Arial"/>
              <a:buChar char="•"/>
            </a:pPr>
            <a:r>
              <a:rPr lang="en-US" sz="1200" dirty="0">
                <a:solidFill>
                  <a:srgbClr val="1F1F1F"/>
                </a:solidFill>
                <a:latin typeface="Arial"/>
                <a:cs typeface="Arial"/>
              </a:rPr>
              <a:t>presentation, </a:t>
            </a:r>
            <a:r>
              <a:rPr lang="en-US" sz="1200" i="1" dirty="0">
                <a:solidFill>
                  <a:srgbClr val="1F1F1F"/>
                </a:solidFill>
                <a:latin typeface="Arial"/>
                <a:cs typeface="Arial"/>
              </a:rPr>
              <a:t>e.g. add hyperlink using highlight; copy and paste; add, delete and </a:t>
            </a:r>
            <a:r>
              <a:rPr lang="en-US" sz="1200" i="1" dirty="0" err="1">
                <a:solidFill>
                  <a:srgbClr val="1F1F1F"/>
                </a:solidFill>
                <a:latin typeface="Arial"/>
                <a:cs typeface="Arial"/>
              </a:rPr>
              <a:t>reorganise</a:t>
            </a:r>
            <a:r>
              <a:rPr lang="en-US" sz="1200" i="1" dirty="0">
                <a:solidFill>
                  <a:srgbClr val="1F1F1F"/>
                </a:solidFill>
                <a:latin typeface="Arial"/>
                <a:cs typeface="Arial"/>
              </a:rPr>
              <a:t> slides</a:t>
            </a:r>
            <a:r>
              <a:rPr lang="en-US" sz="1200" dirty="0">
                <a:solidFill>
                  <a:srgbClr val="1F1F1F"/>
                </a:solidFill>
                <a:latin typeface="Arial"/>
                <a:cs typeface="Arial"/>
              </a:rPr>
              <a:t>.</a:t>
            </a:r>
            <a:endParaRPr lang="en-US" dirty="0"/>
          </a:p>
          <a:p>
            <a:pPr marL="171450" indent="-171450">
              <a:lnSpc>
                <a:spcPct val="100000"/>
              </a:lnSpc>
              <a:spcBef>
                <a:spcPts val="0"/>
              </a:spcBef>
              <a:buChar char="•"/>
            </a:pPr>
            <a:r>
              <a:rPr lang="en-US" sz="1200" dirty="0">
                <a:solidFill>
                  <a:srgbClr val="1F1F1F"/>
                </a:solidFill>
                <a:latin typeface="Arial"/>
                <a:cs typeface="Arial"/>
              </a:rPr>
              <a:t>I can give an opinion about my own work and suggest improvements based on the success criteria.</a:t>
            </a:r>
            <a:endParaRPr lang="en-US" dirty="0"/>
          </a:p>
          <a:p>
            <a:r>
              <a:rPr lang="en-US" sz="1200" dirty="0">
                <a:solidFill>
                  <a:srgbClr val="1F1F1F"/>
                </a:solidFill>
                <a:latin typeface="Arial"/>
                <a:cs typeface="Arial"/>
              </a:rPr>
              <a:t>.</a:t>
            </a:r>
            <a:endParaRPr lang="en-US" dirty="0"/>
          </a:p>
          <a:p>
            <a:endParaRPr lang="en-US" sz="1200" dirty="0">
              <a:solidFill>
                <a:srgbClr val="1F1F1F"/>
              </a:solidFill>
              <a:latin typeface="Arial"/>
              <a:cs typeface="Arial"/>
            </a:endParaRPr>
          </a:p>
          <a:p>
            <a:endParaRPr lang="en-US" sz="1200" dirty="0">
              <a:solidFill>
                <a:srgbClr val="1F1F1F"/>
              </a:solidFill>
              <a:latin typeface="Arial"/>
              <a:cs typeface="Arial"/>
            </a:endParaRPr>
          </a:p>
          <a:p>
            <a:endParaRPr lang="en-US" sz="1200" dirty="0">
              <a:solidFill>
                <a:srgbClr val="1F1F1F"/>
              </a:solidFill>
              <a:latin typeface="Arial"/>
              <a:cs typeface="Arial"/>
            </a:endParaRPr>
          </a:p>
          <a:p>
            <a:endParaRPr lang="en-US" sz="1200" dirty="0">
              <a:solidFill>
                <a:srgbClr val="1F1F1F"/>
              </a:solidFill>
              <a:latin typeface="Arial"/>
              <a:cs typeface="Arial"/>
            </a:endParaRPr>
          </a:p>
        </p:txBody>
      </p:sp>
      <p:sp>
        <p:nvSpPr>
          <p:cNvPr id="3" name="Text Placeholder 2">
            <a:extLst>
              <a:ext uri="{FF2B5EF4-FFF2-40B4-BE49-F238E27FC236}">
                <a16:creationId xmlns:a16="http://schemas.microsoft.com/office/drawing/2014/main" id="{8F22E5A7-5E08-6CF9-23B7-89A88F1D492C}"/>
              </a:ext>
            </a:extLst>
          </p:cNvPr>
          <p:cNvSpPr>
            <a:spLocks noGrp="1"/>
          </p:cNvSpPr>
          <p:nvPr>
            <p:ph type="body" sz="quarter" idx="39"/>
          </p:nvPr>
        </p:nvSpPr>
        <p:spPr>
          <a:solidFill>
            <a:srgbClr val="ED5A3E"/>
          </a:solidFill>
        </p:spPr>
        <p:txBody>
          <a:bodyPr/>
          <a:lstStyle/>
          <a:p>
            <a:r>
              <a:rPr lang="en-US" sz="1400" dirty="0"/>
              <a:t>Progression step 2</a:t>
            </a:r>
          </a:p>
        </p:txBody>
      </p:sp>
      <p:sp>
        <p:nvSpPr>
          <p:cNvPr id="4" name="Text Placeholder 3">
            <a:extLst>
              <a:ext uri="{FF2B5EF4-FFF2-40B4-BE49-F238E27FC236}">
                <a16:creationId xmlns:a16="http://schemas.microsoft.com/office/drawing/2014/main" id="{F5F439B9-3B25-1165-7EFF-B0C4845E1093}"/>
              </a:ext>
            </a:extLst>
          </p:cNvPr>
          <p:cNvSpPr>
            <a:spLocks noGrp="1"/>
          </p:cNvSpPr>
          <p:nvPr>
            <p:ph type="body" sz="quarter" idx="40"/>
          </p:nvPr>
        </p:nvSpPr>
        <p:spPr/>
        <p:txBody>
          <a:bodyPr lIns="180000" tIns="180000" rIns="180000" bIns="180000" anchor="t">
            <a:normAutofit/>
          </a:bodyPr>
          <a:lstStyle/>
          <a:p>
            <a:pPr marL="285750" indent="-285750" algn="ctr">
              <a:lnSpc>
                <a:spcPct val="100000"/>
              </a:lnSpc>
              <a:spcBef>
                <a:spcPts val="0"/>
              </a:spcBef>
              <a:buFont typeface="Arial" panose="020B0604020202020204" pitchFamily="34" charset="0"/>
              <a:buChar char="•"/>
            </a:pPr>
            <a:endParaRPr lang="en-US" sz="900" dirty="0"/>
          </a:p>
          <a:p>
            <a:pPr marL="171450" indent="-171450">
              <a:lnSpc>
                <a:spcPct val="100000"/>
              </a:lnSpc>
              <a:spcBef>
                <a:spcPts val="0"/>
              </a:spcBef>
              <a:buFont typeface="Arial,Sans-Serif" panose="020B0604020202020204" pitchFamily="34" charset="0"/>
              <a:buChar char="•"/>
            </a:pPr>
            <a:r>
              <a:rPr lang="en-GB" sz="1200">
                <a:solidFill>
                  <a:srgbClr val="1F1F1F"/>
                </a:solidFill>
                <a:latin typeface="Arial"/>
                <a:cs typeface="Arial"/>
              </a:rPr>
              <a:t>I can independently create and plan work before beginning a digital task.</a:t>
            </a:r>
            <a:endParaRPr lang="en-GB" sz="1200">
              <a:solidFill>
                <a:srgbClr val="000000"/>
              </a:solidFill>
              <a:latin typeface="Arial"/>
              <a:cs typeface="Arial"/>
            </a:endParaRPr>
          </a:p>
          <a:p>
            <a:pPr marL="171450" indent="-171450">
              <a:lnSpc>
                <a:spcPct val="100000"/>
              </a:lnSpc>
              <a:spcBef>
                <a:spcPts val="0"/>
              </a:spcBef>
              <a:buFont typeface="Arial,Sans-Serif" panose="020B0604020202020204" pitchFamily="34" charset="0"/>
              <a:buChar char="•"/>
            </a:pPr>
            <a:r>
              <a:rPr lang="en-GB" sz="1200">
                <a:solidFill>
                  <a:srgbClr val="1F1F1F"/>
                </a:solidFill>
                <a:latin typeface="Arial"/>
                <a:cs typeface="Arial"/>
              </a:rPr>
              <a:t>I can adjust keywords and search techniques to find relevant information.</a:t>
            </a:r>
            <a:endParaRPr lang="en-US" sz="1200">
              <a:solidFill>
                <a:srgbClr val="000000"/>
              </a:solidFill>
              <a:latin typeface="Arial"/>
              <a:cs typeface="Arial"/>
            </a:endParaRPr>
          </a:p>
          <a:p>
            <a:pPr marL="171450" indent="-171450">
              <a:lnSpc>
                <a:spcPct val="100000"/>
              </a:lnSpc>
              <a:spcBef>
                <a:spcPts val="0"/>
              </a:spcBef>
              <a:buFont typeface="Arial,Sans-Serif" panose="020B0604020202020204" pitchFamily="34" charset="0"/>
              <a:buChar char="•"/>
            </a:pPr>
            <a:r>
              <a:rPr lang="en-GB" sz="1200">
                <a:solidFill>
                  <a:srgbClr val="1F1F1F"/>
                </a:solidFill>
                <a:latin typeface="Arial"/>
                <a:cs typeface="Arial"/>
              </a:rPr>
              <a:t>I can begin to reference sources used in my work and consider if content is reliable.</a:t>
            </a:r>
            <a:endParaRPr lang="en-GB" sz="1200">
              <a:solidFill>
                <a:srgbClr val="000000"/>
              </a:solidFill>
              <a:latin typeface="Arial"/>
              <a:cs typeface="Arial"/>
            </a:endParaRPr>
          </a:p>
          <a:p>
            <a:pPr marL="171450" indent="-171450">
              <a:lnSpc>
                <a:spcPct val="100000"/>
              </a:lnSpc>
              <a:spcBef>
                <a:spcPts val="0"/>
              </a:spcBef>
              <a:buFont typeface="Arial,Sans-Serif" panose="020B0604020202020204" pitchFamily="34" charset="0"/>
              <a:buChar char="•"/>
            </a:pPr>
            <a:r>
              <a:rPr lang="en-GB" sz="1200">
                <a:solidFill>
                  <a:srgbClr val="1F1F1F"/>
                </a:solidFill>
                <a:latin typeface="Arial"/>
                <a:cs typeface="Arial"/>
              </a:rPr>
              <a:t>I can use a range of software to select, produce and edit a range of multimedia components for a purpose, such as:</a:t>
            </a:r>
            <a:endParaRPr lang="en-GB" sz="1200">
              <a:solidFill>
                <a:srgbClr val="000000"/>
              </a:solidFill>
              <a:latin typeface="Arial"/>
              <a:cs typeface="Arial"/>
            </a:endParaRPr>
          </a:p>
          <a:p>
            <a:pPr marL="171450" indent="-171450">
              <a:lnSpc>
                <a:spcPct val="100000"/>
              </a:lnSpc>
              <a:spcBef>
                <a:spcPts val="0"/>
              </a:spcBef>
              <a:buFont typeface="Arial,Sans-Serif" panose="020B0604020202020204" pitchFamily="34" charset="0"/>
              <a:buChar char="•"/>
            </a:pPr>
            <a:r>
              <a:rPr lang="en-GB" sz="1200">
                <a:solidFill>
                  <a:srgbClr val="1F1F1F"/>
                </a:solidFill>
                <a:latin typeface="Arial"/>
                <a:cs typeface="Arial"/>
              </a:rPr>
              <a:t>text and images, </a:t>
            </a:r>
            <a:r>
              <a:rPr lang="en-GB" sz="1200" i="1">
                <a:solidFill>
                  <a:srgbClr val="1F1F1F"/>
                </a:solidFill>
                <a:latin typeface="Arial"/>
                <a:cs typeface="Arial"/>
              </a:rPr>
              <a:t>e.g. format text (bold, underline, italics, highlight); insert and edit text boxes; columns; use refine tools (spellchecker, find and replace); word wrap; crop; alter size and shape; alter images; add effects; trim and split sound and video clips; transitions; onion skin</a:t>
            </a:r>
            <a:endParaRPr lang="en-GB" sz="1200">
              <a:solidFill>
                <a:srgbClr val="000000"/>
              </a:solidFill>
              <a:latin typeface="Arial"/>
              <a:cs typeface="Arial"/>
            </a:endParaRPr>
          </a:p>
          <a:p>
            <a:pPr marL="171450" indent="-171450">
              <a:lnSpc>
                <a:spcPct val="100000"/>
              </a:lnSpc>
              <a:spcBef>
                <a:spcPts val="0"/>
              </a:spcBef>
              <a:buFont typeface="Arial,Sans-Serif" panose="020B0604020202020204" pitchFamily="34" charset="0"/>
              <a:buChar char="•"/>
            </a:pPr>
            <a:r>
              <a:rPr lang="en-GB" sz="1200">
                <a:solidFill>
                  <a:srgbClr val="1F1F1F"/>
                </a:solidFill>
                <a:latin typeface="Arial"/>
                <a:cs typeface="Arial"/>
              </a:rPr>
              <a:t>I can use keyboard commands such as shortcuts.</a:t>
            </a:r>
            <a:endParaRPr lang="en-GB" sz="1200">
              <a:solidFill>
                <a:srgbClr val="000000"/>
              </a:solidFill>
              <a:latin typeface="Arial"/>
              <a:cs typeface="Arial"/>
            </a:endParaRPr>
          </a:p>
          <a:p>
            <a:pPr marL="171450" indent="-171450">
              <a:lnSpc>
                <a:spcPct val="100000"/>
              </a:lnSpc>
              <a:spcBef>
                <a:spcPts val="0"/>
              </a:spcBef>
              <a:buFont typeface="Arial,Sans-Serif" panose="020B0604020202020204" pitchFamily="34" charset="0"/>
              <a:buChar char="•"/>
            </a:pPr>
            <a:r>
              <a:rPr lang="en-GB" sz="1200" dirty="0">
                <a:solidFill>
                  <a:srgbClr val="1F1F1F"/>
                </a:solidFill>
                <a:latin typeface="Arial"/>
                <a:cs typeface="Arial"/>
              </a:rPr>
              <a:t>I can use software tools to enhance the outcomes for specific audiences.</a:t>
            </a:r>
            <a:endParaRPr lang="en-US" dirty="0"/>
          </a:p>
        </p:txBody>
      </p:sp>
      <p:sp>
        <p:nvSpPr>
          <p:cNvPr id="5" name="Text Placeholder 4">
            <a:extLst>
              <a:ext uri="{FF2B5EF4-FFF2-40B4-BE49-F238E27FC236}">
                <a16:creationId xmlns:a16="http://schemas.microsoft.com/office/drawing/2014/main" id="{B39A7A8E-7F29-9E11-9A7D-1AD395898E40}"/>
              </a:ext>
            </a:extLst>
          </p:cNvPr>
          <p:cNvSpPr>
            <a:spLocks noGrp="1"/>
          </p:cNvSpPr>
          <p:nvPr>
            <p:ph type="body" sz="quarter" idx="41"/>
          </p:nvPr>
        </p:nvSpPr>
        <p:spPr>
          <a:solidFill>
            <a:srgbClr val="ED5A3E"/>
          </a:solidFill>
        </p:spPr>
        <p:txBody>
          <a:bodyPr/>
          <a:lstStyle/>
          <a:p>
            <a:r>
              <a:rPr lang="en-US" sz="1400" dirty="0"/>
              <a:t>Progression step 3</a:t>
            </a:r>
          </a:p>
        </p:txBody>
      </p:sp>
      <p:sp>
        <p:nvSpPr>
          <p:cNvPr id="6" name="Text Placeholder 5">
            <a:extLst>
              <a:ext uri="{FF2B5EF4-FFF2-40B4-BE49-F238E27FC236}">
                <a16:creationId xmlns:a16="http://schemas.microsoft.com/office/drawing/2014/main" id="{D4E2F972-71C4-0D1E-4E4D-CE4124B29869}"/>
              </a:ext>
            </a:extLst>
          </p:cNvPr>
          <p:cNvSpPr>
            <a:spLocks noGrp="1"/>
          </p:cNvSpPr>
          <p:nvPr>
            <p:ph type="body" sz="quarter" idx="42"/>
          </p:nvPr>
        </p:nvSpPr>
        <p:spPr/>
        <p:txBody>
          <a:bodyPr lIns="180000" tIns="180000" rIns="180000" bIns="180000" anchor="t">
            <a:normAutofit/>
          </a:bodyPr>
          <a:lstStyle/>
          <a:p>
            <a:pPr marL="285750" indent="-285750">
              <a:lnSpc>
                <a:spcPct val="100000"/>
              </a:lnSpc>
              <a:spcBef>
                <a:spcPts val="0"/>
              </a:spcBef>
              <a:buFont typeface="Arial,Sans-Serif" panose="020B0604020202020204" pitchFamily="34" charset="0"/>
              <a:buChar char="•"/>
            </a:pPr>
            <a:r>
              <a:rPr lang="en-US" sz="1200">
                <a:solidFill>
                  <a:srgbClr val="1F1F1F"/>
                </a:solidFill>
                <a:latin typeface="Arial"/>
                <a:cs typeface="Arial"/>
              </a:rPr>
              <a:t>I can select and effectively use a variety of planning techniques.</a:t>
            </a:r>
            <a:endParaRPr lang="en-US" sz="1200" dirty="0">
              <a:solidFill>
                <a:srgbClr val="000000"/>
              </a:solidFill>
              <a:latin typeface="Arial"/>
              <a:cs typeface="Arial"/>
            </a:endParaRPr>
          </a:p>
          <a:p>
            <a:pPr marL="285750" indent="-285750">
              <a:lnSpc>
                <a:spcPct val="100000"/>
              </a:lnSpc>
              <a:spcBef>
                <a:spcPts val="0"/>
              </a:spcBef>
              <a:buFont typeface="Arial,Sans-Serif" panose="020B0604020202020204" pitchFamily="34" charset="0"/>
              <a:buChar char="•"/>
            </a:pPr>
            <a:r>
              <a:rPr lang="en-US" sz="1200">
                <a:solidFill>
                  <a:srgbClr val="1F1F1F"/>
                </a:solidFill>
                <a:latin typeface="Arial"/>
                <a:cs typeface="Arial"/>
              </a:rPr>
              <a:t>I can search a variety of sources using relevant search techniques with increased complexity.</a:t>
            </a:r>
            <a:endParaRPr lang="en-US" sz="1200" dirty="0">
              <a:solidFill>
                <a:srgbClr val="000000"/>
              </a:solidFill>
              <a:latin typeface="Arial"/>
              <a:cs typeface="Arial"/>
            </a:endParaRPr>
          </a:p>
          <a:p>
            <a:pPr marL="285750" indent="-285750">
              <a:lnSpc>
                <a:spcPct val="100000"/>
              </a:lnSpc>
              <a:spcBef>
                <a:spcPts val="0"/>
              </a:spcBef>
              <a:buFont typeface="Arial,Sans-Serif" panose="020B0604020202020204" pitchFamily="34" charset="0"/>
              <a:buChar char="•"/>
            </a:pPr>
            <a:r>
              <a:rPr lang="en-US" sz="1200">
                <a:solidFill>
                  <a:srgbClr val="1F1F1F"/>
                </a:solidFill>
                <a:latin typeface="Arial"/>
                <a:cs typeface="Arial"/>
              </a:rPr>
              <a:t>I can independently use a range of complex searches, </a:t>
            </a:r>
            <a:r>
              <a:rPr lang="en-US" sz="1200" i="1">
                <a:solidFill>
                  <a:srgbClr val="1F1F1F"/>
                </a:solidFill>
                <a:latin typeface="Arial"/>
                <a:cs typeface="Arial"/>
              </a:rPr>
              <a:t>e.g. and/or/+/-/not</a:t>
            </a:r>
            <a:r>
              <a:rPr lang="en-US" sz="1200">
                <a:solidFill>
                  <a:srgbClr val="1F1F1F"/>
                </a:solidFill>
                <a:latin typeface="Arial"/>
                <a:cs typeface="Arial"/>
              </a:rPr>
              <a:t>.</a:t>
            </a:r>
            <a:endParaRPr lang="en-US" sz="1200" dirty="0">
              <a:solidFill>
                <a:srgbClr val="000000"/>
              </a:solidFill>
              <a:latin typeface="Arial"/>
              <a:cs typeface="Arial"/>
            </a:endParaRPr>
          </a:p>
          <a:p>
            <a:pPr marL="285750" indent="-285750">
              <a:lnSpc>
                <a:spcPct val="100000"/>
              </a:lnSpc>
              <a:spcBef>
                <a:spcPts val="0"/>
              </a:spcBef>
              <a:buFont typeface="Arial,Sans-Serif" panose="020B0604020202020204" pitchFamily="34" charset="0"/>
              <a:buChar char="•"/>
            </a:pPr>
            <a:r>
              <a:rPr lang="en-US" sz="1200" dirty="0">
                <a:solidFill>
                  <a:srgbClr val="1F1F1F"/>
                </a:solidFill>
                <a:latin typeface="Arial"/>
                <a:cs typeface="Arial"/>
              </a:rPr>
              <a:t>I can evaluate the reliability of sources of information, justify my opinions and reasons for choices, and reference using appropriate methods</a:t>
            </a:r>
            <a:endParaRPr lang="en-US" sz="1200" dirty="0">
              <a:solidFill>
                <a:srgbClr val="000000"/>
              </a:solidFill>
              <a:latin typeface="Arial"/>
              <a:cs typeface="Arial"/>
            </a:endParaRPr>
          </a:p>
          <a:p>
            <a:pPr marL="285750" indent="-285750">
              <a:lnSpc>
                <a:spcPct val="100000"/>
              </a:lnSpc>
              <a:spcBef>
                <a:spcPts val="0"/>
              </a:spcBef>
              <a:buFont typeface="Arial,Sans-Serif" panose="020B0604020202020204" pitchFamily="34" charset="0"/>
              <a:buChar char="•"/>
            </a:pPr>
            <a:r>
              <a:rPr lang="en-US" sz="1200" dirty="0">
                <a:solidFill>
                  <a:srgbClr val="1F1F1F"/>
                </a:solidFill>
                <a:latin typeface="Arial"/>
                <a:cs typeface="Arial"/>
              </a:rPr>
              <a:t>I can select and use a variety of appropriate software, tools and techniques to create, modify and combine multimedia components for a range of audiences and purposes, such as: text and images, </a:t>
            </a:r>
            <a:r>
              <a:rPr lang="en-US" sz="1200" i="1" dirty="0">
                <a:solidFill>
                  <a:srgbClr val="1F1F1F"/>
                </a:solidFill>
                <a:latin typeface="Arial"/>
                <a:cs typeface="Arial"/>
              </a:rPr>
              <a:t>e.g. explore and use effectively image manipulation techniques; explore and use appropriately the many aspects of document layout; use animation, video and audio effects such as echo, tempo, envelope, layering, frame rate, key frames</a:t>
            </a:r>
            <a:endParaRPr lang="en-US" sz="1200" dirty="0">
              <a:solidFill>
                <a:srgbClr val="000000"/>
              </a:solidFill>
              <a:latin typeface="Arial"/>
              <a:cs typeface="Arial"/>
            </a:endParaRPr>
          </a:p>
          <a:p>
            <a:pPr marL="285750" indent="-285750">
              <a:lnSpc>
                <a:spcPct val="100000"/>
              </a:lnSpc>
              <a:spcBef>
                <a:spcPts val="0"/>
              </a:spcBef>
              <a:buFont typeface="Arial,Sans-Serif" panose="020B0604020202020204" pitchFamily="34" charset="0"/>
              <a:buChar char="•"/>
            </a:pPr>
            <a:endParaRPr lang="en-US" sz="1200" dirty="0">
              <a:solidFill>
                <a:srgbClr val="000000"/>
              </a:solidFill>
              <a:latin typeface="Arial"/>
              <a:cs typeface="Arial"/>
            </a:endParaRPr>
          </a:p>
          <a:p>
            <a:pPr marL="171450" indent="-171450">
              <a:buFont typeface="Arial" panose="020B0604020202020204" pitchFamily="34" charset="0"/>
              <a:buChar char="•"/>
            </a:pPr>
            <a:endParaRPr lang="en-US" sz="900" dirty="0"/>
          </a:p>
          <a:p>
            <a:pPr marL="171450" indent="-171450">
              <a:buFont typeface="Arial" panose="020B0604020202020204" pitchFamily="34" charset="0"/>
              <a:buChar char="•"/>
            </a:pPr>
            <a:endParaRPr lang="en-US" sz="900" dirty="0"/>
          </a:p>
        </p:txBody>
      </p:sp>
      <p:sp>
        <p:nvSpPr>
          <p:cNvPr id="7" name="Text Placeholder 6">
            <a:extLst>
              <a:ext uri="{FF2B5EF4-FFF2-40B4-BE49-F238E27FC236}">
                <a16:creationId xmlns:a16="http://schemas.microsoft.com/office/drawing/2014/main" id="{1C0D139F-EDF1-034B-6B58-513537D92D44}"/>
              </a:ext>
            </a:extLst>
          </p:cNvPr>
          <p:cNvSpPr>
            <a:spLocks noGrp="1"/>
          </p:cNvSpPr>
          <p:nvPr>
            <p:ph type="body" sz="quarter" idx="43"/>
          </p:nvPr>
        </p:nvSpPr>
        <p:spPr>
          <a:solidFill>
            <a:srgbClr val="ED5A3E"/>
          </a:solidFill>
        </p:spPr>
        <p:txBody>
          <a:bodyPr/>
          <a:lstStyle/>
          <a:p>
            <a:r>
              <a:rPr lang="en-US" sz="1400" dirty="0"/>
              <a:t>Progression step 4</a:t>
            </a:r>
          </a:p>
        </p:txBody>
      </p:sp>
      <p:sp>
        <p:nvSpPr>
          <p:cNvPr id="8" name="Text Placeholder 7">
            <a:extLst>
              <a:ext uri="{FF2B5EF4-FFF2-40B4-BE49-F238E27FC236}">
                <a16:creationId xmlns:a16="http://schemas.microsoft.com/office/drawing/2014/main" id="{88C375DA-04A0-F8E6-65FE-136111EB2EC6}"/>
              </a:ext>
            </a:extLst>
          </p:cNvPr>
          <p:cNvSpPr>
            <a:spLocks noGrp="1"/>
          </p:cNvSpPr>
          <p:nvPr>
            <p:ph type="body" sz="quarter" idx="55"/>
          </p:nvPr>
        </p:nvSpPr>
        <p:spPr/>
        <p:txBody>
          <a:bodyPr/>
          <a:lstStyle/>
          <a:p>
            <a:r>
              <a:rPr lang="en-US" dirty="0"/>
              <a:t>Progression Steps to inform teaching</a:t>
            </a:r>
          </a:p>
        </p:txBody>
      </p:sp>
    </p:spTree>
    <p:extLst>
      <p:ext uri="{BB962C8B-B14F-4D97-AF65-F5344CB8AC3E}">
        <p14:creationId xmlns:p14="http://schemas.microsoft.com/office/powerpoint/2010/main" val="37859159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7E6C883F-1227-F311-38A5-B4E17D09B7AB}"/>
              </a:ext>
            </a:extLst>
          </p:cNvPr>
          <p:cNvSpPr>
            <a:spLocks noGrp="1"/>
          </p:cNvSpPr>
          <p:nvPr>
            <p:ph type="body" sz="quarter" idx="42"/>
          </p:nvPr>
        </p:nvSpPr>
        <p:spPr/>
        <p:txBody>
          <a:bodyPr lIns="180000" tIns="180000" rIns="180000" bIns="180000" anchor="t">
            <a:normAutofit/>
          </a:bodyPr>
          <a:lstStyle/>
          <a:p>
            <a:endParaRPr lang="en-US" sz="900" dirty="0"/>
          </a:p>
          <a:p>
            <a:pPr marL="285750" indent="-285750">
              <a:lnSpc>
                <a:spcPct val="100000"/>
              </a:lnSpc>
              <a:spcBef>
                <a:spcPts val="0"/>
              </a:spcBef>
              <a:buFont typeface="Arial,Sans-Serif"/>
              <a:buChar char="•"/>
            </a:pPr>
            <a:r>
              <a:rPr lang="en-US" sz="1200" dirty="0">
                <a:solidFill>
                  <a:srgbClr val="1F1F1F"/>
                </a:solidFill>
                <a:latin typeface="Arial"/>
                <a:cs typeface="Arial"/>
              </a:rPr>
              <a:t>I can plan a digital task, identifying success criteria to support the process.</a:t>
            </a:r>
            <a:endParaRPr lang="en-US" sz="1200" dirty="0">
              <a:solidFill>
                <a:srgbClr val="000000"/>
              </a:solidFill>
              <a:latin typeface="Arial"/>
              <a:cs typeface="Arial"/>
            </a:endParaRPr>
          </a:p>
          <a:p>
            <a:pPr marL="285750" indent="-285750">
              <a:lnSpc>
                <a:spcPct val="100000"/>
              </a:lnSpc>
              <a:spcBef>
                <a:spcPts val="0"/>
              </a:spcBef>
              <a:buFont typeface="Arial,Sans-Serif"/>
              <a:buChar char="•"/>
            </a:pPr>
            <a:r>
              <a:rPr lang="en-US" sz="1200" dirty="0">
                <a:solidFill>
                  <a:srgbClr val="1F1F1F"/>
                </a:solidFill>
                <a:latin typeface="Arial"/>
                <a:cs typeface="Arial"/>
              </a:rPr>
              <a:t>I can develop strategies for finding specific information/media using different techniques and keywords.</a:t>
            </a:r>
            <a:endParaRPr lang="en-US" sz="1200" dirty="0">
              <a:solidFill>
                <a:srgbClr val="000000"/>
              </a:solidFill>
              <a:latin typeface="Arial"/>
              <a:cs typeface="Arial"/>
            </a:endParaRPr>
          </a:p>
          <a:p>
            <a:pPr marL="285750" indent="-285750">
              <a:lnSpc>
                <a:spcPct val="100000"/>
              </a:lnSpc>
              <a:spcBef>
                <a:spcPts val="0"/>
              </a:spcBef>
              <a:buFont typeface="Arial,Sans-Serif"/>
              <a:buChar char="•"/>
            </a:pPr>
            <a:r>
              <a:rPr lang="en-US" sz="1200" dirty="0">
                <a:solidFill>
                  <a:srgbClr val="1F1F1F"/>
                </a:solidFill>
                <a:latin typeface="Arial"/>
                <a:cs typeface="Arial"/>
              </a:rPr>
              <a:t>I can create, edit and </a:t>
            </a:r>
            <a:r>
              <a:rPr lang="en-US" sz="1200" dirty="0" err="1">
                <a:solidFill>
                  <a:srgbClr val="1F1F1F"/>
                </a:solidFill>
                <a:latin typeface="Arial"/>
                <a:cs typeface="Arial"/>
              </a:rPr>
              <a:t>organise</a:t>
            </a:r>
            <a:r>
              <a:rPr lang="en-US" sz="1200" dirty="0">
                <a:solidFill>
                  <a:srgbClr val="1F1F1F"/>
                </a:solidFill>
                <a:latin typeface="Arial"/>
                <a:cs typeface="Arial"/>
              </a:rPr>
              <a:t> multimedia components (text, images, sound, animation and video) in selected software as appropriate, such as:</a:t>
            </a:r>
            <a:endParaRPr lang="en-US" sz="1200" dirty="0">
              <a:solidFill>
                <a:srgbClr val="000000"/>
              </a:solidFill>
              <a:latin typeface="Arial"/>
              <a:cs typeface="Arial"/>
            </a:endParaRPr>
          </a:p>
          <a:p>
            <a:pPr marL="285750" indent="-285750">
              <a:lnSpc>
                <a:spcPct val="100000"/>
              </a:lnSpc>
              <a:spcBef>
                <a:spcPts val="0"/>
              </a:spcBef>
              <a:buFont typeface="Arial,Sans-Serif"/>
              <a:buChar char="•"/>
            </a:pPr>
            <a:r>
              <a:rPr lang="en-US" sz="1200" dirty="0">
                <a:solidFill>
                  <a:srgbClr val="1F1F1F"/>
                </a:solidFill>
                <a:latin typeface="Arial"/>
                <a:cs typeface="Arial"/>
              </a:rPr>
              <a:t>text and images, </a:t>
            </a:r>
            <a:r>
              <a:rPr lang="en-US" sz="1200" i="1" dirty="0">
                <a:solidFill>
                  <a:srgbClr val="1F1F1F"/>
                </a:solidFill>
                <a:latin typeface="Arial"/>
                <a:cs typeface="Arial"/>
              </a:rPr>
              <a:t>e.g. change font type, size and style; highlight text to use cut, copy and paste; use bullet points; inserting images, crop and rotate</a:t>
            </a:r>
            <a:endParaRPr lang="en-US" dirty="0"/>
          </a:p>
        </p:txBody>
      </p:sp>
      <p:sp>
        <p:nvSpPr>
          <p:cNvPr id="3" name="Text Placeholder 2">
            <a:extLst>
              <a:ext uri="{FF2B5EF4-FFF2-40B4-BE49-F238E27FC236}">
                <a16:creationId xmlns:a16="http://schemas.microsoft.com/office/drawing/2014/main" id="{CC3244B6-E92F-B404-9AC4-5DA0BA144407}"/>
              </a:ext>
            </a:extLst>
          </p:cNvPr>
          <p:cNvSpPr>
            <a:spLocks noGrp="1"/>
          </p:cNvSpPr>
          <p:nvPr>
            <p:ph type="body" sz="quarter" idx="43"/>
          </p:nvPr>
        </p:nvSpPr>
        <p:spPr>
          <a:solidFill>
            <a:srgbClr val="ED5A3E"/>
          </a:solidFill>
        </p:spPr>
        <p:txBody>
          <a:bodyPr/>
          <a:lstStyle/>
          <a:p>
            <a:r>
              <a:rPr lang="en-US" sz="1400" dirty="0"/>
              <a:t>Prerequisite knowledge</a:t>
            </a:r>
          </a:p>
        </p:txBody>
      </p:sp>
      <p:sp>
        <p:nvSpPr>
          <p:cNvPr id="4" name="Text Placeholder 3">
            <a:extLst>
              <a:ext uri="{FF2B5EF4-FFF2-40B4-BE49-F238E27FC236}">
                <a16:creationId xmlns:a16="http://schemas.microsoft.com/office/drawing/2014/main" id="{235860F6-C416-1E2E-120E-314D539F4A7E}"/>
              </a:ext>
            </a:extLst>
          </p:cNvPr>
          <p:cNvSpPr>
            <a:spLocks noGrp="1"/>
          </p:cNvSpPr>
          <p:nvPr>
            <p:ph type="body" sz="quarter" idx="44"/>
          </p:nvPr>
        </p:nvSpPr>
        <p:spPr/>
        <p:txBody>
          <a:bodyPr lIns="180000" tIns="180000" rIns="180000" bIns="180000" anchor="t">
            <a:normAutofit/>
          </a:bodyPr>
          <a:lstStyle/>
          <a:p>
            <a:pPr marL="285750" indent="-285750">
              <a:lnSpc>
                <a:spcPct val="100000"/>
              </a:lnSpc>
              <a:spcBef>
                <a:spcPts val="0"/>
              </a:spcBef>
              <a:buFont typeface="Arial,Sans-Serif"/>
              <a:buChar char="•"/>
            </a:pPr>
            <a:r>
              <a:rPr lang="en-US" sz="1200" dirty="0">
                <a:solidFill>
                  <a:srgbClr val="000000"/>
                </a:solidFill>
                <a:latin typeface="Calibri"/>
                <a:ea typeface="Calibri"/>
                <a:cs typeface="Calibri"/>
              </a:rPr>
              <a:t>Learners should have detailed knowledge of copyright and the role it plays in creative/design work. </a:t>
            </a:r>
          </a:p>
          <a:p>
            <a:pPr marL="285750" indent="-285750">
              <a:lnSpc>
                <a:spcPct val="100000"/>
              </a:lnSpc>
              <a:spcBef>
                <a:spcPts val="0"/>
              </a:spcBef>
              <a:buFont typeface="Arial,Sans-Serif"/>
              <a:buChar char="•"/>
            </a:pPr>
            <a:r>
              <a:rPr lang="en-US" sz="1200" dirty="0">
                <a:solidFill>
                  <a:srgbClr val="000000"/>
                </a:solidFill>
                <a:latin typeface="Calibri"/>
                <a:ea typeface="Calibri"/>
                <a:cs typeface="Calibri"/>
              </a:rPr>
              <a:t>Learners will build Photoshop skills in terms of layering, merging, importing &amp; exporting, main tools. </a:t>
            </a:r>
          </a:p>
          <a:p>
            <a:pPr marL="285750" indent="-285750">
              <a:lnSpc>
                <a:spcPct val="100000"/>
              </a:lnSpc>
              <a:spcBef>
                <a:spcPts val="0"/>
              </a:spcBef>
              <a:buFont typeface="Arial,Sans-Serif"/>
              <a:buChar char="•"/>
            </a:pPr>
            <a:r>
              <a:rPr lang="en-US" sz="1200" dirty="0">
                <a:solidFill>
                  <a:srgbClr val="000000"/>
                </a:solidFill>
                <a:latin typeface="Calibri"/>
                <a:ea typeface="Calibri"/>
                <a:cs typeface="Calibri"/>
              </a:rPr>
              <a:t>Learners will learn to fulfill a design brief. </a:t>
            </a:r>
          </a:p>
          <a:p>
            <a:pPr marL="285750" indent="-285750">
              <a:lnSpc>
                <a:spcPct val="100000"/>
              </a:lnSpc>
              <a:spcBef>
                <a:spcPts val="0"/>
              </a:spcBef>
              <a:buFont typeface="Arial,Sans-Serif"/>
              <a:buChar char="•"/>
            </a:pPr>
            <a:r>
              <a:rPr lang="en-US" sz="1200" dirty="0">
                <a:solidFill>
                  <a:srgbClr val="000000"/>
                </a:solidFill>
                <a:latin typeface="Calibri"/>
                <a:ea typeface="Calibri"/>
                <a:cs typeface="Calibri"/>
              </a:rPr>
              <a:t>Learners will develop new skills in photoshop such as layering, crop, resize, blend, image </a:t>
            </a:r>
            <a:r>
              <a:rPr lang="en-US" sz="1200" dirty="0" err="1">
                <a:solidFill>
                  <a:srgbClr val="000000"/>
                </a:solidFill>
                <a:latin typeface="Calibri"/>
                <a:ea typeface="Calibri"/>
                <a:cs typeface="Calibri"/>
              </a:rPr>
              <a:t>colour</a:t>
            </a:r>
          </a:p>
          <a:p>
            <a:endParaRPr lang="en-US" sz="900" dirty="0"/>
          </a:p>
        </p:txBody>
      </p:sp>
      <p:sp>
        <p:nvSpPr>
          <p:cNvPr id="5" name="Text Placeholder 4">
            <a:extLst>
              <a:ext uri="{FF2B5EF4-FFF2-40B4-BE49-F238E27FC236}">
                <a16:creationId xmlns:a16="http://schemas.microsoft.com/office/drawing/2014/main" id="{AC425D63-3C70-EBFA-F9DF-7D1D6C745018}"/>
              </a:ext>
            </a:extLst>
          </p:cNvPr>
          <p:cNvSpPr>
            <a:spLocks noGrp="1"/>
          </p:cNvSpPr>
          <p:nvPr>
            <p:ph type="body" sz="quarter" idx="45"/>
          </p:nvPr>
        </p:nvSpPr>
        <p:spPr>
          <a:solidFill>
            <a:srgbClr val="ED5A3E"/>
          </a:solidFill>
        </p:spPr>
        <p:txBody>
          <a:bodyPr/>
          <a:lstStyle/>
          <a:p>
            <a:r>
              <a:rPr lang="en-US" sz="1400" dirty="0"/>
              <a:t>Key concepts &amp; learning intentions</a:t>
            </a:r>
          </a:p>
        </p:txBody>
      </p:sp>
      <p:sp>
        <p:nvSpPr>
          <p:cNvPr id="6" name="Text Placeholder 5">
            <a:extLst>
              <a:ext uri="{FF2B5EF4-FFF2-40B4-BE49-F238E27FC236}">
                <a16:creationId xmlns:a16="http://schemas.microsoft.com/office/drawing/2014/main" id="{560AD94C-42F5-B494-900B-09F8A0410E89}"/>
              </a:ext>
            </a:extLst>
          </p:cNvPr>
          <p:cNvSpPr>
            <a:spLocks noGrp="1"/>
          </p:cNvSpPr>
          <p:nvPr>
            <p:ph type="body" sz="quarter" idx="38"/>
          </p:nvPr>
        </p:nvSpPr>
        <p:spPr>
          <a:solidFill>
            <a:srgbClr val="ED5A3E"/>
          </a:solidFill>
        </p:spPr>
        <p:txBody>
          <a:bodyPr/>
          <a:lstStyle/>
          <a:p>
            <a:r>
              <a:rPr lang="en-US" sz="1400" dirty="0"/>
              <a:t>How will skills be taught in this topic?</a:t>
            </a:r>
          </a:p>
        </p:txBody>
      </p:sp>
      <p:sp>
        <p:nvSpPr>
          <p:cNvPr id="7" name="Text Placeholder 6">
            <a:extLst>
              <a:ext uri="{FF2B5EF4-FFF2-40B4-BE49-F238E27FC236}">
                <a16:creationId xmlns:a16="http://schemas.microsoft.com/office/drawing/2014/main" id="{D2177034-8AED-5622-8B3F-A129306164C9}"/>
              </a:ext>
            </a:extLst>
          </p:cNvPr>
          <p:cNvSpPr>
            <a:spLocks noGrp="1"/>
          </p:cNvSpPr>
          <p:nvPr>
            <p:ph type="body" sz="quarter" idx="40"/>
          </p:nvPr>
        </p:nvSpPr>
        <p:spPr>
          <a:solidFill>
            <a:srgbClr val="ED5A3E"/>
          </a:solidFill>
        </p:spPr>
        <p:txBody>
          <a:bodyPr/>
          <a:lstStyle/>
          <a:p>
            <a:r>
              <a:rPr lang="en-US" sz="1400" dirty="0"/>
              <a:t>Making connections &amp; Authentic Contexts</a:t>
            </a:r>
          </a:p>
        </p:txBody>
      </p:sp>
      <p:sp>
        <p:nvSpPr>
          <p:cNvPr id="8" name="Text Placeholder 7">
            <a:extLst>
              <a:ext uri="{FF2B5EF4-FFF2-40B4-BE49-F238E27FC236}">
                <a16:creationId xmlns:a16="http://schemas.microsoft.com/office/drawing/2014/main" id="{AC997629-6706-57C1-778D-3D4098E07AD6}"/>
              </a:ext>
            </a:extLst>
          </p:cNvPr>
          <p:cNvSpPr>
            <a:spLocks noGrp="1"/>
          </p:cNvSpPr>
          <p:nvPr>
            <p:ph type="body" sz="quarter" idx="55"/>
          </p:nvPr>
        </p:nvSpPr>
        <p:spPr>
          <a:solidFill>
            <a:srgbClr val="ED5A3E"/>
          </a:solidFill>
        </p:spPr>
        <p:txBody>
          <a:bodyPr/>
          <a:lstStyle/>
          <a:p>
            <a:r>
              <a:rPr lang="en-US" sz="1400" dirty="0"/>
              <a:t>Key vocabulary</a:t>
            </a:r>
          </a:p>
        </p:txBody>
      </p:sp>
      <p:sp>
        <p:nvSpPr>
          <p:cNvPr id="9" name="Text Placeholder 8">
            <a:extLst>
              <a:ext uri="{FF2B5EF4-FFF2-40B4-BE49-F238E27FC236}">
                <a16:creationId xmlns:a16="http://schemas.microsoft.com/office/drawing/2014/main" id="{E5C5155A-67AA-9F8F-5734-B567AC294D97}"/>
              </a:ext>
            </a:extLst>
          </p:cNvPr>
          <p:cNvSpPr>
            <a:spLocks noGrp="1"/>
          </p:cNvSpPr>
          <p:nvPr>
            <p:ph type="body" sz="quarter" idx="56"/>
          </p:nvPr>
        </p:nvSpPr>
        <p:spPr/>
        <p:txBody>
          <a:bodyPr lIns="180000" tIns="180000" rIns="180000" bIns="180000" numCol="2" anchor="t">
            <a:normAutofit fontScale="85000" lnSpcReduction="20000"/>
          </a:bodyPr>
          <a:lstStyle/>
          <a:p>
            <a:pPr marL="171450" indent="-171450">
              <a:lnSpc>
                <a:spcPct val="100000"/>
              </a:lnSpc>
              <a:spcBef>
                <a:spcPts val="0"/>
              </a:spcBef>
              <a:buFont typeface="Arial,Sans-Serif" panose="020B0604020202020204" pitchFamily="34" charset="0"/>
              <a:buChar char="•"/>
            </a:pPr>
            <a:r>
              <a:rPr lang="en-US" sz="1200">
                <a:solidFill>
                  <a:srgbClr val="000000"/>
                </a:solidFill>
                <a:latin typeface="Calibri"/>
                <a:ea typeface="Calibri"/>
                <a:cs typeface="Calibri"/>
              </a:rPr>
              <a:t>Links with expressive arts in terms of design and creativity – the use of Photoshop fits in hugely in this unit. </a:t>
            </a:r>
          </a:p>
          <a:p>
            <a:pPr marL="171450" indent="-171450">
              <a:lnSpc>
                <a:spcPct val="100000"/>
              </a:lnSpc>
              <a:spcBef>
                <a:spcPts val="0"/>
              </a:spcBef>
              <a:buFont typeface="Arial,Sans-Serif" panose="020B0604020202020204" pitchFamily="34" charset="0"/>
              <a:buChar char="•"/>
            </a:pPr>
            <a:r>
              <a:rPr lang="en-US" sz="1200">
                <a:solidFill>
                  <a:srgbClr val="000000"/>
                </a:solidFill>
                <a:latin typeface="Calibri"/>
                <a:ea typeface="Calibri"/>
                <a:cs typeface="Calibri"/>
              </a:rPr>
              <a:t>Working with briefs like technology – learners need to read and show understanding of a brief, and creating a product that fits the requirements. </a:t>
            </a:r>
          </a:p>
          <a:p>
            <a:pPr marL="171450" indent="-171450">
              <a:lnSpc>
                <a:spcPct val="100000"/>
              </a:lnSpc>
              <a:spcBef>
                <a:spcPts val="0"/>
              </a:spcBef>
              <a:buFont typeface="Arial,Sans-Serif" panose="020B0604020202020204" pitchFamily="34" charset="0"/>
              <a:buChar char="•"/>
            </a:pPr>
            <a:r>
              <a:rPr lang="en-US" sz="1200">
                <a:solidFill>
                  <a:srgbClr val="000000"/>
                </a:solidFill>
                <a:latin typeface="Calibri"/>
                <a:ea typeface="Calibri"/>
                <a:cs typeface="Calibri"/>
              </a:rPr>
              <a:t>Sourcing information and taking note of bias with Humanities. </a:t>
            </a:r>
          </a:p>
          <a:p>
            <a:pPr marL="171450" indent="-171450">
              <a:lnSpc>
                <a:spcPct val="100000"/>
              </a:lnSpc>
              <a:spcBef>
                <a:spcPts val="0"/>
              </a:spcBef>
              <a:buFont typeface="Arial,Sans-Serif" panose="020B0604020202020204" pitchFamily="34" charset="0"/>
              <a:buChar char="•"/>
            </a:pPr>
            <a:r>
              <a:rPr lang="en-US" sz="1200">
                <a:solidFill>
                  <a:srgbClr val="1F1F1F"/>
                </a:solidFill>
                <a:latin typeface="Calibri"/>
                <a:ea typeface="Calibri"/>
                <a:cs typeface="Calibri"/>
              </a:rPr>
              <a:t>Use digital skills to select and effectively use a variety of planning techniques.</a:t>
            </a:r>
            <a:endParaRPr lang="en-US" sz="1200">
              <a:solidFill>
                <a:srgbClr val="000000"/>
              </a:solidFill>
              <a:latin typeface="Calibri"/>
              <a:ea typeface="Calibri"/>
              <a:cs typeface="Calibri"/>
            </a:endParaRPr>
          </a:p>
          <a:p>
            <a:pPr marL="171450" indent="-171450">
              <a:lnSpc>
                <a:spcPct val="100000"/>
              </a:lnSpc>
              <a:spcBef>
                <a:spcPts val="0"/>
              </a:spcBef>
              <a:buFont typeface="Arial,Sans-Serif" panose="020B0604020202020204" pitchFamily="34" charset="0"/>
              <a:buChar char="•"/>
            </a:pPr>
            <a:r>
              <a:rPr lang="en-US" sz="1200" dirty="0">
                <a:solidFill>
                  <a:srgbClr val="1F1F1F"/>
                </a:solidFill>
                <a:latin typeface="Calibri"/>
                <a:ea typeface="Calibri"/>
                <a:cs typeface="Calibri"/>
              </a:rPr>
              <a:t>Use of appropriate digital skills to use a range of complex searches, </a:t>
            </a:r>
            <a:r>
              <a:rPr lang="en-US" sz="1200" i="1" dirty="0">
                <a:solidFill>
                  <a:srgbClr val="1F1F1F"/>
                </a:solidFill>
                <a:latin typeface="Calibri"/>
                <a:ea typeface="Calibri"/>
                <a:cs typeface="Calibri"/>
              </a:rPr>
              <a:t>e.g. and/or/+/-/not</a:t>
            </a:r>
            <a:r>
              <a:rPr lang="en-US" sz="1200" dirty="0">
                <a:solidFill>
                  <a:srgbClr val="1F1F1F"/>
                </a:solidFill>
                <a:latin typeface="Calibri"/>
                <a:ea typeface="Calibri"/>
                <a:cs typeface="Calibri"/>
              </a:rPr>
              <a:t>.</a:t>
            </a:r>
            <a:endParaRPr lang="en-US" sz="1200" dirty="0">
              <a:solidFill>
                <a:srgbClr val="000000"/>
              </a:solidFill>
              <a:latin typeface="Calibri"/>
              <a:ea typeface="Calibri"/>
              <a:cs typeface="Calibri"/>
            </a:endParaRPr>
          </a:p>
          <a:p>
            <a:pPr marL="171450" indent="-171450">
              <a:lnSpc>
                <a:spcPct val="100000"/>
              </a:lnSpc>
              <a:spcBef>
                <a:spcPts val="0"/>
              </a:spcBef>
              <a:buFont typeface="Arial,Sans-Serif" panose="020B0604020202020204" pitchFamily="34" charset="0"/>
              <a:buChar char="•"/>
            </a:pPr>
            <a:r>
              <a:rPr lang="en-US" sz="1200" dirty="0">
                <a:solidFill>
                  <a:srgbClr val="1F1F1F"/>
                </a:solidFill>
                <a:latin typeface="Calibri"/>
                <a:ea typeface="Calibri"/>
                <a:cs typeface="Calibri"/>
              </a:rPr>
              <a:t>Use digital skills to evaluate the reliability of sources of information</a:t>
            </a:r>
            <a:endParaRPr lang="en-US" sz="1200" dirty="0">
              <a:solidFill>
                <a:srgbClr val="000000"/>
              </a:solidFill>
              <a:latin typeface="Calibri"/>
              <a:ea typeface="Calibri"/>
              <a:cs typeface="Calibri"/>
            </a:endParaRPr>
          </a:p>
          <a:p>
            <a:pPr marL="171450" indent="-171450">
              <a:lnSpc>
                <a:spcPct val="100000"/>
              </a:lnSpc>
              <a:spcBef>
                <a:spcPts val="0"/>
              </a:spcBef>
              <a:buFont typeface="Arial,Sans-Serif" panose="020B0604020202020204" pitchFamily="34" charset="0"/>
              <a:buChar char="•"/>
            </a:pPr>
            <a:r>
              <a:rPr lang="en-US" sz="1200" dirty="0">
                <a:solidFill>
                  <a:srgbClr val="1F1F1F"/>
                </a:solidFill>
                <a:latin typeface="Calibri"/>
                <a:ea typeface="Calibri"/>
                <a:cs typeface="Calibri"/>
              </a:rPr>
              <a:t>Use appropriate digital skills to reference sources and consider if content is reliable.</a:t>
            </a:r>
            <a:endParaRPr lang="en-US" sz="1200" dirty="0">
              <a:solidFill>
                <a:srgbClr val="000000"/>
              </a:solidFill>
              <a:latin typeface="Calibri"/>
              <a:ea typeface="Calibri"/>
              <a:cs typeface="Calibri"/>
            </a:endParaRPr>
          </a:p>
          <a:p>
            <a:pPr marL="171450" indent="-171450">
              <a:lnSpc>
                <a:spcPct val="100000"/>
              </a:lnSpc>
              <a:spcBef>
                <a:spcPts val="0"/>
              </a:spcBef>
              <a:buFont typeface="Arial,Sans-Serif" panose="020B0604020202020204" pitchFamily="34" charset="0"/>
              <a:buChar char="•"/>
            </a:pPr>
            <a:r>
              <a:rPr lang="en-US" sz="1200" dirty="0">
                <a:solidFill>
                  <a:srgbClr val="1F1F1F"/>
                </a:solidFill>
                <a:latin typeface="Calibri"/>
                <a:ea typeface="Calibri"/>
                <a:cs typeface="Calibri"/>
              </a:rPr>
              <a:t>Use digital skills to select a range of appropriate software to select, produce and edit multimedia components for a specific purpose.</a:t>
            </a:r>
            <a:endParaRPr lang="en-US" dirty="0"/>
          </a:p>
        </p:txBody>
      </p:sp>
      <p:sp>
        <p:nvSpPr>
          <p:cNvPr id="10" name="Text Placeholder 9">
            <a:extLst>
              <a:ext uri="{FF2B5EF4-FFF2-40B4-BE49-F238E27FC236}">
                <a16:creationId xmlns:a16="http://schemas.microsoft.com/office/drawing/2014/main" id="{59B49D29-3501-5F1D-BF03-49B083B72B1A}"/>
              </a:ext>
            </a:extLst>
          </p:cNvPr>
          <p:cNvSpPr>
            <a:spLocks noGrp="1"/>
          </p:cNvSpPr>
          <p:nvPr>
            <p:ph type="body" sz="quarter" idx="57"/>
          </p:nvPr>
        </p:nvSpPr>
        <p:spPr/>
        <p:txBody>
          <a:bodyPr lIns="180000" tIns="180000" rIns="180000" bIns="180000" anchor="t">
            <a:normAutofit fontScale="55000" lnSpcReduction="20000"/>
          </a:bodyPr>
          <a:lstStyle/>
          <a:p>
            <a:pPr>
              <a:lnSpc>
                <a:spcPct val="100000"/>
              </a:lnSpc>
              <a:spcBef>
                <a:spcPts val="0"/>
              </a:spcBef>
            </a:pPr>
            <a:r>
              <a:rPr lang="en-US" sz="1200">
                <a:solidFill>
                  <a:srgbClr val="000000"/>
                </a:solidFill>
                <a:latin typeface="Calibri"/>
                <a:ea typeface="Calibri"/>
                <a:cs typeface="Calibri"/>
              </a:rPr>
              <a:t>Photoshop</a:t>
            </a:r>
          </a:p>
          <a:p>
            <a:pPr>
              <a:lnSpc>
                <a:spcPct val="100000"/>
              </a:lnSpc>
              <a:spcBef>
                <a:spcPts val="0"/>
              </a:spcBef>
            </a:pPr>
            <a:r>
              <a:rPr lang="en-US" sz="1200">
                <a:solidFill>
                  <a:srgbClr val="000000"/>
                </a:solidFill>
                <a:latin typeface="Calibri"/>
                <a:ea typeface="Calibri"/>
                <a:cs typeface="Calibri"/>
              </a:rPr>
              <a:t>Edit</a:t>
            </a:r>
          </a:p>
          <a:p>
            <a:pPr>
              <a:lnSpc>
                <a:spcPct val="100000"/>
              </a:lnSpc>
              <a:spcBef>
                <a:spcPts val="0"/>
              </a:spcBef>
            </a:pPr>
            <a:r>
              <a:rPr lang="en-US" sz="1200">
                <a:solidFill>
                  <a:srgbClr val="000000"/>
                </a:solidFill>
                <a:latin typeface="Calibri"/>
                <a:ea typeface="Calibri"/>
                <a:cs typeface="Calibri"/>
              </a:rPr>
              <a:t>Create</a:t>
            </a:r>
          </a:p>
          <a:p>
            <a:pPr>
              <a:lnSpc>
                <a:spcPct val="100000"/>
              </a:lnSpc>
              <a:spcBef>
                <a:spcPts val="0"/>
              </a:spcBef>
            </a:pPr>
            <a:r>
              <a:rPr lang="en-US" sz="1200">
                <a:solidFill>
                  <a:srgbClr val="000000"/>
                </a:solidFill>
                <a:latin typeface="Calibri"/>
                <a:ea typeface="Calibri"/>
                <a:cs typeface="Calibri"/>
              </a:rPr>
              <a:t>Save</a:t>
            </a:r>
          </a:p>
          <a:p>
            <a:pPr>
              <a:lnSpc>
                <a:spcPct val="100000"/>
              </a:lnSpc>
              <a:spcBef>
                <a:spcPts val="0"/>
              </a:spcBef>
            </a:pPr>
            <a:r>
              <a:rPr lang="en-US" sz="1200">
                <a:solidFill>
                  <a:srgbClr val="000000"/>
                </a:solidFill>
                <a:latin typeface="Calibri"/>
                <a:ea typeface="Calibri"/>
                <a:cs typeface="Calibri"/>
              </a:rPr>
              <a:t>File Type</a:t>
            </a:r>
          </a:p>
          <a:p>
            <a:pPr>
              <a:lnSpc>
                <a:spcPct val="100000"/>
              </a:lnSpc>
              <a:spcBef>
                <a:spcPts val="0"/>
              </a:spcBef>
            </a:pPr>
            <a:r>
              <a:rPr lang="en-US" sz="1200">
                <a:solidFill>
                  <a:srgbClr val="000000"/>
                </a:solidFill>
                <a:latin typeface="Calibri"/>
                <a:ea typeface="Calibri"/>
                <a:cs typeface="Calibri"/>
              </a:rPr>
              <a:t>Transparency</a:t>
            </a:r>
          </a:p>
          <a:p>
            <a:pPr>
              <a:lnSpc>
                <a:spcPct val="100000"/>
              </a:lnSpc>
              <a:spcBef>
                <a:spcPts val="0"/>
              </a:spcBef>
            </a:pPr>
            <a:r>
              <a:rPr lang="en-US" sz="1200">
                <a:solidFill>
                  <a:srgbClr val="000000"/>
                </a:solidFill>
                <a:latin typeface="Calibri"/>
                <a:ea typeface="Calibri"/>
                <a:cs typeface="Calibri"/>
              </a:rPr>
              <a:t>Editing software</a:t>
            </a:r>
          </a:p>
          <a:p>
            <a:pPr>
              <a:lnSpc>
                <a:spcPct val="100000"/>
              </a:lnSpc>
              <a:spcBef>
                <a:spcPts val="0"/>
              </a:spcBef>
            </a:pPr>
            <a:r>
              <a:rPr lang="en-US" sz="1200">
                <a:solidFill>
                  <a:srgbClr val="000000"/>
                </a:solidFill>
                <a:latin typeface="Calibri"/>
                <a:ea typeface="Calibri"/>
                <a:cs typeface="Calibri"/>
              </a:rPr>
              <a:t>Target audience</a:t>
            </a:r>
          </a:p>
          <a:p>
            <a:pPr>
              <a:lnSpc>
                <a:spcPct val="100000"/>
              </a:lnSpc>
              <a:spcBef>
                <a:spcPts val="0"/>
              </a:spcBef>
            </a:pPr>
            <a:r>
              <a:rPr lang="en-US" sz="1200">
                <a:solidFill>
                  <a:srgbClr val="000000"/>
                </a:solidFill>
                <a:latin typeface="Calibri"/>
                <a:ea typeface="Calibri"/>
                <a:cs typeface="Calibri"/>
              </a:rPr>
              <a:t>Key frame</a:t>
            </a:r>
          </a:p>
          <a:p>
            <a:pPr>
              <a:lnSpc>
                <a:spcPct val="100000"/>
              </a:lnSpc>
              <a:spcBef>
                <a:spcPts val="0"/>
              </a:spcBef>
            </a:pPr>
            <a:r>
              <a:rPr lang="en-US" sz="1200">
                <a:solidFill>
                  <a:srgbClr val="000000"/>
                </a:solidFill>
                <a:latin typeface="Calibri"/>
                <a:ea typeface="Calibri"/>
                <a:cs typeface="Calibri"/>
              </a:rPr>
              <a:t>Import</a:t>
            </a:r>
          </a:p>
          <a:p>
            <a:pPr>
              <a:lnSpc>
                <a:spcPct val="100000"/>
              </a:lnSpc>
              <a:spcBef>
                <a:spcPts val="0"/>
              </a:spcBef>
            </a:pPr>
            <a:r>
              <a:rPr lang="en-US" sz="1200">
                <a:solidFill>
                  <a:srgbClr val="000000"/>
                </a:solidFill>
                <a:latin typeface="Calibri"/>
                <a:ea typeface="Calibri"/>
                <a:cs typeface="Calibri"/>
              </a:rPr>
              <a:t>Export</a:t>
            </a:r>
          </a:p>
          <a:p>
            <a:pPr>
              <a:lnSpc>
                <a:spcPct val="100000"/>
              </a:lnSpc>
              <a:spcBef>
                <a:spcPts val="0"/>
              </a:spcBef>
            </a:pPr>
            <a:r>
              <a:rPr lang="en-US" sz="1200">
                <a:solidFill>
                  <a:srgbClr val="000000"/>
                </a:solidFill>
                <a:latin typeface="Calibri"/>
                <a:ea typeface="Calibri"/>
                <a:cs typeface="Calibri"/>
              </a:rPr>
              <a:t>Copyright</a:t>
            </a:r>
          </a:p>
          <a:p>
            <a:pPr>
              <a:lnSpc>
                <a:spcPct val="100000"/>
              </a:lnSpc>
              <a:spcBef>
                <a:spcPts val="0"/>
              </a:spcBef>
            </a:pPr>
            <a:r>
              <a:rPr lang="en-US" sz="1200">
                <a:solidFill>
                  <a:srgbClr val="000000"/>
                </a:solidFill>
                <a:latin typeface="Calibri"/>
                <a:ea typeface="Calibri"/>
                <a:cs typeface="Calibri"/>
              </a:rPr>
              <a:t>Bias</a:t>
            </a:r>
          </a:p>
          <a:p>
            <a:pPr>
              <a:lnSpc>
                <a:spcPct val="100000"/>
              </a:lnSpc>
              <a:spcBef>
                <a:spcPts val="0"/>
              </a:spcBef>
            </a:pPr>
            <a:r>
              <a:rPr lang="en-US" sz="1200">
                <a:solidFill>
                  <a:srgbClr val="000000"/>
                </a:solidFill>
                <a:latin typeface="Calibri"/>
                <a:ea typeface="Calibri"/>
                <a:cs typeface="Calibri"/>
              </a:rPr>
              <a:t>Motion Tween</a:t>
            </a:r>
          </a:p>
          <a:p>
            <a:pPr>
              <a:lnSpc>
                <a:spcPct val="100000"/>
              </a:lnSpc>
              <a:spcBef>
                <a:spcPts val="0"/>
              </a:spcBef>
            </a:pPr>
            <a:r>
              <a:rPr lang="en-US" sz="1200">
                <a:solidFill>
                  <a:srgbClr val="000000"/>
                </a:solidFill>
                <a:latin typeface="Calibri"/>
                <a:ea typeface="Calibri"/>
                <a:cs typeface="Calibri"/>
              </a:rPr>
              <a:t>Bone Tool</a:t>
            </a:r>
            <a:endParaRPr lang="en-US"/>
          </a:p>
        </p:txBody>
      </p:sp>
      <p:sp>
        <p:nvSpPr>
          <p:cNvPr id="11" name="Text Placeholder 10">
            <a:extLst>
              <a:ext uri="{FF2B5EF4-FFF2-40B4-BE49-F238E27FC236}">
                <a16:creationId xmlns:a16="http://schemas.microsoft.com/office/drawing/2014/main" id="{73CA8E55-50A9-4198-412B-A239F349004B}"/>
              </a:ext>
            </a:extLst>
          </p:cNvPr>
          <p:cNvSpPr>
            <a:spLocks noGrp="1"/>
          </p:cNvSpPr>
          <p:nvPr>
            <p:ph type="body" sz="quarter" idx="58"/>
          </p:nvPr>
        </p:nvSpPr>
        <p:spPr/>
        <p:txBody>
          <a:bodyPr lIns="180000" tIns="180000" rIns="180000" bIns="180000" anchor="t">
            <a:normAutofit/>
          </a:bodyPr>
          <a:lstStyle/>
          <a:p>
            <a:pPr>
              <a:lnSpc>
                <a:spcPct val="100000"/>
              </a:lnSpc>
              <a:spcBef>
                <a:spcPts val="0"/>
              </a:spcBef>
            </a:pPr>
            <a:r>
              <a:rPr lang="en-GB" sz="1200" dirty="0">
                <a:solidFill>
                  <a:srgbClr val="000000"/>
                </a:solidFill>
                <a:latin typeface="Calibri"/>
                <a:ea typeface="Calibri"/>
                <a:cs typeface="Calibri"/>
              </a:rPr>
              <a:t>Links to work completed by the </a:t>
            </a:r>
            <a:r>
              <a:rPr lang="en-GB" sz="1200" b="1" dirty="0">
                <a:solidFill>
                  <a:srgbClr val="000000"/>
                </a:solidFill>
                <a:latin typeface="Calibri"/>
                <a:ea typeface="Calibri"/>
                <a:cs typeface="Calibri"/>
              </a:rPr>
              <a:t>expressive arts</a:t>
            </a:r>
            <a:r>
              <a:rPr lang="en-GB" sz="1200" dirty="0">
                <a:solidFill>
                  <a:srgbClr val="000000"/>
                </a:solidFill>
                <a:latin typeface="Calibri"/>
                <a:ea typeface="Calibri"/>
                <a:cs typeface="Calibri"/>
              </a:rPr>
              <a:t> department – The use of photoshop skills to create assets</a:t>
            </a:r>
            <a:endParaRPr lang="en-US" sz="1200" dirty="0">
              <a:solidFill>
                <a:srgbClr val="000000"/>
              </a:solidFill>
              <a:latin typeface="Calibri"/>
              <a:ea typeface="Calibri"/>
              <a:cs typeface="Calibri"/>
            </a:endParaRPr>
          </a:p>
          <a:p>
            <a:pPr>
              <a:lnSpc>
                <a:spcPct val="100000"/>
              </a:lnSpc>
              <a:spcBef>
                <a:spcPts val="0"/>
              </a:spcBef>
            </a:pPr>
            <a:br>
              <a:rPr lang="en-US" sz="1200" dirty="0">
                <a:solidFill>
                  <a:srgbClr val="000000"/>
                </a:solidFill>
                <a:latin typeface="Calibri"/>
                <a:ea typeface="Calibri"/>
                <a:cs typeface="Calibri"/>
              </a:rPr>
            </a:br>
            <a:r>
              <a:rPr lang="en-GB" sz="1200" dirty="0">
                <a:solidFill>
                  <a:srgbClr val="000000"/>
                </a:solidFill>
                <a:latin typeface="Calibri"/>
                <a:ea typeface="Calibri"/>
                <a:cs typeface="Calibri"/>
              </a:rPr>
              <a:t>Links with </a:t>
            </a:r>
            <a:r>
              <a:rPr lang="en-GB" sz="1200" b="1" dirty="0">
                <a:solidFill>
                  <a:srgbClr val="000000"/>
                </a:solidFill>
                <a:latin typeface="Calibri"/>
                <a:ea typeface="Calibri"/>
                <a:cs typeface="Calibri"/>
              </a:rPr>
              <a:t>science department</a:t>
            </a:r>
            <a:r>
              <a:rPr lang="en-GB" sz="1200" dirty="0">
                <a:solidFill>
                  <a:srgbClr val="000000"/>
                </a:solidFill>
                <a:latin typeface="Calibri"/>
                <a:ea typeface="Calibri"/>
                <a:cs typeface="Calibri"/>
              </a:rPr>
              <a:t> around the use of animation to explain a concept and entertain.  </a:t>
            </a:r>
            <a:endParaRPr lang="en-US" sz="1200" dirty="0">
              <a:solidFill>
                <a:srgbClr val="000000"/>
              </a:solidFill>
              <a:latin typeface="Calibri"/>
              <a:ea typeface="Calibri"/>
              <a:cs typeface="Calibri"/>
            </a:endParaRPr>
          </a:p>
          <a:p>
            <a:pPr>
              <a:lnSpc>
                <a:spcPct val="100000"/>
              </a:lnSpc>
              <a:spcBef>
                <a:spcPts val="0"/>
              </a:spcBef>
            </a:pPr>
            <a:endParaRPr lang="en-GB" sz="1200" dirty="0">
              <a:solidFill>
                <a:srgbClr val="000000"/>
              </a:solidFill>
              <a:latin typeface="Calibri"/>
              <a:ea typeface="Calibri"/>
              <a:cs typeface="Calibri"/>
            </a:endParaRPr>
          </a:p>
          <a:p>
            <a:pPr>
              <a:lnSpc>
                <a:spcPct val="100000"/>
              </a:lnSpc>
              <a:spcBef>
                <a:spcPts val="0"/>
              </a:spcBef>
            </a:pPr>
            <a:r>
              <a:rPr lang="en-GB" sz="1200" dirty="0">
                <a:solidFill>
                  <a:srgbClr val="000000"/>
                </a:solidFill>
                <a:latin typeface="Calibri"/>
                <a:ea typeface="Calibri"/>
                <a:cs typeface="Calibri"/>
              </a:rPr>
              <a:t>Creation of an animation creates an </a:t>
            </a:r>
            <a:r>
              <a:rPr lang="en-GB" sz="1200" b="1" dirty="0">
                <a:solidFill>
                  <a:srgbClr val="000000"/>
                </a:solidFill>
                <a:latin typeface="Calibri"/>
                <a:ea typeface="Calibri"/>
                <a:cs typeface="Calibri"/>
              </a:rPr>
              <a:t>authentic context</a:t>
            </a:r>
            <a:r>
              <a:rPr lang="en-GB" sz="1200" dirty="0">
                <a:solidFill>
                  <a:srgbClr val="000000"/>
                </a:solidFill>
                <a:latin typeface="Calibri"/>
                <a:ea typeface="Calibri"/>
                <a:cs typeface="Calibri"/>
              </a:rPr>
              <a:t> and links to the real world.</a:t>
            </a:r>
            <a:endParaRPr lang="en-US" dirty="0"/>
          </a:p>
        </p:txBody>
      </p:sp>
    </p:spTree>
    <p:extLst>
      <p:ext uri="{BB962C8B-B14F-4D97-AF65-F5344CB8AC3E}">
        <p14:creationId xmlns:p14="http://schemas.microsoft.com/office/powerpoint/2010/main" val="632769890"/>
      </p:ext>
    </p:extLst>
  </p:cSld>
  <p:clrMapOvr>
    <a:masterClrMapping/>
  </p:clrMapOvr>
</p:sld>
</file>

<file path=ppt/theme/theme1.xml><?xml version="1.0" encoding="utf-8"?>
<a:theme xmlns:a="http://schemas.openxmlformats.org/drawingml/2006/main" name="Page Templates">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ppt/theme/theme2.xml><?xml version="1.0" encoding="utf-8"?>
<a:theme xmlns:a="http://schemas.openxmlformats.org/drawingml/2006/main" name="Cover Pages">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Introductio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C588EE8F5A3D1A4C98C27545CDBECDC0" ma:contentTypeVersion="15" ma:contentTypeDescription="Create a new document." ma:contentTypeScope="" ma:versionID="1f6643f1ab55012f02a1960ff865cf12">
  <xsd:schema xmlns:xsd="http://www.w3.org/2001/XMLSchema" xmlns:xs="http://www.w3.org/2001/XMLSchema" xmlns:p="http://schemas.microsoft.com/office/2006/metadata/properties" xmlns:ns2="dd53f9ed-aba7-4473-9642-666960874982" xmlns:ns3="c9827502-ad03-49b1-85da-f0239239a6b1" targetNamespace="http://schemas.microsoft.com/office/2006/metadata/properties" ma:root="true" ma:fieldsID="9d91ab6234ec6386e944942263fe3cad" ns2:_="" ns3:_="">
    <xsd:import namespace="dd53f9ed-aba7-4473-9642-666960874982"/>
    <xsd:import namespace="c9827502-ad03-49b1-85da-f0239239a6b1"/>
    <xsd:element name="properties">
      <xsd:complexType>
        <xsd:sequence>
          <xsd:element name="documentManagement">
            <xsd:complexType>
              <xsd:all>
                <xsd:element ref="ns2:MediaServiceMetadata" minOccurs="0"/>
                <xsd:element ref="ns2:MediaServiceFastMetadata" minOccurs="0"/>
                <xsd:element ref="ns2:lcf76f155ced4ddcb4097134ff3c332f" minOccurs="0"/>
                <xsd:element ref="ns3:TaxCatchAll" minOccurs="0"/>
                <xsd:element ref="ns2:MediaServiceDateTaken" minOccurs="0"/>
                <xsd:element ref="ns2:MediaServiceOCR" minOccurs="0"/>
                <xsd:element ref="ns2:MediaServiceGenerationTime" minOccurs="0"/>
                <xsd:element ref="ns2:MediaServiceEventHashCode" minOccurs="0"/>
                <xsd:element ref="ns2:MediaServiceLocation" minOccurs="0"/>
                <xsd:element ref="ns2:MediaLengthInSeconds" minOccurs="0"/>
                <xsd:element ref="ns2:MediaServiceObjectDetectorVersions" minOccurs="0"/>
                <xsd:element ref="ns3:SharedWithUsers" minOccurs="0"/>
                <xsd:element ref="ns3:SharedWithDetail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d53f9ed-aba7-4473-9642-66696087498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lcf76f155ced4ddcb4097134ff3c332f" ma:index="11" nillable="true" ma:taxonomy="true" ma:internalName="lcf76f155ced4ddcb4097134ff3c332f" ma:taxonomyFieldName="MediaServiceImageTags" ma:displayName="Image Tags" ma:readOnly="false" ma:fieldId="{5cf76f15-5ced-4ddc-b409-7134ff3c332f}" ma:taxonomyMulti="true" ma:sspId="bc9d5bde-1af6-4f6d-98fc-69a428dc8ef9" ma:termSetId="09814cd3-568e-fe90-9814-8d621ff8fb84" ma:anchorId="fba54fb3-c3e1-fe81-a776-ca4b69148c4d" ma:open="true" ma:isKeyword="false">
      <xsd:complexType>
        <xsd:sequence>
          <xsd:element ref="pc:Terms" minOccurs="0" maxOccurs="1"/>
        </xsd:sequence>
      </xsd:complexType>
    </xsd:element>
    <xsd:element name="MediaServiceDateTaken" ma:index="13" nillable="true" ma:displayName="MediaServiceDateTaken" ma:hidden="true" ma:indexed="true" ma:internalName="MediaServiceDateTaken"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Location" ma:index="17" nillable="true" ma:displayName="Location" ma:indexed="true" ma:internalName="MediaServiceLocation" ma:readOnly="true">
      <xsd:simpleType>
        <xsd:restriction base="dms:Text"/>
      </xsd:simpleType>
    </xsd:element>
    <xsd:element name="MediaLengthInSeconds" ma:index="18" nillable="true" ma:displayName="MediaLengthInSeconds" ma:hidden="true" ma:internalName="MediaLengthInSeconds" ma:readOnly="true">
      <xsd:simpleType>
        <xsd:restriction base="dms:Unknown"/>
      </xsd:simpleType>
    </xsd:element>
    <xsd:element name="MediaServiceObjectDetectorVersions" ma:index="19" nillable="true" ma:displayName="MediaServiceObjectDetectorVersions" ma:hidden="true" ma:indexed="true" ma:internalName="MediaServiceObjectDetectorVersions" ma:readOnly="true">
      <xsd:simpleType>
        <xsd:restriction base="dms:Text"/>
      </xsd:simpleType>
    </xsd:element>
    <xsd:element name="MediaServiceSearchProperties" ma:index="22"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c9827502-ad03-49b1-85da-f0239239a6b1" elementFormDefault="qualified">
    <xsd:import namespace="http://schemas.microsoft.com/office/2006/documentManagement/types"/>
    <xsd:import namespace="http://schemas.microsoft.com/office/infopath/2007/PartnerControls"/>
    <xsd:element name="TaxCatchAll" ma:index="12" nillable="true" ma:displayName="Taxonomy Catch All Column" ma:hidden="true" ma:list="{b0930b9a-b89e-47ac-8990-ac4a638a2d74}" ma:internalName="TaxCatchAll" ma:showField="CatchAllData" ma:web="c9827502-ad03-49b1-85da-f0239239a6b1">
      <xsd:complexType>
        <xsd:complexContent>
          <xsd:extension base="dms:MultiChoiceLookup">
            <xsd:sequence>
              <xsd:element name="Value" type="dms:Lookup" maxOccurs="unbounded" minOccurs="0" nillable="true"/>
            </xsd:sequence>
          </xsd:extension>
        </xsd:complexContent>
      </xsd:complexType>
    </xsd:element>
    <xsd:element name="SharedWithUsers" ma:index="2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lcf76f155ced4ddcb4097134ff3c332f xmlns="dd53f9ed-aba7-4473-9642-666960874982">
      <Terms xmlns="http://schemas.microsoft.com/office/infopath/2007/PartnerControls"/>
    </lcf76f155ced4ddcb4097134ff3c332f>
    <TaxCatchAll xmlns="c9827502-ad03-49b1-85da-f0239239a6b1"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05FE959A-ED39-4700-9D77-A069B4D7202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d53f9ed-aba7-4473-9642-666960874982"/>
    <ds:schemaRef ds:uri="c9827502-ad03-49b1-85da-f0239239a6b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A5B19871-5CF5-4751-917E-048756547829}">
  <ds:schemaRefs>
    <ds:schemaRef ds:uri="c9827502-ad03-49b1-85da-f0239239a6b1"/>
    <ds:schemaRef ds:uri="http://purl.org/dc/elements/1.1/"/>
    <ds:schemaRef ds:uri="http://schemas.microsoft.com/office/2006/metadata/properties"/>
    <ds:schemaRef ds:uri="http://purl.org/dc/terms/"/>
    <ds:schemaRef ds:uri="http://schemas.microsoft.com/office/infopath/2007/PartnerControls"/>
    <ds:schemaRef ds:uri="http://schemas.microsoft.com/office/2006/documentManagement/types"/>
    <ds:schemaRef ds:uri="http://schemas.openxmlformats.org/package/2006/metadata/core-properties"/>
    <ds:schemaRef ds:uri="dd53f9ed-aba7-4473-9642-666960874982"/>
    <ds:schemaRef ds:uri="http://www.w3.org/XML/1998/namespace"/>
    <ds:schemaRef ds:uri="http://purl.org/dc/dcmitype/"/>
  </ds:schemaRefs>
</ds:datastoreItem>
</file>

<file path=customXml/itemProps3.xml><?xml version="1.0" encoding="utf-8"?>
<ds:datastoreItem xmlns:ds="http://schemas.openxmlformats.org/officeDocument/2006/customXml" ds:itemID="{7D478130-1243-438D-B441-EECCCE216759}">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 2013 - 2022 Theme</Template>
  <TotalTime>4698</TotalTime>
  <Words>118</Words>
  <Application>Microsoft Office PowerPoint</Application>
  <PresentationFormat>Custom</PresentationFormat>
  <Paragraphs>29</Paragraphs>
  <Slides>8</Slides>
  <Notes>0</Notes>
  <HiddenSlides>0</HiddenSlides>
  <MMClips>0</MMClips>
  <ScaleCrop>false</ScaleCrop>
  <HeadingPairs>
    <vt:vector size="4" baseType="variant">
      <vt:variant>
        <vt:lpstr>Theme</vt:lpstr>
      </vt:variant>
      <vt:variant>
        <vt:i4>3</vt:i4>
      </vt:variant>
      <vt:variant>
        <vt:lpstr>Slide Titles</vt:lpstr>
      </vt:variant>
      <vt:variant>
        <vt:i4>8</vt:i4>
      </vt:variant>
    </vt:vector>
  </HeadingPairs>
  <TitlesOfParts>
    <vt:vector size="11" baseType="lpstr">
      <vt:lpstr>Page Templates</vt:lpstr>
      <vt:lpstr>Cover Pages</vt:lpstr>
      <vt:lpstr>Introduction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Sarah</dc:creator>
  <cp:lastModifiedBy>Kelly</cp:lastModifiedBy>
  <cp:revision>136</cp:revision>
  <dcterms:created xsi:type="dcterms:W3CDTF">2024-02-26T09:08:58Z</dcterms:created>
  <dcterms:modified xsi:type="dcterms:W3CDTF">2024-07-01T13:47:10Z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0x010100C588EE8F5A3D1A4C98C27545CDBECDC0</vt:lpwstr>
  </property>
</Properties>
</file>