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6FD1FA-BA2E-4776-FA86-353475442897}" v="210" dt="2024-07-01T12:00:51.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153D96B-F161-BD29-91C4-B4F139CCB68B}"/>
    <pc:docChg chg="modSld">
      <pc:chgData name="" userId="" providerId="" clId="Web-{1153D96B-F161-BD29-91C4-B4F139CCB68B}" dt="2024-06-28T10:54:55.387" v="1" actId="20577"/>
      <pc:docMkLst>
        <pc:docMk/>
      </pc:docMkLst>
      <pc:sldChg chg="modSp">
        <pc:chgData name="" userId="" providerId="" clId="Web-{1153D96B-F161-BD29-91C4-B4F139CCB68B}" dt="2024-06-28T10:54:55.387" v="1" actId="20577"/>
        <pc:sldMkLst>
          <pc:docMk/>
          <pc:sldMk cId="3948252949" sldId="286"/>
        </pc:sldMkLst>
        <pc:spChg chg="mod">
          <ac:chgData name="" userId="" providerId="" clId="Web-{1153D96B-F161-BD29-91C4-B4F139CCB68B}" dt="2024-06-28T10:54:55.387" v="1"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3D6FD1FA-BA2E-4776-FA86-353475442897}"/>
    <pc:docChg chg="addSld modSld">
      <pc:chgData name="Sian Davies" userId="S::sian.davies@connahsquayhs.org.uk::5e1bb527-8a04-4f10-b1b9-a8041d4d7767" providerId="AD" clId="Web-{3D6FD1FA-BA2E-4776-FA86-353475442897}" dt="2024-07-01T12:00:51.553" v="131" actId="14100"/>
      <pc:docMkLst>
        <pc:docMk/>
      </pc:docMkLst>
      <pc:sldChg chg="addSp delSp modSp">
        <pc:chgData name="Sian Davies" userId="S::sian.davies@connahsquayhs.org.uk::5e1bb527-8a04-4f10-b1b9-a8041d4d7767" providerId="AD" clId="Web-{3D6FD1FA-BA2E-4776-FA86-353475442897}" dt="2024-07-01T12:00:51.553" v="131" actId="14100"/>
        <pc:sldMkLst>
          <pc:docMk/>
          <pc:sldMk cId="3122446814" sldId="281"/>
        </pc:sldMkLst>
        <pc:spChg chg="mod">
          <ac:chgData name="Sian Davies" userId="S::sian.davies@connahsquayhs.org.uk::5e1bb527-8a04-4f10-b1b9-a8041d4d7767" providerId="AD" clId="Web-{3D6FD1FA-BA2E-4776-FA86-353475442897}" dt="2024-07-01T12:00:51.553" v="131" actId="14100"/>
          <ac:spMkLst>
            <pc:docMk/>
            <pc:sldMk cId="3122446814" sldId="281"/>
            <ac:spMk id="2" creationId="{C8A5A3AB-29F2-8D94-41F2-D482551BC57C}"/>
          </ac:spMkLst>
        </pc:spChg>
        <pc:spChg chg="mod">
          <ac:chgData name="Sian Davies" userId="S::sian.davies@connahsquayhs.org.uk::5e1bb527-8a04-4f10-b1b9-a8041d4d7767" providerId="AD" clId="Web-{3D6FD1FA-BA2E-4776-FA86-353475442897}" dt="2024-07-01T12:00:49.303" v="130" actId="14100"/>
          <ac:spMkLst>
            <pc:docMk/>
            <pc:sldMk cId="3122446814" sldId="281"/>
            <ac:spMk id="3" creationId="{CE6D4E93-F28E-CF6E-949C-A1757BDC9633}"/>
          </ac:spMkLst>
        </pc:spChg>
        <pc:spChg chg="del">
          <ac:chgData name="Sian Davies" userId="S::sian.davies@connahsquayhs.org.uk::5e1bb527-8a04-4f10-b1b9-a8041d4d7767" providerId="AD" clId="Web-{3D6FD1FA-BA2E-4776-FA86-353475442897}" dt="2024-07-01T11:58:47.643" v="8"/>
          <ac:spMkLst>
            <pc:docMk/>
            <pc:sldMk cId="3122446814" sldId="281"/>
            <ac:spMk id="4" creationId="{A0DCDB6C-1C66-8A65-DDEF-2800BCE839BE}"/>
          </ac:spMkLst>
        </pc:spChg>
        <pc:spChg chg="del">
          <ac:chgData name="Sian Davies" userId="S::sian.davies@connahsquayhs.org.uk::5e1bb527-8a04-4f10-b1b9-a8041d4d7767" providerId="AD" clId="Web-{3D6FD1FA-BA2E-4776-FA86-353475442897}" dt="2024-07-01T12:00:46.819" v="129"/>
          <ac:spMkLst>
            <pc:docMk/>
            <pc:sldMk cId="3122446814" sldId="281"/>
            <ac:spMk id="5" creationId="{FE4E8A25-88BA-AB67-6310-45508AB4D528}"/>
          </ac:spMkLst>
        </pc:spChg>
        <pc:spChg chg="add del mod">
          <ac:chgData name="Sian Davies" userId="S::sian.davies@connahsquayhs.org.uk::5e1bb527-8a04-4f10-b1b9-a8041d4d7767" providerId="AD" clId="Web-{3D6FD1FA-BA2E-4776-FA86-353475442897}" dt="2024-07-01T12:00:43.022" v="128"/>
          <ac:spMkLst>
            <pc:docMk/>
            <pc:sldMk cId="3122446814" sldId="281"/>
            <ac:spMk id="7" creationId="{DE8A6D67-906C-FE4A-BC75-6091ADFA5C2C}"/>
          </ac:spMkLst>
        </pc:spChg>
      </pc:sldChg>
      <pc:sldChg chg="addSp delSp modSp new">
        <pc:chgData name="Sian Davies" userId="S::sian.davies@connahsquayhs.org.uk::5e1bb527-8a04-4f10-b1b9-a8041d4d7767" providerId="AD" clId="Web-{3D6FD1FA-BA2E-4776-FA86-353475442897}" dt="2024-07-01T12:00:37.740" v="127" actId="1076"/>
        <pc:sldMkLst>
          <pc:docMk/>
          <pc:sldMk cId="4292631151" sldId="287"/>
        </pc:sldMkLst>
        <pc:spChg chg="del">
          <ac:chgData name="Sian Davies" userId="S::sian.davies@connahsquayhs.org.uk::5e1bb527-8a04-4f10-b1b9-a8041d4d7767" providerId="AD" clId="Web-{3D6FD1FA-BA2E-4776-FA86-353475442897}" dt="2024-07-01T11:58:29.392" v="4"/>
          <ac:spMkLst>
            <pc:docMk/>
            <pc:sldMk cId="4292631151" sldId="287"/>
            <ac:spMk id="2" creationId="{260F6759-B365-280C-C9EA-827E418E4A01}"/>
          </ac:spMkLst>
        </pc:spChg>
        <pc:spChg chg="del">
          <ac:chgData name="Sian Davies" userId="S::sian.davies@connahsquayhs.org.uk::5e1bb527-8a04-4f10-b1b9-a8041d4d7767" providerId="AD" clId="Web-{3D6FD1FA-BA2E-4776-FA86-353475442897}" dt="2024-07-01T11:58:25.798" v="1"/>
          <ac:spMkLst>
            <pc:docMk/>
            <pc:sldMk cId="4292631151" sldId="287"/>
            <ac:spMk id="3" creationId="{3B03F531-82D2-4746-EAED-DAC8A7C5E745}"/>
          </ac:spMkLst>
        </pc:spChg>
        <pc:spChg chg="del">
          <ac:chgData name="Sian Davies" userId="S::sian.davies@connahsquayhs.org.uk::5e1bb527-8a04-4f10-b1b9-a8041d4d7767" providerId="AD" clId="Web-{3D6FD1FA-BA2E-4776-FA86-353475442897}" dt="2024-07-01T11:58:26.751" v="2"/>
          <ac:spMkLst>
            <pc:docMk/>
            <pc:sldMk cId="4292631151" sldId="287"/>
            <ac:spMk id="4" creationId="{FCBC8799-29BC-D6A0-8272-8F65D0AEF1BD}"/>
          </ac:spMkLst>
        </pc:spChg>
        <pc:spChg chg="del">
          <ac:chgData name="Sian Davies" userId="S::sian.davies@connahsquayhs.org.uk::5e1bb527-8a04-4f10-b1b9-a8041d4d7767" providerId="AD" clId="Web-{3D6FD1FA-BA2E-4776-FA86-353475442897}" dt="2024-07-01T11:58:28.173" v="3"/>
          <ac:spMkLst>
            <pc:docMk/>
            <pc:sldMk cId="4292631151" sldId="287"/>
            <ac:spMk id="5" creationId="{3FB6D389-95C8-050C-1187-D14495F7B464}"/>
          </ac:spMkLst>
        </pc:spChg>
        <pc:spChg chg="add mod">
          <ac:chgData name="Sian Davies" userId="S::sian.davies@connahsquayhs.org.uk::5e1bb527-8a04-4f10-b1b9-a8041d4d7767" providerId="AD" clId="Web-{3D6FD1FA-BA2E-4776-FA86-353475442897}" dt="2024-07-01T12:00:35.006" v="126" actId="14100"/>
          <ac:spMkLst>
            <pc:docMk/>
            <pc:sldMk cId="4292631151" sldId="287"/>
            <ac:spMk id="8" creationId="{A0DCDB6C-1C66-8A65-DDEF-2800BCE839BE}"/>
          </ac:spMkLst>
        </pc:spChg>
        <pc:graphicFrameChg chg="add mod modGraphic">
          <ac:chgData name="Sian Davies" userId="S::sian.davies@connahsquayhs.org.uk::5e1bb527-8a04-4f10-b1b9-a8041d4d7767" providerId="AD" clId="Web-{3D6FD1FA-BA2E-4776-FA86-353475442897}" dt="2024-07-01T12:00:37.740" v="127" actId="1076"/>
          <ac:graphicFrameMkLst>
            <pc:docMk/>
            <pc:sldMk cId="4292631151" sldId="287"/>
            <ac:graphicFrameMk id="7" creationId="{FC0494EB-2FFB-ABB2-C11E-CCFFAB6246F6}"/>
          </ac:graphicFrameMkLst>
        </pc:graphicFrame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1153D96B-F161-BD29-91C4-B4F139CCB68B}"/>
    <pc:docChg chg="modSld">
      <pc:chgData name="Hayley Wentel" userId="S::hayley.wentel@connahsquayhs.org.uk::88a8e3f5-b939-4634-a361-b74f35b5778d" providerId="AD" clId="Web-{1153D96B-F161-BD29-91C4-B4F139CCB68B}" dt="2024-06-28T11:13:12.601" v="129" actId="20577"/>
      <pc:docMkLst>
        <pc:docMk/>
      </pc:docMkLst>
      <pc:sldChg chg="modSp">
        <pc:chgData name="Hayley Wentel" userId="S::hayley.wentel@connahsquayhs.org.uk::88a8e3f5-b939-4634-a361-b74f35b5778d" providerId="AD" clId="Web-{1153D96B-F161-BD29-91C4-B4F139CCB68B}" dt="2024-06-28T11:04:18.713" v="59" actId="20577"/>
        <pc:sldMkLst>
          <pc:docMk/>
          <pc:sldMk cId="1981651252" sldId="278"/>
        </pc:sldMkLst>
        <pc:spChg chg="mod">
          <ac:chgData name="Hayley Wentel" userId="S::hayley.wentel@connahsquayhs.org.uk::88a8e3f5-b939-4634-a361-b74f35b5778d" providerId="AD" clId="Web-{1153D96B-F161-BD29-91C4-B4F139CCB68B}" dt="2024-06-28T11:01:11.349" v="46" actId="20577"/>
          <ac:spMkLst>
            <pc:docMk/>
            <pc:sldMk cId="1981651252" sldId="278"/>
            <ac:spMk id="2" creationId="{B77F1C2E-7359-4E67-E2F1-060331D23AB7}"/>
          </ac:spMkLst>
        </pc:spChg>
        <pc:spChg chg="mod">
          <ac:chgData name="Hayley Wentel" userId="S::hayley.wentel@connahsquayhs.org.uk::88a8e3f5-b939-4634-a361-b74f35b5778d" providerId="AD" clId="Web-{1153D96B-F161-BD29-91C4-B4F139CCB68B}" dt="2024-06-28T11:03:16.524" v="54" actId="20577"/>
          <ac:spMkLst>
            <pc:docMk/>
            <pc:sldMk cId="1981651252" sldId="278"/>
            <ac:spMk id="4" creationId="{DF4B6647-26ED-AE4F-C7C6-F118FCC94D72}"/>
          </ac:spMkLst>
        </pc:spChg>
        <pc:spChg chg="mod">
          <ac:chgData name="Hayley Wentel" userId="S::hayley.wentel@connahsquayhs.org.uk::88a8e3f5-b939-4634-a361-b74f35b5778d" providerId="AD" clId="Web-{1153D96B-F161-BD29-91C4-B4F139CCB68B}" dt="2024-06-28T11:01:19.068" v="48" actId="20577"/>
          <ac:spMkLst>
            <pc:docMk/>
            <pc:sldMk cId="1981651252" sldId="278"/>
            <ac:spMk id="7" creationId="{2E5624FB-155B-4395-46B6-A4D8F5D58C9A}"/>
          </ac:spMkLst>
        </pc:spChg>
        <pc:spChg chg="mod">
          <ac:chgData name="Hayley Wentel" userId="S::hayley.wentel@connahsquayhs.org.uk::88a8e3f5-b939-4634-a361-b74f35b5778d" providerId="AD" clId="Web-{1153D96B-F161-BD29-91C4-B4F139CCB68B}" dt="2024-06-28T11:04:18.713" v="5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153D96B-F161-BD29-91C4-B4F139CCB68B}" dt="2024-06-28T11:08:42.751" v="78" actId="20577"/>
        <pc:sldMkLst>
          <pc:docMk/>
          <pc:sldMk cId="2744657230" sldId="279"/>
        </pc:sldMkLst>
        <pc:spChg chg="mod">
          <ac:chgData name="Hayley Wentel" userId="S::hayley.wentel@connahsquayhs.org.uk::88a8e3f5-b939-4634-a361-b74f35b5778d" providerId="AD" clId="Web-{1153D96B-F161-BD29-91C4-B4F139CCB68B}" dt="2024-06-28T11:06:49.998" v="74" actId="14100"/>
          <ac:spMkLst>
            <pc:docMk/>
            <pc:sldMk cId="2744657230" sldId="279"/>
            <ac:spMk id="2" creationId="{C65EE8F8-148F-B99E-40FA-43CE497387F7}"/>
          </ac:spMkLst>
        </pc:spChg>
        <pc:spChg chg="mod">
          <ac:chgData name="Hayley Wentel" userId="S::hayley.wentel@connahsquayhs.org.uk::88a8e3f5-b939-4634-a361-b74f35b5778d" providerId="AD" clId="Web-{1153D96B-F161-BD29-91C4-B4F139CCB68B}" dt="2024-06-28T10:57:08.172" v="27" actId="20577"/>
          <ac:spMkLst>
            <pc:docMk/>
            <pc:sldMk cId="2744657230" sldId="279"/>
            <ac:spMk id="4" creationId="{74C831F6-864D-BABA-AF92-E2DAAB3A976C}"/>
          </ac:spMkLst>
        </pc:spChg>
        <pc:spChg chg="mod">
          <ac:chgData name="Hayley Wentel" userId="S::hayley.wentel@connahsquayhs.org.uk::88a8e3f5-b939-4634-a361-b74f35b5778d" providerId="AD" clId="Web-{1153D96B-F161-BD29-91C4-B4F139CCB68B}" dt="2024-06-28T10:57:20.719" v="28" actId="20577"/>
          <ac:spMkLst>
            <pc:docMk/>
            <pc:sldMk cId="2744657230" sldId="279"/>
            <ac:spMk id="9" creationId="{FAC0EE1F-6170-8836-2429-E17EDAC6A750}"/>
          </ac:spMkLst>
        </pc:spChg>
        <pc:spChg chg="mod">
          <ac:chgData name="Hayley Wentel" userId="S::hayley.wentel@connahsquayhs.org.uk::88a8e3f5-b939-4634-a361-b74f35b5778d" providerId="AD" clId="Web-{1153D96B-F161-BD29-91C4-B4F139CCB68B}" dt="2024-06-28T11:08:42.751" v="78" actId="20577"/>
          <ac:spMkLst>
            <pc:docMk/>
            <pc:sldMk cId="2744657230" sldId="279"/>
            <ac:spMk id="11" creationId="{BE434E36-C7AA-5216-328F-AB4594226D84}"/>
          </ac:spMkLst>
        </pc:spChg>
      </pc:sldChg>
      <pc:sldChg chg="modSp">
        <pc:chgData name="Hayley Wentel" userId="S::hayley.wentel@connahsquayhs.org.uk::88a8e3f5-b939-4634-a361-b74f35b5778d" providerId="AD" clId="Web-{1153D96B-F161-BD29-91C4-B4F139CCB68B}" dt="2024-06-28T11:00:41.411" v="42"/>
        <pc:sldMkLst>
          <pc:docMk/>
          <pc:sldMk cId="2458432041" sldId="280"/>
        </pc:sldMkLst>
        <pc:spChg chg="mod">
          <ac:chgData name="Hayley Wentel" userId="S::hayley.wentel@connahsquayhs.org.uk::88a8e3f5-b939-4634-a361-b74f35b5778d" providerId="AD" clId="Web-{1153D96B-F161-BD29-91C4-B4F139CCB68B}" dt="2024-06-28T11:00:41.411" v="42"/>
          <ac:spMkLst>
            <pc:docMk/>
            <pc:sldMk cId="2458432041" sldId="280"/>
            <ac:spMk id="2" creationId="{92C753A5-51E1-7A44-E9A0-95DE87F723AA}"/>
          </ac:spMkLst>
        </pc:spChg>
        <pc:spChg chg="mod">
          <ac:chgData name="Hayley Wentel" userId="S::hayley.wentel@connahsquayhs.org.uk::88a8e3f5-b939-4634-a361-b74f35b5778d" providerId="AD" clId="Web-{1153D96B-F161-BD29-91C4-B4F139CCB68B}" dt="2024-06-28T11:00:39.974" v="41" actId="20577"/>
          <ac:spMkLst>
            <pc:docMk/>
            <pc:sldMk cId="2458432041" sldId="280"/>
            <ac:spMk id="6" creationId="{25C07CEA-84F6-8C26-6F95-D4919D0C9E00}"/>
          </ac:spMkLst>
        </pc:spChg>
      </pc:sldChg>
      <pc:sldChg chg="addSp delSp modSp">
        <pc:chgData name="Hayley Wentel" userId="S::hayley.wentel@connahsquayhs.org.uk::88a8e3f5-b939-4634-a361-b74f35b5778d" providerId="AD" clId="Web-{1153D96B-F161-BD29-91C4-B4F139CCB68B}" dt="2024-06-28T11:11:32.974" v="107" actId="20577"/>
        <pc:sldMkLst>
          <pc:docMk/>
          <pc:sldMk cId="3785915959" sldId="282"/>
        </pc:sldMkLst>
        <pc:spChg chg="mod">
          <ac:chgData name="Hayley Wentel" userId="S::hayley.wentel@connahsquayhs.org.uk::88a8e3f5-b939-4634-a361-b74f35b5778d" providerId="AD" clId="Web-{1153D96B-F161-BD29-91C4-B4F139CCB68B}" dt="2024-06-28T11:11:32.974" v="107" actId="20577"/>
          <ac:spMkLst>
            <pc:docMk/>
            <pc:sldMk cId="3785915959" sldId="282"/>
            <ac:spMk id="2" creationId="{FF1F1BCE-76F1-3B00-C414-643188F0671E}"/>
          </ac:spMkLst>
        </pc:spChg>
        <pc:graphicFrameChg chg="add del mod">
          <ac:chgData name="Hayley Wentel" userId="S::hayley.wentel@connahsquayhs.org.uk::88a8e3f5-b939-4634-a361-b74f35b5778d" providerId="AD" clId="Web-{1153D96B-F161-BD29-91C4-B4F139CCB68B}" dt="2024-06-28T11:09:29.580" v="83"/>
          <ac:graphicFrameMkLst>
            <pc:docMk/>
            <pc:sldMk cId="3785915959" sldId="282"/>
            <ac:graphicFrameMk id="10" creationId="{FFF000A0-1230-52AD-3369-BABD70A97721}"/>
          </ac:graphicFrameMkLst>
        </pc:graphicFrameChg>
        <pc:graphicFrameChg chg="add del mod">
          <ac:chgData name="Hayley Wentel" userId="S::hayley.wentel@connahsquayhs.org.uk::88a8e3f5-b939-4634-a361-b74f35b5778d" providerId="AD" clId="Web-{1153D96B-F161-BD29-91C4-B4F139CCB68B}" dt="2024-06-28T11:09:45.627" v="86"/>
          <ac:graphicFrameMkLst>
            <pc:docMk/>
            <pc:sldMk cId="3785915959" sldId="282"/>
            <ac:graphicFrameMk id="12" creationId="{693E9DC0-0518-EEE1-1B7F-A026FE69CC02}"/>
          </ac:graphicFrameMkLst>
        </pc:graphicFrameChg>
        <pc:graphicFrameChg chg="add del mod">
          <ac:chgData name="Hayley Wentel" userId="S::hayley.wentel@connahsquayhs.org.uk::88a8e3f5-b939-4634-a361-b74f35b5778d" providerId="AD" clId="Web-{1153D96B-F161-BD29-91C4-B4F139CCB68B}" dt="2024-06-28T11:09:58.831" v="89"/>
          <ac:graphicFrameMkLst>
            <pc:docMk/>
            <pc:sldMk cId="3785915959" sldId="282"/>
            <ac:graphicFrameMk id="14" creationId="{DA747044-9407-35AC-77C6-7BD4CE6C48F8}"/>
          </ac:graphicFrameMkLst>
        </pc:graphicFrameChg>
        <pc:graphicFrameChg chg="add del mod">
          <ac:chgData name="Hayley Wentel" userId="S::hayley.wentel@connahsquayhs.org.uk::88a8e3f5-b939-4634-a361-b74f35b5778d" providerId="AD" clId="Web-{1153D96B-F161-BD29-91C4-B4F139CCB68B}" dt="2024-06-28T11:10:17.284" v="92"/>
          <ac:graphicFrameMkLst>
            <pc:docMk/>
            <pc:sldMk cId="3785915959" sldId="282"/>
            <ac:graphicFrameMk id="16" creationId="{2E4E5DA1-9A1A-73DC-0811-13E37B9275D3}"/>
          </ac:graphicFrameMkLst>
        </pc:graphicFrameChg>
        <pc:graphicFrameChg chg="add del mod modGraphic">
          <ac:chgData name="Hayley Wentel" userId="S::hayley.wentel@connahsquayhs.org.uk::88a8e3f5-b939-4634-a361-b74f35b5778d" providerId="AD" clId="Web-{1153D96B-F161-BD29-91C4-B4F139CCB68B}" dt="2024-06-28T11:10:41.457" v="100"/>
          <ac:graphicFrameMkLst>
            <pc:docMk/>
            <pc:sldMk cId="3785915959" sldId="282"/>
            <ac:graphicFrameMk id="18" creationId="{2C285902-BAAC-A021-48B1-EFAE36E19296}"/>
          </ac:graphicFrameMkLst>
        </pc:graphicFrameChg>
      </pc:sldChg>
      <pc:sldChg chg="modSp">
        <pc:chgData name="Hayley Wentel" userId="S::hayley.wentel@connahsquayhs.org.uk::88a8e3f5-b939-4634-a361-b74f35b5778d" providerId="AD" clId="Web-{1153D96B-F161-BD29-91C4-B4F139CCB68B}" dt="2024-06-28T11:13:12.601" v="129" actId="20577"/>
        <pc:sldMkLst>
          <pc:docMk/>
          <pc:sldMk cId="632769890" sldId="284"/>
        </pc:sldMkLst>
        <pc:spChg chg="mod">
          <ac:chgData name="Hayley Wentel" userId="S::hayley.wentel@connahsquayhs.org.uk::88a8e3f5-b939-4634-a361-b74f35b5778d" providerId="AD" clId="Web-{1153D96B-F161-BD29-91C4-B4F139CCB68B}" dt="2024-06-28T11:13:12.601" v="129" actId="20577"/>
          <ac:spMkLst>
            <pc:docMk/>
            <pc:sldMk cId="632769890" sldId="284"/>
            <ac:spMk id="4" creationId="{235860F6-C416-1E2E-120E-314D539F4A7E}"/>
          </ac:spMkLst>
        </pc:spChg>
      </pc:sldChg>
      <pc:sldChg chg="modSp">
        <pc:chgData name="Hayley Wentel" userId="S::hayley.wentel@connahsquayhs.org.uk::88a8e3f5-b939-4634-a361-b74f35b5778d" providerId="AD" clId="Web-{1153D96B-F161-BD29-91C4-B4F139CCB68B}" dt="2024-06-28T10:55:00.216" v="3" actId="20577"/>
        <pc:sldMkLst>
          <pc:docMk/>
          <pc:sldMk cId="3948252949" sldId="286"/>
        </pc:sldMkLst>
        <pc:spChg chg="mod">
          <ac:chgData name="Hayley Wentel" userId="S::hayley.wentel@connahsquayhs.org.uk::88a8e3f5-b939-4634-a361-b74f35b5778d" providerId="AD" clId="Web-{1153D96B-F161-BD29-91C4-B4F139CCB68B}" dt="2024-06-28T10:55:00.216" v="3" actId="20577"/>
          <ac:spMkLst>
            <pc:docMk/>
            <pc:sldMk cId="3948252949" sldId="286"/>
            <ac:spMk id="2" creationId="{00000000-0000-0000-0000-000000000000}"/>
          </ac:spMkLst>
        </pc:spChg>
        <pc:spChg chg="mod">
          <ac:chgData name="Hayley Wentel" userId="S::hayley.wentel@connahsquayhs.org.uk::88a8e3f5-b939-4634-a361-b74f35b5778d" providerId="AD" clId="Web-{1153D96B-F161-BD29-91C4-B4F139CCB68B}" dt="2024-06-28T10:54:56.903" v="1"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Graphics</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129939"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129939" cy="450826"/>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C0494EB-2FFB-ABB2-C11E-CCFFAB6246F6}"/>
              </a:ext>
            </a:extLst>
          </p:cNvPr>
          <p:cNvGraphicFramePr>
            <a:graphicFrameLocks noGrp="1"/>
          </p:cNvGraphicFramePr>
          <p:nvPr>
            <p:extLst>
              <p:ext uri="{D42A27DB-BD31-4B8C-83A1-F6EECF244321}">
                <p14:modId xmlns:p14="http://schemas.microsoft.com/office/powerpoint/2010/main" val="2593397911"/>
              </p:ext>
            </p:extLst>
          </p:nvPr>
        </p:nvGraphicFramePr>
        <p:xfrm>
          <a:off x="26953" y="363982"/>
          <a:ext cx="10650762" cy="7256154"/>
        </p:xfrm>
        <a:graphic>
          <a:graphicData uri="http://schemas.openxmlformats.org/drawingml/2006/table">
            <a:tbl>
              <a:tblPr bandRow="1">
                <a:tableStyleId>{5C22544A-7EE6-4342-B048-85BDC9FD1C3A}</a:tableStyleId>
              </a:tblPr>
              <a:tblGrid>
                <a:gridCol w="505758">
                  <a:extLst>
                    <a:ext uri="{9D8B030D-6E8A-4147-A177-3AD203B41FA5}">
                      <a16:colId xmlns:a16="http://schemas.microsoft.com/office/drawing/2014/main" val="2819551839"/>
                    </a:ext>
                  </a:extLst>
                </a:gridCol>
                <a:gridCol w="1910035">
                  <a:extLst>
                    <a:ext uri="{9D8B030D-6E8A-4147-A177-3AD203B41FA5}">
                      <a16:colId xmlns:a16="http://schemas.microsoft.com/office/drawing/2014/main" val="1638372956"/>
                    </a:ext>
                  </a:extLst>
                </a:gridCol>
                <a:gridCol w="3849012">
                  <a:extLst>
                    <a:ext uri="{9D8B030D-6E8A-4147-A177-3AD203B41FA5}">
                      <a16:colId xmlns:a16="http://schemas.microsoft.com/office/drawing/2014/main" val="118710064"/>
                    </a:ext>
                  </a:extLst>
                </a:gridCol>
                <a:gridCol w="4385957">
                  <a:extLst>
                    <a:ext uri="{9D8B030D-6E8A-4147-A177-3AD203B41FA5}">
                      <a16:colId xmlns:a16="http://schemas.microsoft.com/office/drawing/2014/main" val="1595591643"/>
                    </a:ext>
                  </a:extLst>
                </a:gridCol>
              </a:tblGrid>
              <a:tr h="384122">
                <a:tc rowSpan="6">
                  <a:txBody>
                    <a:bodyPr/>
                    <a:lstStyle/>
                    <a:p>
                      <a:pPr lvl="0">
                        <a:buNone/>
                      </a:pPr>
                      <a:r>
                        <a:rPr lang="en-US" sz="40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Introduction to Adobe Express and Infographics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Introduce Adobe Express and the concept of infographics.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Basics of Adobe Express interface and what infographics are.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678184063"/>
                  </a:ext>
                </a:extLst>
              </a:tr>
              <a:tr h="30464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Basics of Editing in Adobe Express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Learn to use basic editing tools in Adobe Express.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Use of text tools, importing images, and basic layout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061228144"/>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Research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Develop skills to gather and evaluate information about WWF.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How to source reliable information and relevant data about WWF.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72048995"/>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Creating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Begin creating sections of the infographic based on research.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Combining text and images to create engaging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4036674061"/>
                  </a:ext>
                </a:extLst>
              </a:tr>
              <a:tr h="26491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Refining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Review and refine the infographic drafts.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Critical evaluation and editing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573223614"/>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Presentation and Feedback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Present infographics to the class and gather feedback.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Presentation skills and how to incorporate feedback into final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800218428"/>
                  </a:ext>
                </a:extLst>
              </a:tr>
              <a:tr h="503333">
                <a:tc rowSpan="6">
                  <a:txBody>
                    <a:bodyPr/>
                    <a:lstStyle/>
                    <a:p>
                      <a:pPr lvl="0">
                        <a:buNone/>
                      </a:pPr>
                      <a:r>
                        <a:rPr lang="en-US" sz="40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Introduction to Brochure Design and Photoshop Basics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Introduction to the project, exploring examples of brochures. Introduction to Photoshop tools and interface.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Understanding the purpose and components of a travel brochure. Basics of the Photoshop interface and tools.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249813413"/>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Research and Planning for Brochure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Research on holiday destinations. Planning layout and content for their own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researching reliable sources and </a:t>
                      </a:r>
                      <a:r>
                        <a:rPr lang="en-US" sz="900" dirty="0" err="1">
                          <a:effectLst/>
                          <a:latin typeface="Calibri"/>
                        </a:rPr>
                        <a:t>organising</a:t>
                      </a:r>
                      <a:r>
                        <a:rPr lang="en-US" sz="900" dirty="0">
                          <a:effectLst/>
                          <a:latin typeface="Calibri"/>
                        </a:rPr>
                        <a:t> content effectively.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914132707"/>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Creating Graphics - Logo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Designing a unique logo using Photoshop for their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graphic design and creativity using digital tools. Understanding of branding elements like logos.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562021413"/>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Designing and Editing Images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Using Photoshop to create and edit images for the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Advanced Photoshop skills in image editing and manipulation.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19145120"/>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Integrating Text and Images using Desktop Publishing Software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Introduction to DTP software; combining text, logos, and images into a coherent layout.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using DTP software to integrate various elements into a professional-looking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555119027"/>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err="1">
                          <a:effectLst/>
                          <a:latin typeface="Calibri"/>
                        </a:rPr>
                        <a:t>Finalising</a:t>
                      </a:r>
                      <a:r>
                        <a:rPr lang="en-US" sz="900" dirty="0">
                          <a:effectLst/>
                          <a:latin typeface="Calibri"/>
                        </a:rPr>
                        <a:t> and Presenting the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Final adjustments to the brochure, peer reviews, and preparation for presentation.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Ability to critique and refine digital work based on feedback. Presentation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620716213"/>
                  </a:ext>
                </a:extLst>
              </a:tr>
              <a:tr h="384122">
                <a:tc rowSpan="6">
                  <a:txBody>
                    <a:bodyPr/>
                    <a:lstStyle/>
                    <a:p>
                      <a:pPr lvl="0">
                        <a:buNone/>
                      </a:pPr>
                      <a:r>
                        <a:rPr lang="en-US" sz="40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research musical artists and genres.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will explore different musical genres and artists. They will choose an artist for their project.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Understanding of different musical genres and key characteristics of chosen artists.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606371289"/>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understand the history and significance of vinyl covers.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Discussion on the evolution of vinyl covers and their cultural impact. Analyse famous vinyl artworks.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Knowledge of the history of vinyl covers and their influence on music and culture.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716766559"/>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learn basics of Photoshop and graphic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Introduction to Photoshop tools and basic design principles like alignment, contrast, and balance.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Basic skills in Photoshop and an understanding of graphic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631613965"/>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apply design principles in creating a vinyl cover.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start creating their vinyl cover using Photoshop, focusing on applying the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Ability to apply graphic design principles in a practical project.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22155467"/>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enhance Photoshop skills and use of layers.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Advanced Photoshop techniques focusing on the use of multiple layers for designing complex images.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Advanced Photoshop skills particularly in managing and </a:t>
                      </a:r>
                      <a:r>
                        <a:rPr lang="en-US" sz="900" dirty="0" err="1">
                          <a:effectLst/>
                          <a:latin typeface="Calibri"/>
                        </a:rPr>
                        <a:t>utilising</a:t>
                      </a:r>
                      <a:r>
                        <a:rPr lang="en-US" sz="900" dirty="0">
                          <a:effectLst/>
                          <a:latin typeface="Calibri"/>
                        </a:rPr>
                        <a:t> layers.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751265631"/>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critique and refine the vinyl cover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will present their drafts for peer and teacher feedback, refining their designs accordingly.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Skills in critical analysis and feedback for refinement of a graphic design project, along with presentation skills for showcasing their work.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647136000"/>
                  </a:ext>
                </a:extLst>
              </a:tr>
            </a:tbl>
          </a:graphicData>
        </a:graphic>
      </p:graphicFrame>
      <p:sp>
        <p:nvSpPr>
          <p:cNvPr id="8" name="Text Placeholder 3">
            <a:extLst>
              <a:ext uri="{FF2B5EF4-FFF2-40B4-BE49-F238E27FC236}">
                <a16:creationId xmlns:a16="http://schemas.microsoft.com/office/drawing/2014/main" id="{A0DCDB6C-1C66-8A65-DDEF-2800BCE839BE}"/>
              </a:ext>
            </a:extLst>
          </p:cNvPr>
          <p:cNvSpPr>
            <a:spLocks noGrp="1"/>
          </p:cNvSpPr>
          <p:nvPr/>
        </p:nvSpPr>
        <p:spPr>
          <a:xfrm>
            <a:off x="24891" y="1562"/>
            <a:ext cx="10669365" cy="356499"/>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spTree>
    <p:extLst>
      <p:ext uri="{BB962C8B-B14F-4D97-AF65-F5344CB8AC3E}">
        <p14:creationId xmlns:p14="http://schemas.microsoft.com/office/powerpoint/2010/main" val="429263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pPr rtl="0"/>
            <a:r>
              <a:rPr lang="en-GB" sz="2000" b="1" baseline="0">
                <a:solidFill>
                  <a:srgbClr val="1F1F1F"/>
                </a:solidFill>
                <a:latin typeface="Arial"/>
                <a:ea typeface="Segoe UI"/>
                <a:cs typeface="Segoe UI"/>
              </a:rPr>
              <a:t>Expressive Arts WMS:</a:t>
            </a:r>
            <a:r>
              <a:rPr lang="en-US" sz="2000">
                <a:latin typeface="Arial"/>
                <a:ea typeface="Segoe UI"/>
                <a:cs typeface="Segoe UI"/>
              </a:rPr>
              <a:t>​</a:t>
            </a:r>
          </a:p>
          <a:p>
            <a:pPr rtl="0"/>
            <a:r>
              <a:rPr lang="en-GB" sz="2000" baseline="0">
                <a:solidFill>
                  <a:srgbClr val="1F1F1F"/>
                </a:solidFill>
                <a:latin typeface="Arial"/>
                <a:ea typeface="Segoe UI"/>
                <a:cs typeface="Segoe UI"/>
              </a:rPr>
              <a:t>Exploring the expressive arts is essential to developing artistic skills and knowledge and it enables learners to become curious and creative individuals</a:t>
            </a:r>
            <a:endParaRPr lang="en-US" sz="1800" b="1"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100" dirty="0">
                <a:latin typeface="Calibri"/>
              </a:rPr>
              <a:t>.</a:t>
            </a:r>
            <a:r>
              <a:rPr lang="en-GB" sz="1100" dirty="0">
                <a:latin typeface="Calibri"/>
                <a:ea typeface="Calibri"/>
                <a:cs typeface="Calibri"/>
              </a:rPr>
              <a:t> </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Ambitious, capable learners who</a:t>
            </a:r>
            <a:r>
              <a:rPr lang="en-GB" sz="1100">
                <a:solidFill>
                  <a:srgbClr val="1F1F1F"/>
                </a:solidFill>
                <a:latin typeface="Calibri"/>
                <a:ea typeface="Calibri"/>
                <a:cs typeface="Calibri"/>
              </a:rPr>
              <a:t> can communicate effectively in different forms and settings, using both Welsh and English, and are ready to learn throughout their lives.</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pPr>
              <a:buFont typeface="Arial"/>
              <a:buChar char="•"/>
            </a:pPr>
            <a:r>
              <a:rPr lang="en-GB" sz="1100" b="1" dirty="0">
                <a:solidFill>
                  <a:srgbClr val="1F1F1F"/>
                </a:solidFill>
                <a:latin typeface="Calibri"/>
                <a:ea typeface="Calibri"/>
                <a:cs typeface="Calibri"/>
              </a:rPr>
              <a:t>Enterprising, creative contributors who </a:t>
            </a:r>
            <a:r>
              <a:rPr lang="en-GB" sz="1100" dirty="0">
                <a:solidFill>
                  <a:srgbClr val="1F1F1F"/>
                </a:solidFill>
                <a:latin typeface="Calibri"/>
                <a:ea typeface="Calibri"/>
                <a:cs typeface="Calibri"/>
              </a:rPr>
              <a:t>express ideas and emotions through different media, and are ready to play a full part in life and work.</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85000" lnSpcReduction="20000"/>
          </a:bodyPr>
          <a:lstStyle/>
          <a:p>
            <a:pPr>
              <a:lnSpc>
                <a:spcPct val="120000"/>
              </a:lnSpc>
              <a:spcBef>
                <a:spcPts val="0"/>
              </a:spcBef>
            </a:pPr>
            <a:r>
              <a:rPr lang="en-GB" sz="1100" dirty="0">
                <a:solidFill>
                  <a:srgbClr val="000000"/>
                </a:solidFill>
                <a:latin typeface="Calibri"/>
                <a:cs typeface="Calibri"/>
              </a:rPr>
              <a:t>DCF 1.3 Citizenship - </a:t>
            </a:r>
            <a:r>
              <a:rPr lang="en-GB" sz="1100" dirty="0">
                <a:solidFill>
                  <a:srgbClr val="444444"/>
                </a:solidFill>
                <a:latin typeface="Calibri"/>
                <a:cs typeface="Calibri"/>
              </a:rPr>
              <a:t>Digital rights, licensing and ownership</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dirty="0">
                <a:solidFill>
                  <a:srgbClr val="444444"/>
                </a:solidFill>
                <a:latin typeface="Calibri"/>
                <a:cs typeface="Calibri"/>
              </a:rPr>
              <a:t>I can understand copyright and can explain the legal and ethical dimensions of respecting creative work, e.g. exploring the ethical and legal ramifications of piracy and plagiarism and know that they are irresponsible and </a:t>
            </a:r>
            <a:r>
              <a:rPr lang="en-GB" sz="1100" dirty="0" err="1">
                <a:solidFill>
                  <a:srgbClr val="444444"/>
                </a:solidFill>
                <a:latin typeface="Calibri"/>
                <a:cs typeface="Calibri"/>
              </a:rPr>
              <a:t>disrespectful,and</a:t>
            </a:r>
            <a:r>
              <a:rPr lang="en-GB" sz="1100" dirty="0">
                <a:solidFill>
                  <a:srgbClr val="444444"/>
                </a:solidFill>
                <a:latin typeface="Calibri"/>
                <a:cs typeface="Calibri"/>
              </a:rPr>
              <a:t>  I can apply my understanding of the rules and regulations to different scenarios. </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act responsibly as creator and user of creative work, e.g. exploring decisions that creators make when exercising their creative rights and responsibilities, giving consideration to ethical, real-life issues.</a:t>
            </a:r>
            <a:endParaRPr lang="en-US" sz="1100">
              <a:solidFill>
                <a:srgbClr val="444444"/>
              </a:solidFill>
              <a:latin typeface="Calibri"/>
              <a:cs typeface="Calibri"/>
            </a:endParaRPr>
          </a:p>
          <a:p>
            <a:pPr>
              <a:lnSpc>
                <a:spcPct val="120000"/>
              </a:lnSpc>
              <a:spcBef>
                <a:spcPts val="0"/>
              </a:spcBef>
            </a:pPr>
            <a:r>
              <a:rPr lang="en-GB" sz="1100" dirty="0">
                <a:solidFill>
                  <a:srgbClr val="000000"/>
                </a:solidFill>
                <a:latin typeface="Calibri"/>
                <a:cs typeface="Calibri"/>
              </a:rPr>
              <a:t>DCF 3.1 Sourcing, searching and planning digital content</a:t>
            </a:r>
            <a:endParaRPr lang="en-US" sz="1100" dirty="0">
              <a:solidFill>
                <a:srgbClr val="000000"/>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plan my digital work effectively and with increasing complexity.</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consider the benefits and limitations of digital tools and information sources and of the results I produce and use these results to inform future judgements about the quality of my digital work.</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search efficiently for information for my digital work and evaluate the reliability of sources of information, justifying opinions and reasons for choices, and I can reference work using appropriate methods.</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use a variety of software, tools and techniques to create a professional, individual or collaborative project outcome incorporating a range of multimedia components.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graphical image that meets the need of the brief and uses the correct editing techniques such as blend, crop, resize, </a:t>
            </a:r>
            <a:r>
              <a:rPr lang="en-GB" sz="1200" dirty="0" err="1">
                <a:solidFill>
                  <a:srgbClr val="000000"/>
                </a:solidFill>
                <a:latin typeface="Calibri"/>
                <a:ea typeface="Calibri"/>
                <a:cs typeface="Calibri"/>
              </a:rPr>
              <a:t>transfrom</a:t>
            </a:r>
            <a:endParaRPr lang="en-GB" sz="1200" dirty="0" err="1">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a:solidFill>
                  <a:srgbClr val="000000"/>
                </a:solidFill>
                <a:latin typeface="Calibri"/>
                <a:cs typeface="Calibri"/>
              </a:rPr>
              <a:t>Learners will demonstrate each of the pedagogical principles outlined below:</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sets tasks and selects resources that build on previous knowledge and experience and engage interest</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collaboration.</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33536" y="1322665"/>
            <a:ext cx="3308202" cy="2776460"/>
          </a:xfrm>
        </p:spPr>
        <p:txBody>
          <a:bodyPr lIns="180000" tIns="180000" rIns="180000" bIns="180000" anchor="t">
            <a:noAutofit/>
          </a:bodyPr>
          <a:lstStyle/>
          <a:p>
            <a:pPr algn="ctr">
              <a:lnSpc>
                <a:spcPct val="100000"/>
              </a:lnSpc>
              <a:spcBef>
                <a:spcPts val="0"/>
              </a:spcBef>
            </a:pPr>
            <a:endParaRPr lang="en-GB"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photoshop skills.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their own and others' work reflects a developing understanding of the process as well as the final product, and resilience in receiving, and persistence in a</a:t>
            </a:r>
            <a:r>
              <a:rPr lang="en-GB" sz="1100" dirty="0">
                <a:solidFill>
                  <a:srgbClr val="1F1F1F"/>
                </a:solidFill>
                <a:latin typeface="Arial"/>
                <a:cs typeface="Arial"/>
              </a:rPr>
              <a:t>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graphical image.</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t>
            </a:r>
            <a:r>
              <a:rPr lang="en-US">
                <a:solidFill>
                  <a:srgbClr val="1F1F1F"/>
                </a:solidFill>
                <a:latin typeface="Arial"/>
                <a:cs typeface="Arial"/>
              </a:rPr>
              <a:t>editing  skills will grow as learners </a:t>
            </a:r>
            <a:r>
              <a:rPr lang="en-US" dirty="0">
                <a:solidFill>
                  <a:srgbClr val="1F1F1F"/>
                </a:solidFill>
                <a:latin typeface="Arial"/>
                <a:cs typeface="Arial"/>
              </a:rPr>
              <a:t>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graphical images.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success criteria to support the process</a:t>
            </a:r>
            <a:endParaRPr lang="en-US" dirty="0">
              <a:cs typeface="Arial"/>
            </a:endParaRPr>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techniques and keywords</a:t>
            </a:r>
          </a:p>
          <a:p>
            <a:pPr marL="171450" indent="-171450">
              <a:lnSpc>
                <a:spcPct val="100000"/>
              </a:lnSpc>
              <a:spcBef>
                <a:spcPts val="0"/>
              </a:spcBe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presentation, </a:t>
            </a:r>
            <a:r>
              <a:rPr lang="en-US" sz="1200" i="1" dirty="0">
                <a:solidFill>
                  <a:srgbClr val="1F1F1F"/>
                </a:solidFill>
                <a:latin typeface="Arial"/>
                <a:cs typeface="Arial"/>
              </a:rPr>
              <a:t>e.g. add hyperlink using highlight; copy and paste; add, delete and </a:t>
            </a:r>
            <a:r>
              <a:rPr lang="en-US" sz="1200" i="1" dirty="0" err="1">
                <a:solidFill>
                  <a:srgbClr val="1F1F1F"/>
                </a:solidFill>
                <a:latin typeface="Arial"/>
                <a:cs typeface="Arial"/>
              </a:rPr>
              <a:t>reorganise</a:t>
            </a:r>
            <a:r>
              <a:rPr lang="en-US" sz="1200" i="1" dirty="0">
                <a:solidFill>
                  <a:srgbClr val="1F1F1F"/>
                </a:solidFill>
                <a:latin typeface="Arial"/>
                <a:cs typeface="Arial"/>
              </a:rPr>
              <a:t> slides</a:t>
            </a:r>
            <a:r>
              <a:rPr lang="en-US" sz="1200" dirty="0">
                <a:solidFill>
                  <a:srgbClr val="1F1F1F"/>
                </a:solidFill>
                <a:latin typeface="Arial"/>
                <a:cs typeface="Arial"/>
              </a:rPr>
              <a:t>.</a:t>
            </a:r>
            <a:endParaRPr lang="en-US" dirty="0"/>
          </a:p>
          <a:p>
            <a:pPr marL="171450" indent="-171450">
              <a:lnSpc>
                <a:spcPct val="100000"/>
              </a:lnSpc>
              <a:spcBef>
                <a:spcPts val="0"/>
              </a:spcBef>
              <a:buChar char="•"/>
            </a:pPr>
            <a:r>
              <a:rPr lang="en-US" sz="1200" dirty="0">
                <a:solidFill>
                  <a:srgbClr val="1F1F1F"/>
                </a:solidFill>
                <a:latin typeface="Arial"/>
                <a:cs typeface="Arial"/>
              </a:rPr>
              <a:t>I can give an opinion about my own work and suggest improvements based on the success criteria.</a:t>
            </a:r>
            <a:endParaRPr lang="en-US" dirty="0"/>
          </a:p>
          <a:p>
            <a:r>
              <a:rPr lang="en-US" sz="1200" dirty="0">
                <a:solidFill>
                  <a:srgbClr val="1F1F1F"/>
                </a:solidFill>
                <a:latin typeface="Arial"/>
                <a:cs typeface="Arial"/>
              </a:rPr>
              <a:t>.</a:t>
            </a:r>
            <a:endParaRPr lang="en-US" dirty="0"/>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photoshop such as layering, crop, resize, blend, image </a:t>
            </a:r>
            <a:r>
              <a:rPr lang="en-US" sz="1200" dirty="0" err="1">
                <a:solidFill>
                  <a:srgbClr val="000000"/>
                </a:solidFill>
                <a:latin typeface="Calibri"/>
                <a:ea typeface="Calibri"/>
                <a:cs typeface="Calibri"/>
              </a:rPr>
              <a:t>colour</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153</cp:revision>
  <dcterms:created xsi:type="dcterms:W3CDTF">2024-02-26T09:08:58Z</dcterms:created>
  <dcterms:modified xsi:type="dcterms:W3CDTF">2024-07-01T12:00:53Z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