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BC86CA-78C7-A71E-BEAD-DA052808C3ED}" v="3" dt="2024-07-01T11:16:53.195"/>
    <p1510:client id="{5DF0F1AD-7D91-01FB-1EBA-45F3F3351FC9}" v="254" dt="2024-07-01T11:05:03.7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29BC86CA-78C7-A71E-BEAD-DA052808C3ED}"/>
    <pc:docChg chg="modSld">
      <pc:chgData name="" userId="" providerId="" clId="Web-{29BC86CA-78C7-A71E-BEAD-DA052808C3ED}" dt="2024-07-01T11:16:50.976" v="1" actId="20577"/>
      <pc:docMkLst>
        <pc:docMk/>
      </pc:docMkLst>
      <pc:sldChg chg="modSp">
        <pc:chgData name="" userId="" providerId="" clId="Web-{29BC86CA-78C7-A71E-BEAD-DA052808C3ED}" dt="2024-07-01T11:16:50.976" v="1" actId="20577"/>
        <pc:sldMkLst>
          <pc:docMk/>
          <pc:sldMk cId="3948252949" sldId="286"/>
        </pc:sldMkLst>
        <pc:spChg chg="mod">
          <ac:chgData name="" userId="" providerId="" clId="Web-{29BC86CA-78C7-A71E-BEAD-DA052808C3ED}" dt="2024-07-01T11:16:50.976" v="1" actId="20577"/>
          <ac:spMkLst>
            <pc:docMk/>
            <pc:sldMk cId="3948252949" sldId="286"/>
            <ac:spMk id="2" creationId="{00000000-0000-0000-0000-000000000000}"/>
          </ac:spMkLst>
        </pc:spChg>
      </pc:sldChg>
    </pc:docChg>
  </pc:docChgLst>
  <pc:docChgLst>
    <pc:chgData clId="Web-{8324E19F-8EE7-EE5D-ABBC-B13208EA85FF}"/>
    <pc:docChg chg="modSld">
      <pc:chgData name="" userId="" providerId="" clId="Web-{8324E19F-8EE7-EE5D-ABBC-B13208EA85FF}" dt="2024-06-28T09:12:04.700" v="2" actId="20577"/>
      <pc:docMkLst>
        <pc:docMk/>
      </pc:docMkLst>
      <pc:sldChg chg="modSp">
        <pc:chgData name="" userId="" providerId="" clId="Web-{8324E19F-8EE7-EE5D-ABBC-B13208EA85FF}" dt="2024-06-28T09:12:04.700" v="2" actId="20577"/>
        <pc:sldMkLst>
          <pc:docMk/>
          <pc:sldMk cId="3948252949" sldId="286"/>
        </pc:sldMkLst>
        <pc:spChg chg="mod">
          <ac:chgData name="" userId="" providerId="" clId="Web-{8324E19F-8EE7-EE5D-ABBC-B13208EA85FF}" dt="2024-06-28T09:12:04.700" v="2" actId="20577"/>
          <ac:spMkLst>
            <pc:docMk/>
            <pc:sldMk cId="3948252949" sldId="286"/>
            <ac:spMk id="4" creationId="{00000000-0000-0000-0000-000000000000}"/>
          </ac:spMkLst>
        </pc:spChg>
      </pc:sldChg>
    </pc:docChg>
  </pc:docChgLst>
  <pc:docChgLst>
    <pc:chgData name="Hayley Wentel" userId="S::hayley.wentel@connahsquayhs.org.uk::88a8e3f5-b939-4634-a361-b74f35b5778d" providerId="AD" clId="Web-{8324E19F-8EE7-EE5D-ABBC-B13208EA85FF}"/>
    <pc:docChg chg="modSld">
      <pc:chgData name="Hayley Wentel" userId="S::hayley.wentel@connahsquayhs.org.uk::88a8e3f5-b939-4634-a361-b74f35b5778d" providerId="AD" clId="Web-{8324E19F-8EE7-EE5D-ABBC-B13208EA85FF}" dt="2024-06-28T09:20:38.032" v="42"/>
      <pc:docMkLst>
        <pc:docMk/>
      </pc:docMkLst>
      <pc:sldChg chg="modSp">
        <pc:chgData name="Hayley Wentel" userId="S::hayley.wentel@connahsquayhs.org.uk::88a8e3f5-b939-4634-a361-b74f35b5778d" providerId="AD" clId="Web-{8324E19F-8EE7-EE5D-ABBC-B13208EA85FF}" dt="2024-06-28T09:20:38.032" v="42"/>
        <pc:sldMkLst>
          <pc:docMk/>
          <pc:sldMk cId="1981651252" sldId="278"/>
        </pc:sldMkLst>
        <pc:spChg chg="mod">
          <ac:chgData name="Hayley Wentel" userId="S::hayley.wentel@connahsquayhs.org.uk::88a8e3f5-b939-4634-a361-b74f35b5778d" providerId="AD" clId="Web-{8324E19F-8EE7-EE5D-ABBC-B13208EA85FF}" dt="2024-06-28T09:14:29.960" v="19" actId="20577"/>
          <ac:spMkLst>
            <pc:docMk/>
            <pc:sldMk cId="1981651252" sldId="278"/>
            <ac:spMk id="2" creationId="{B77F1C2E-7359-4E67-E2F1-060331D23AB7}"/>
          </ac:spMkLst>
        </pc:spChg>
        <pc:spChg chg="mod">
          <ac:chgData name="Hayley Wentel" userId="S::hayley.wentel@connahsquayhs.org.uk::88a8e3f5-b939-4634-a361-b74f35b5778d" providerId="AD" clId="Web-{8324E19F-8EE7-EE5D-ABBC-B13208EA85FF}" dt="2024-06-28T09:20:38.032" v="42"/>
          <ac:spMkLst>
            <pc:docMk/>
            <pc:sldMk cId="1981651252" sldId="278"/>
            <ac:spMk id="4" creationId="{DF4B6647-26ED-AE4F-C7C6-F118FCC94D72}"/>
          </ac:spMkLst>
        </pc:spChg>
        <pc:spChg chg="mod">
          <ac:chgData name="Hayley Wentel" userId="S::hayley.wentel@connahsquayhs.org.uk::88a8e3f5-b939-4634-a361-b74f35b5778d" providerId="AD" clId="Web-{8324E19F-8EE7-EE5D-ABBC-B13208EA85FF}" dt="2024-06-28T09:16:26.124" v="34" actId="20577"/>
          <ac:spMkLst>
            <pc:docMk/>
            <pc:sldMk cId="1981651252" sldId="278"/>
            <ac:spMk id="7" creationId="{2E5624FB-155B-4395-46B6-A4D8F5D58C9A}"/>
          </ac:spMkLst>
        </pc:spChg>
        <pc:spChg chg="mod">
          <ac:chgData name="Hayley Wentel" userId="S::hayley.wentel@connahsquayhs.org.uk::88a8e3f5-b939-4634-a361-b74f35b5778d" providerId="AD" clId="Web-{8324E19F-8EE7-EE5D-ABBC-B13208EA85FF}" dt="2024-06-28T09:16:14.029" v="32" actId="20577"/>
          <ac:spMkLst>
            <pc:docMk/>
            <pc:sldMk cId="1981651252" sldId="278"/>
            <ac:spMk id="8" creationId="{D9F63377-DD1C-4BBD-5D28-6BF14622536D}"/>
          </ac:spMkLst>
        </pc:spChg>
      </pc:sldChg>
      <pc:sldChg chg="modSp">
        <pc:chgData name="Hayley Wentel" userId="S::hayley.wentel@connahsquayhs.org.uk::88a8e3f5-b939-4634-a361-b74f35b5778d" providerId="AD" clId="Web-{8324E19F-8EE7-EE5D-ABBC-B13208EA85FF}" dt="2024-06-28T09:13:35.331" v="15" actId="20577"/>
        <pc:sldMkLst>
          <pc:docMk/>
          <pc:sldMk cId="2458432041" sldId="280"/>
        </pc:sldMkLst>
        <pc:spChg chg="mod">
          <ac:chgData name="Hayley Wentel" userId="S::hayley.wentel@connahsquayhs.org.uk::88a8e3f5-b939-4634-a361-b74f35b5778d" providerId="AD" clId="Web-{8324E19F-8EE7-EE5D-ABBC-B13208EA85FF}" dt="2024-06-28T09:13:31.472" v="13"/>
          <ac:spMkLst>
            <pc:docMk/>
            <pc:sldMk cId="2458432041" sldId="280"/>
            <ac:spMk id="2" creationId="{92C753A5-51E1-7A44-E9A0-95DE87F723AA}"/>
          </ac:spMkLst>
        </pc:spChg>
        <pc:spChg chg="mod">
          <ac:chgData name="Hayley Wentel" userId="S::hayley.wentel@connahsquayhs.org.uk::88a8e3f5-b939-4634-a361-b74f35b5778d" providerId="AD" clId="Web-{8324E19F-8EE7-EE5D-ABBC-B13208EA85FF}" dt="2024-06-28T09:13:35.331" v="15" actId="20577"/>
          <ac:spMkLst>
            <pc:docMk/>
            <pc:sldMk cId="2458432041" sldId="280"/>
            <ac:spMk id="6" creationId="{25C07CEA-84F6-8C26-6F95-D4919D0C9E00}"/>
          </ac:spMkLst>
        </pc:spChg>
      </pc:sldChg>
      <pc:sldChg chg="modSp">
        <pc:chgData name="Hayley Wentel" userId="S::hayley.wentel@connahsquayhs.org.uk::88a8e3f5-b939-4634-a361-b74f35b5778d" providerId="AD" clId="Web-{8324E19F-8EE7-EE5D-ABBC-B13208EA85FF}" dt="2024-06-28T09:12:06.450" v="0" actId="20577"/>
        <pc:sldMkLst>
          <pc:docMk/>
          <pc:sldMk cId="3948252949" sldId="286"/>
        </pc:sldMkLst>
        <pc:spChg chg="mod">
          <ac:chgData name="Hayley Wentel" userId="S::hayley.wentel@connahsquayhs.org.uk::88a8e3f5-b939-4634-a361-b74f35b5778d" providerId="AD" clId="Web-{8324E19F-8EE7-EE5D-ABBC-B13208EA85FF}" dt="2024-06-28T09:12:06.450"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5DF0F1AD-7D91-01FB-1EBA-45F3F3351FC9}"/>
    <pc:docChg chg="addSld modSld">
      <pc:chgData name="Sian Davies" userId="S::sian.davies@connahsquayhs.org.uk::5e1bb527-8a04-4f10-b1b9-a8041d4d7767" providerId="AD" clId="Web-{5DF0F1AD-7D91-01FB-1EBA-45F3F3351FC9}" dt="2024-07-01T11:05:03.784" v="207"/>
      <pc:docMkLst>
        <pc:docMk/>
      </pc:docMkLst>
      <pc:sldChg chg="addSp delSp modSp">
        <pc:chgData name="Sian Davies" userId="S::sian.davies@connahsquayhs.org.uk::5e1bb527-8a04-4f10-b1b9-a8041d4d7767" providerId="AD" clId="Web-{5DF0F1AD-7D91-01FB-1EBA-45F3F3351FC9}" dt="2024-07-01T11:01:15.542" v="5"/>
        <pc:sldMkLst>
          <pc:docMk/>
          <pc:sldMk cId="3122446814" sldId="281"/>
        </pc:sldMkLst>
        <pc:spChg chg="del">
          <ac:chgData name="Sian Davies" userId="S::sian.davies@connahsquayhs.org.uk::5e1bb527-8a04-4f10-b1b9-a8041d4d7767" providerId="AD" clId="Web-{5DF0F1AD-7D91-01FB-1EBA-45F3F3351FC9}" dt="2024-07-01T11:01:15.542" v="5"/>
          <ac:spMkLst>
            <pc:docMk/>
            <pc:sldMk cId="3122446814" sldId="281"/>
            <ac:spMk id="4" creationId="{A0DCDB6C-1C66-8A65-DDEF-2800BCE839BE}"/>
          </ac:spMkLst>
        </pc:spChg>
        <pc:spChg chg="add mod">
          <ac:chgData name="Sian Davies" userId="S::sian.davies@connahsquayhs.org.uk::5e1bb527-8a04-4f10-b1b9-a8041d4d7767" providerId="AD" clId="Web-{5DF0F1AD-7D91-01FB-1EBA-45F3F3351FC9}" dt="2024-07-01T11:01:15.542" v="5"/>
          <ac:spMkLst>
            <pc:docMk/>
            <pc:sldMk cId="3122446814" sldId="281"/>
            <ac:spMk id="7" creationId="{68447642-1B2F-466F-3C24-B280578B9A64}"/>
          </ac:spMkLst>
        </pc:spChg>
      </pc:sldChg>
      <pc:sldChg chg="addSp delSp modSp new">
        <pc:chgData name="Sian Davies" userId="S::sian.davies@connahsquayhs.org.uk::5e1bb527-8a04-4f10-b1b9-a8041d4d7767" providerId="AD" clId="Web-{5DF0F1AD-7D91-01FB-1EBA-45F3F3351FC9}" dt="2024-07-01T11:05:03.784" v="207"/>
        <pc:sldMkLst>
          <pc:docMk/>
          <pc:sldMk cId="610285124" sldId="287"/>
        </pc:sldMkLst>
        <pc:spChg chg="del">
          <ac:chgData name="Sian Davies" userId="S::sian.davies@connahsquayhs.org.uk::5e1bb527-8a04-4f10-b1b9-a8041d4d7767" providerId="AD" clId="Web-{5DF0F1AD-7D91-01FB-1EBA-45F3F3351FC9}" dt="2024-07-01T11:01:12.104" v="4"/>
          <ac:spMkLst>
            <pc:docMk/>
            <pc:sldMk cId="610285124" sldId="287"/>
            <ac:spMk id="2" creationId="{EC018BA3-8562-5B5C-9191-0505C21F5F73}"/>
          </ac:spMkLst>
        </pc:spChg>
        <pc:spChg chg="del">
          <ac:chgData name="Sian Davies" userId="S::sian.davies@connahsquayhs.org.uk::5e1bb527-8a04-4f10-b1b9-a8041d4d7767" providerId="AD" clId="Web-{5DF0F1AD-7D91-01FB-1EBA-45F3F3351FC9}" dt="2024-07-01T11:01:06.057" v="1"/>
          <ac:spMkLst>
            <pc:docMk/>
            <pc:sldMk cId="610285124" sldId="287"/>
            <ac:spMk id="3" creationId="{AACEEA29-0A5D-1A54-71DA-FE51178ADE85}"/>
          </ac:spMkLst>
        </pc:spChg>
        <pc:spChg chg="del">
          <ac:chgData name="Sian Davies" userId="S::sian.davies@connahsquayhs.org.uk::5e1bb527-8a04-4f10-b1b9-a8041d4d7767" providerId="AD" clId="Web-{5DF0F1AD-7D91-01FB-1EBA-45F3F3351FC9}" dt="2024-07-01T11:01:09.166" v="2"/>
          <ac:spMkLst>
            <pc:docMk/>
            <pc:sldMk cId="610285124" sldId="287"/>
            <ac:spMk id="4" creationId="{0CC716CA-0DC8-F1AB-671D-F60C4CF184E2}"/>
          </ac:spMkLst>
        </pc:spChg>
        <pc:spChg chg="del">
          <ac:chgData name="Sian Davies" userId="S::sian.davies@connahsquayhs.org.uk::5e1bb527-8a04-4f10-b1b9-a8041d4d7767" providerId="AD" clId="Web-{5DF0F1AD-7D91-01FB-1EBA-45F3F3351FC9}" dt="2024-07-01T11:01:10.854" v="3"/>
          <ac:spMkLst>
            <pc:docMk/>
            <pc:sldMk cId="610285124" sldId="287"/>
            <ac:spMk id="5" creationId="{23466DF2-2BC2-DC0F-BFB4-FF8A8F18FE78}"/>
          </ac:spMkLst>
        </pc:spChg>
        <pc:spChg chg="add mod">
          <ac:chgData name="Sian Davies" userId="S::sian.davies@connahsquayhs.org.uk::5e1bb527-8a04-4f10-b1b9-a8041d4d7767" providerId="AD" clId="Web-{5DF0F1AD-7D91-01FB-1EBA-45F3F3351FC9}" dt="2024-07-01T11:01:24.901" v="8" actId="14100"/>
          <ac:spMkLst>
            <pc:docMk/>
            <pc:sldMk cId="610285124" sldId="287"/>
            <ac:spMk id="6" creationId="{A0DCDB6C-1C66-8A65-DDEF-2800BCE839BE}"/>
          </ac:spMkLst>
        </pc:spChg>
        <pc:graphicFrameChg chg="add mod modGraphic">
          <ac:chgData name="Sian Davies" userId="S::sian.davies@connahsquayhs.org.uk::5e1bb527-8a04-4f10-b1b9-a8041d4d7767" providerId="AD" clId="Web-{5DF0F1AD-7D91-01FB-1EBA-45F3F3351FC9}" dt="2024-07-01T11:05:03.784" v="207"/>
          <ac:graphicFrameMkLst>
            <pc:docMk/>
            <pc:sldMk cId="610285124" sldId="287"/>
            <ac:graphicFrameMk id="8" creationId="{72CF2DD1-3243-EA44-C150-CAB795B91A68}"/>
          </ac:graphicFrameMkLst>
        </pc:graphicFrame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Hayley Wentel" userId="S::hayley.wentel@connahsquayhs.org.uk::88a8e3f5-b939-4634-a361-b74f35b5778d" providerId="AD" clId="Web-{8F307C76-EF5B-5B46-F823-64657FC13383}"/>
    <pc:docChg chg="modSld">
      <pc:chgData name="Hayley Wentel" userId="S::hayley.wentel@connahsquayhs.org.uk::88a8e3f5-b939-4634-a361-b74f35b5778d" providerId="AD" clId="Web-{8F307C76-EF5B-5B46-F823-64657FC13383}" dt="2024-06-28T10:50:54.985" v="226" actId="20577"/>
      <pc:docMkLst>
        <pc:docMk/>
      </pc:docMkLst>
      <pc:sldChg chg="modSp">
        <pc:chgData name="Hayley Wentel" userId="S::hayley.wentel@connahsquayhs.org.uk::88a8e3f5-b939-4634-a361-b74f35b5778d" providerId="AD" clId="Web-{8F307C76-EF5B-5B46-F823-64657FC13383}" dt="2024-06-28T09:31:36.802" v="162" actId="20577"/>
        <pc:sldMkLst>
          <pc:docMk/>
          <pc:sldMk cId="1981651252" sldId="278"/>
        </pc:sldMkLst>
        <pc:spChg chg="mod">
          <ac:chgData name="Hayley Wentel" userId="S::hayley.wentel@connahsquayhs.org.uk::88a8e3f5-b939-4634-a361-b74f35b5778d" providerId="AD" clId="Web-{8F307C76-EF5B-5B46-F823-64657FC13383}" dt="2024-06-28T09:31:36.802" v="162" actId="20577"/>
          <ac:spMkLst>
            <pc:docMk/>
            <pc:sldMk cId="1981651252" sldId="278"/>
            <ac:spMk id="7" creationId="{2E5624FB-155B-4395-46B6-A4D8F5D58C9A}"/>
          </ac:spMkLst>
        </pc:spChg>
      </pc:sldChg>
      <pc:sldChg chg="modSp">
        <pc:chgData name="Hayley Wentel" userId="S::hayley.wentel@connahsquayhs.org.uk::88a8e3f5-b939-4634-a361-b74f35b5778d" providerId="AD" clId="Web-{8F307C76-EF5B-5B46-F823-64657FC13383}" dt="2024-06-28T10:50:54.985" v="226" actId="20577"/>
        <pc:sldMkLst>
          <pc:docMk/>
          <pc:sldMk cId="2744657230" sldId="279"/>
        </pc:sldMkLst>
        <pc:spChg chg="mod">
          <ac:chgData name="Hayley Wentel" userId="S::hayley.wentel@connahsquayhs.org.uk::88a8e3f5-b939-4634-a361-b74f35b5778d" providerId="AD" clId="Web-{8F307C76-EF5B-5B46-F823-64657FC13383}" dt="2024-06-28T10:50:54.985" v="226" actId="20577"/>
          <ac:spMkLst>
            <pc:docMk/>
            <pc:sldMk cId="2744657230" sldId="279"/>
            <ac:spMk id="2" creationId="{C65EE8F8-148F-B99E-40FA-43CE497387F7}"/>
          </ac:spMkLst>
        </pc:spChg>
        <pc:spChg chg="mod">
          <ac:chgData name="Hayley Wentel" userId="S::hayley.wentel@connahsquayhs.org.uk::88a8e3f5-b939-4634-a361-b74f35b5778d" providerId="AD" clId="Web-{8F307C76-EF5B-5B46-F823-64657FC13383}" dt="2024-06-28T09:31:53.521" v="170" actId="20577"/>
          <ac:spMkLst>
            <pc:docMk/>
            <pc:sldMk cId="2744657230" sldId="279"/>
            <ac:spMk id="4" creationId="{74C831F6-864D-BABA-AF92-E2DAAB3A976C}"/>
          </ac:spMkLst>
        </pc:spChg>
        <pc:spChg chg="mod">
          <ac:chgData name="Hayley Wentel" userId="S::hayley.wentel@connahsquayhs.org.uk::88a8e3f5-b939-4634-a361-b74f35b5778d" providerId="AD" clId="Web-{8F307C76-EF5B-5B46-F823-64657FC13383}" dt="2024-06-28T09:32:11.553" v="193" actId="20577"/>
          <ac:spMkLst>
            <pc:docMk/>
            <pc:sldMk cId="2744657230" sldId="279"/>
            <ac:spMk id="6" creationId="{BBFAC2B0-088A-A742-E984-08816EB2A534}"/>
          </ac:spMkLst>
        </pc:spChg>
        <pc:spChg chg="mod">
          <ac:chgData name="Hayley Wentel" userId="S::hayley.wentel@connahsquayhs.org.uk::88a8e3f5-b939-4634-a361-b74f35b5778d" providerId="AD" clId="Web-{8F307C76-EF5B-5B46-F823-64657FC13383}" dt="2024-06-28T09:27:07.357" v="8" actId="20577"/>
          <ac:spMkLst>
            <pc:docMk/>
            <pc:sldMk cId="2744657230" sldId="279"/>
            <ac:spMk id="9" creationId="{FAC0EE1F-6170-8836-2429-E17EDAC6A750}"/>
          </ac:spMkLst>
        </pc:spChg>
        <pc:spChg chg="mod">
          <ac:chgData name="Hayley Wentel" userId="S::hayley.wentel@connahsquayhs.org.uk::88a8e3f5-b939-4634-a361-b74f35b5778d" providerId="AD" clId="Web-{8F307C76-EF5B-5B46-F823-64657FC13383}" dt="2024-06-28T09:27:22.841" v="22" actId="20577"/>
          <ac:spMkLst>
            <pc:docMk/>
            <pc:sldMk cId="2744657230" sldId="279"/>
            <ac:spMk id="11" creationId="{BE434E36-C7AA-5216-328F-AB4594226D84}"/>
          </ac:spMkLst>
        </pc:spChg>
      </pc:sldChg>
      <pc:sldChg chg="modSp">
        <pc:chgData name="Hayley Wentel" userId="S::hayley.wentel@connahsquayhs.org.uk::88a8e3f5-b939-4634-a361-b74f35b5778d" providerId="AD" clId="Web-{8F307C76-EF5B-5B46-F823-64657FC13383}" dt="2024-06-28T10:49:19.357" v="213" actId="20577"/>
        <pc:sldMkLst>
          <pc:docMk/>
          <pc:sldMk cId="3785915959" sldId="282"/>
        </pc:sldMkLst>
        <pc:spChg chg="mod">
          <ac:chgData name="Hayley Wentel" userId="S::hayley.wentel@connahsquayhs.org.uk::88a8e3f5-b939-4634-a361-b74f35b5778d" providerId="AD" clId="Web-{8F307C76-EF5B-5B46-F823-64657FC13383}" dt="2024-06-28T10:49:19.357" v="213" actId="20577"/>
          <ac:spMkLst>
            <pc:docMk/>
            <pc:sldMk cId="3785915959" sldId="282"/>
            <ac:spMk id="2" creationId="{FF1F1BCE-76F1-3B00-C414-643188F0671E}"/>
          </ac:spMkLst>
        </pc:spChg>
      </pc:sldChg>
      <pc:sldChg chg="modSp">
        <pc:chgData name="Hayley Wentel" userId="S::hayley.wentel@connahsquayhs.org.uk::88a8e3f5-b939-4634-a361-b74f35b5778d" providerId="AD" clId="Web-{8F307C76-EF5B-5B46-F823-64657FC13383}" dt="2024-06-28T09:30:28.269" v="119" actId="1076"/>
        <pc:sldMkLst>
          <pc:docMk/>
          <pc:sldMk cId="632769890" sldId="284"/>
        </pc:sldMkLst>
        <pc:spChg chg="mod">
          <ac:chgData name="Hayley Wentel" userId="S::hayley.wentel@connahsquayhs.org.uk::88a8e3f5-b939-4634-a361-b74f35b5778d" providerId="AD" clId="Web-{8F307C76-EF5B-5B46-F823-64657FC13383}" dt="2024-06-28T09:30:14.268" v="118" actId="20577"/>
          <ac:spMkLst>
            <pc:docMk/>
            <pc:sldMk cId="632769890" sldId="284"/>
            <ac:spMk id="4" creationId="{235860F6-C416-1E2E-120E-314D539F4A7E}"/>
          </ac:spMkLst>
        </pc:spChg>
        <pc:spChg chg="mod">
          <ac:chgData name="Hayley Wentel" userId="S::hayley.wentel@connahsquayhs.org.uk::88a8e3f5-b939-4634-a361-b74f35b5778d" providerId="AD" clId="Web-{8F307C76-EF5B-5B46-F823-64657FC13383}" dt="2024-06-28T09:30:28.269" v="119" actId="1076"/>
          <ac:spMkLst>
            <pc:docMk/>
            <pc:sldMk cId="632769890" sldId="284"/>
            <ac:spMk id="9" creationId="{E5C5155A-67AA-9F8F-5734-B567AC294D97}"/>
          </ac:spMkLst>
        </pc:spChg>
        <pc:spChg chg="mod">
          <ac:chgData name="Hayley Wentel" userId="S::hayley.wentel@connahsquayhs.org.uk::88a8e3f5-b939-4634-a361-b74f35b5778d" providerId="AD" clId="Web-{8F307C76-EF5B-5B46-F823-64657FC13383}" dt="2024-06-28T09:29:25.407" v="64" actId="20577"/>
          <ac:spMkLst>
            <pc:docMk/>
            <pc:sldMk cId="632769890" sldId="284"/>
            <ac:spMk id="10" creationId="{59B49D29-3501-5F1D-BF03-49B083B72B1A}"/>
          </ac:spMkLst>
        </pc:spChg>
        <pc:spChg chg="mod">
          <ac:chgData name="Hayley Wentel" userId="S::hayley.wentel@connahsquayhs.org.uk::88a8e3f5-b939-4634-a361-b74f35b5778d" providerId="AD" clId="Web-{8F307C76-EF5B-5B46-F823-64657FC13383}" dt="2024-06-28T09:28:48.344" v="38" actId="20577"/>
          <ac:spMkLst>
            <pc:docMk/>
            <pc:sldMk cId="632769890" sldId="284"/>
            <ac:spMk id="11" creationId="{73CA8E55-50A9-4198-412B-A239F349004B}"/>
          </ac:spMkLst>
        </pc:spChg>
      </pc:sldChg>
      <pc:sldChg chg="modSp">
        <pc:chgData name="Hayley Wentel" userId="S::hayley.wentel@connahsquayhs.org.uk::88a8e3f5-b939-4634-a361-b74f35b5778d" providerId="AD" clId="Web-{8F307C76-EF5B-5B46-F823-64657FC13383}" dt="2024-06-28T09:39:58.566" v="195" actId="20577"/>
        <pc:sldMkLst>
          <pc:docMk/>
          <pc:sldMk cId="3948252949" sldId="286"/>
        </pc:sldMkLst>
        <pc:spChg chg="mod">
          <ac:chgData name="Hayley Wentel" userId="S::hayley.wentel@connahsquayhs.org.uk::88a8e3f5-b939-4634-a361-b74f35b5778d" providerId="AD" clId="Web-{8F307C76-EF5B-5B46-F823-64657FC13383}" dt="2024-06-28T09:39:58.566" v="195" actId="20577"/>
          <ac:spMkLst>
            <pc:docMk/>
            <pc:sldMk cId="3948252949" sldId="28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Multimedia</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lnSpcReduction="10000"/>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
        <p:nvSpPr>
          <p:cNvPr id="7" name="Text Placeholder 6">
            <a:extLst>
              <a:ext uri="{FF2B5EF4-FFF2-40B4-BE49-F238E27FC236}">
                <a16:creationId xmlns:a16="http://schemas.microsoft.com/office/drawing/2014/main" id="{68447642-1B2F-466F-3C24-B280578B9A64}"/>
              </a:ext>
            </a:extLst>
          </p:cNvPr>
          <p:cNvSpPr>
            <a:spLocks noGrp="1"/>
          </p:cNvSpPr>
          <p:nvPr>
            <p:ph type="body" sz="quarter" idx="40"/>
          </p:nvPr>
        </p:nvSpPr>
        <p:spPr/>
        <p:txBody>
          <a:bodyPr/>
          <a:lstStyle/>
          <a:p>
            <a:endParaRPr lang="en-US"/>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1362" y="324"/>
            <a:ext cx="10690758" cy="439364"/>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72CF2DD1-3243-EA44-C150-CAB795B91A68}"/>
              </a:ext>
            </a:extLst>
          </p:cNvPr>
          <p:cNvGraphicFramePr>
            <a:graphicFrameLocks noGrp="1"/>
          </p:cNvGraphicFramePr>
          <p:nvPr>
            <p:extLst>
              <p:ext uri="{D42A27DB-BD31-4B8C-83A1-F6EECF244321}">
                <p14:modId xmlns:p14="http://schemas.microsoft.com/office/powerpoint/2010/main" val="3270916084"/>
              </p:ext>
            </p:extLst>
          </p:nvPr>
        </p:nvGraphicFramePr>
        <p:xfrm>
          <a:off x="100196" y="434670"/>
          <a:ext cx="10539991" cy="8366760"/>
        </p:xfrm>
        <a:graphic>
          <a:graphicData uri="http://schemas.openxmlformats.org/drawingml/2006/table">
            <a:tbl>
              <a:tblPr bandRow="1">
                <a:tableStyleId>{5C22544A-7EE6-4342-B048-85BDC9FD1C3A}</a:tableStyleId>
              </a:tblPr>
              <a:tblGrid>
                <a:gridCol w="434099">
                  <a:extLst>
                    <a:ext uri="{9D8B030D-6E8A-4147-A177-3AD203B41FA5}">
                      <a16:colId xmlns:a16="http://schemas.microsoft.com/office/drawing/2014/main" val="3546134559"/>
                    </a:ext>
                  </a:extLst>
                </a:gridCol>
                <a:gridCol w="2503305">
                  <a:extLst>
                    <a:ext uri="{9D8B030D-6E8A-4147-A177-3AD203B41FA5}">
                      <a16:colId xmlns:a16="http://schemas.microsoft.com/office/drawing/2014/main" val="1118510707"/>
                    </a:ext>
                  </a:extLst>
                </a:gridCol>
                <a:gridCol w="4857069">
                  <a:extLst>
                    <a:ext uri="{9D8B030D-6E8A-4147-A177-3AD203B41FA5}">
                      <a16:colId xmlns:a16="http://schemas.microsoft.com/office/drawing/2014/main" val="3582488753"/>
                    </a:ext>
                  </a:extLst>
                </a:gridCol>
                <a:gridCol w="2745518">
                  <a:extLst>
                    <a:ext uri="{9D8B030D-6E8A-4147-A177-3AD203B41FA5}">
                      <a16:colId xmlns:a16="http://schemas.microsoft.com/office/drawing/2014/main" val="4096301290"/>
                    </a:ext>
                  </a:extLst>
                </a:gridCol>
              </a:tblGrid>
              <a:tr h="349367">
                <a:tc rowSpan="6">
                  <a:txBody>
                    <a:bodyPr/>
                    <a:lstStyle/>
                    <a:p>
                      <a:pPr lvl="0" algn="ctr">
                        <a:buNone/>
                      </a:pPr>
                      <a:r>
                        <a:rPr lang="en-US" sz="3600" dirty="0">
                          <a:effectLst/>
                          <a:latin typeface="Calibri"/>
                        </a:rPr>
                        <a:t>7</a:t>
                      </a: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introduce PowerPoint and understand basic features.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Introduce the software and explore basic features like bullet points and adding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learn how to open, save, and set up a basic PowerPoint presentation with slides and bullet points.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85971959"/>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a:effectLst/>
                          <a:latin typeface="Calibri"/>
                        </a:rPr>
                        <a:t>To learn how to insert and manipulate images.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Teach how to insert images from various sources and modify their position, size, and formatting.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know how to insert images into a PowerPoint, adjust their size and position, and apply basic image formatting.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916165515"/>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understand and apply transitions between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Demonstrate how to add and </a:t>
                      </a:r>
                      <a:r>
                        <a:rPr lang="en-US" sz="1050" err="1">
                          <a:effectLst/>
                          <a:latin typeface="Calibri"/>
                        </a:rPr>
                        <a:t>customise</a:t>
                      </a:r>
                      <a:r>
                        <a:rPr lang="en-US" sz="1050" dirty="0">
                          <a:effectLst/>
                          <a:latin typeface="Calibri"/>
                        </a:rPr>
                        <a:t> transitions between the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be able to select appropriate transitions, modify their speed and apply them between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934761871"/>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implement hyperlinks and action buttons.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Show how to insert hyperlinks to external sites and other slides, and create interactive buttons.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understand how to embed hyperlinks in text and images, and create actionable buttons in their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194009679"/>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add audio elements and page numbers to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Explain the process for adding sound files and page numbers to enhance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learn how to insert audio clips into slides and add page numbers for better navigation and structure.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863406404"/>
                  </a:ext>
                </a:extLst>
              </a:tr>
              <a:tr h="349367">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1050" dirty="0">
                          <a:effectLst/>
                          <a:latin typeface="Calibri"/>
                        </a:rPr>
                        <a:t>To revise, practice, and consolidate presentation skills.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Review all skills learnt and allow time for students to </a:t>
                      </a:r>
                      <a:r>
                        <a:rPr lang="en-US" sz="1050" err="1">
                          <a:effectLst/>
                          <a:latin typeface="Calibri"/>
                        </a:rPr>
                        <a:t>finalise</a:t>
                      </a:r>
                      <a:r>
                        <a:rPr lang="en-US" sz="1050" dirty="0">
                          <a:effectLst/>
                          <a:latin typeface="Calibri"/>
                        </a:rPr>
                        <a:t> a comprehensive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1050" dirty="0">
                          <a:effectLst/>
                          <a:latin typeface="Calibri"/>
                        </a:rPr>
                        <a:t>Students will consolidate their knowledge and skills by creating a complete PowerPoint presentation incorporating all features learnt.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69092447"/>
                  </a:ext>
                </a:extLst>
              </a:tr>
              <a:tr h="294203">
                <a:tc rowSpan="6">
                  <a:txBody>
                    <a:bodyPr/>
                    <a:lstStyle/>
                    <a:p>
                      <a:pPr lvl="0" algn="ctr">
                        <a:buNone/>
                      </a:pPr>
                      <a:r>
                        <a:rPr lang="en-US" sz="3600" b="0" i="0" u="none" strike="noStrike" noProof="0">
                          <a:solidFill>
                            <a:srgbClr val="000000"/>
                          </a:solidFill>
                          <a:effectLst/>
                          <a:latin typeface="Calibri"/>
                        </a:rPr>
                        <a:t>8</a:t>
                      </a:r>
                      <a:endParaRPr lang="en-US" sz="3600" b="0" i="0" u="none" strike="noStrike" noProof="0" dirty="0">
                        <a:solidFill>
                          <a:srgbClr val="000000"/>
                        </a:solidFill>
                        <a:effectLst/>
                        <a:latin typeface="Calibri"/>
                      </a:endParaRP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Understand the concept of target audience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Introduction to different types of target audiences and how to identify them for a product.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Definition and identification of target audiences.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33264945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Develop persuasive writing techniques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Explore and practice different persuasive writing techniques to influence an audience.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Techniques like the use of persuasive language and emotional appeal.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352860323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Introduction to collaborative tools in Google Slides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Learn to use Google Slides collaboratively; basic functions and sharing features.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How to create, share, and collaboratively edit a Google Slides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186582245"/>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Integrate multimedia elements into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Learn to add and edit video clips in Google Slides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Skills in integrating video and other multimedia elements into digital presentations.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4173436544"/>
                  </a:ext>
                </a:extLst>
              </a:tr>
              <a:tr h="24823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Create a marketing video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Plan and create a short marketing video for their product.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Video planning, shooting, adding sound and basic editing skills.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4223888908"/>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83CAEB"/>
                    </a:solidFill>
                  </a:tcPr>
                </a:tc>
                <a:tc>
                  <a:txBody>
                    <a:bodyPr/>
                    <a:lstStyle/>
                    <a:p>
                      <a:pPr rtl="0" fontAlgn="base"/>
                      <a:r>
                        <a:rPr lang="en-US" sz="1050" dirty="0">
                          <a:effectLst/>
                          <a:latin typeface="Calibri"/>
                        </a:rPr>
                        <a:t>Combine all elements into a final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err="1">
                          <a:effectLst/>
                          <a:latin typeface="Calibri"/>
                        </a:rPr>
                        <a:t>Finalise</a:t>
                      </a:r>
                      <a:r>
                        <a:rPr lang="en-US" sz="1050" dirty="0">
                          <a:effectLst/>
                          <a:latin typeface="Calibri"/>
                        </a:rPr>
                        <a:t> the presentation, incorporating persuasive text, effective slides design, and their video.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tc>
                  <a:txBody>
                    <a:bodyPr/>
                    <a:lstStyle/>
                    <a:p>
                      <a:pPr rtl="0" fontAlgn="base"/>
                      <a:r>
                        <a:rPr lang="en-US" sz="1050" dirty="0">
                          <a:effectLst/>
                          <a:latin typeface="Calibri"/>
                        </a:rPr>
                        <a:t>How to </a:t>
                      </a:r>
                      <a:r>
                        <a:rPr lang="en-US" sz="1050" err="1">
                          <a:effectLst/>
                          <a:latin typeface="Calibri"/>
                        </a:rPr>
                        <a:t>synthesise</a:t>
                      </a:r>
                      <a:r>
                        <a:rPr lang="en-US" sz="1050" dirty="0">
                          <a:effectLst/>
                          <a:latin typeface="Calibri"/>
                        </a:rPr>
                        <a:t> text, design elements, and video into a cohesive presentation.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3CAEB"/>
                    </a:solidFill>
                  </a:tcPr>
                </a:tc>
                <a:extLst>
                  <a:ext uri="{0D108BD9-81ED-4DB2-BD59-A6C34878D82A}">
                    <a16:rowId xmlns:a16="http://schemas.microsoft.com/office/drawing/2014/main" val="1104958013"/>
                  </a:ext>
                </a:extLst>
              </a:tr>
              <a:tr h="294203">
                <a:tc rowSpan="6">
                  <a:txBody>
                    <a:bodyPr/>
                    <a:lstStyle/>
                    <a:p>
                      <a:pPr lvl="0" algn="ctr">
                        <a:buNone/>
                      </a:pPr>
                      <a:r>
                        <a:rPr lang="en-US" sz="3600" b="0" i="0" u="none" strike="noStrike" noProof="0">
                          <a:solidFill>
                            <a:srgbClr val="000000"/>
                          </a:solidFill>
                          <a:effectLst/>
                          <a:latin typeface="Calibri"/>
                        </a:rPr>
                        <a:t>9</a:t>
                      </a:r>
                      <a:endParaRPr lang="en-US" sz="3600" b="0" i="0" u="none" strike="noStrike" noProof="0" dirty="0">
                        <a:solidFill>
                          <a:srgbClr val="000000"/>
                        </a:solidFill>
                        <a:effectLst/>
                        <a:latin typeface="Calibri"/>
                      </a:endParaRPr>
                    </a:p>
                  </a:txBody>
                  <a:tcPr marL="66674" marR="66674" anchor="ctr">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understand the components of a podcast </a:t>
                      </a:r>
                    </a:p>
                  </a:txBody>
                  <a:tcPr marL="66675" marR="66675">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Introduce components of a podcast including script, jingle, intro, endings, and transitions.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The structure and essential components of a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858017283"/>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write an engaging script for a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Teach scriptwriting techniques specific to podcasting. Students begin drafting their scripts.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Podcast scriptwriting techniques and script structure.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766464522"/>
                  </a:ext>
                </a:extLst>
              </a:tr>
              <a:tr h="24823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create and record a jingle and podcast intro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Design and record a jingle and intro using audio-editing software.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Audio editing skills and techniques for creating jingles and intros.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4026841262"/>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a:t>
                      </a:r>
                      <a:r>
                        <a:rPr lang="en-US" sz="1050" err="1">
                          <a:effectLst/>
                          <a:latin typeface="Calibri"/>
                        </a:rPr>
                        <a:t>finalise</a:t>
                      </a:r>
                      <a:r>
                        <a:rPr lang="en-US" sz="1050" dirty="0">
                          <a:effectLst/>
                          <a:latin typeface="Calibri"/>
                        </a:rPr>
                        <a:t> recording and edit podcast segments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Students record remaining segments and perform basic audio editing and transitioning.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Skills in recording audio and basic audio editing.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3481681211"/>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produce podcast marketing materials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Discuss marketing strategies and design promotional material for their podcast.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Marketing strategies and design skills for promotional materials.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042429437"/>
                  </a:ext>
                </a:extLst>
              </a:tr>
              <a:tr h="294203">
                <a:tc vMerge="1">
                  <a:txBody>
                    <a:bodyPr/>
                    <a:lstStyle/>
                    <a:p>
                      <a:endParaRPr lang="en-US"/>
                    </a:p>
                  </a:txBody>
                  <a:tcPr marL="66674" marR="66674">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rtl="0" fontAlgn="base"/>
                      <a:r>
                        <a:rPr lang="en-US" sz="1050" dirty="0">
                          <a:effectLst/>
                          <a:latin typeface="Calibri"/>
                        </a:rPr>
                        <a:t>To review peers' podcasts and learn from feedback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Students share their podcasts and marketing materials; class reviews and provides feedback.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rtl="0" fontAlgn="base"/>
                      <a:r>
                        <a:rPr lang="en-US" sz="1050" dirty="0">
                          <a:effectLst/>
                          <a:latin typeface="Calibri"/>
                        </a:rPr>
                        <a:t>Peer evaluation skills and how to </a:t>
                      </a:r>
                      <a:r>
                        <a:rPr lang="en-US" sz="1050" err="1">
                          <a:effectLst/>
                          <a:latin typeface="Calibri"/>
                        </a:rPr>
                        <a:t>utilise</a:t>
                      </a:r>
                      <a:r>
                        <a:rPr lang="en-US" sz="1050" dirty="0">
                          <a:effectLst/>
                          <a:latin typeface="Calibri"/>
                        </a:rPr>
                        <a:t> feedback for improvement. </a:t>
                      </a:r>
                    </a:p>
                  </a:txBody>
                  <a:tcPr marL="66675" marR="6667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3307395754"/>
                  </a:ext>
                </a:extLst>
              </a:tr>
            </a:tbl>
          </a:graphicData>
        </a:graphic>
      </p:graphicFrame>
    </p:spTree>
    <p:extLst>
      <p:ext uri="{BB962C8B-B14F-4D97-AF65-F5344CB8AC3E}">
        <p14:creationId xmlns:p14="http://schemas.microsoft.com/office/powerpoint/2010/main" val="61028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lnSpcReduction="10000"/>
          </a:bodyPr>
          <a:lstStyle/>
          <a:p>
            <a:pPr rtl="0"/>
            <a:r>
              <a:rPr lang="en-GB" sz="2000" b="1" baseline="0">
                <a:solidFill>
                  <a:srgbClr val="1F1F1F"/>
                </a:solidFill>
                <a:latin typeface="Arial"/>
                <a:ea typeface="Segoe UI"/>
                <a:cs typeface="Segoe UI"/>
              </a:rPr>
              <a:t>Languages, Literacy and Communication WMS:</a:t>
            </a:r>
            <a:r>
              <a:rPr lang="en-US" sz="2000">
                <a:latin typeface="Arial"/>
                <a:ea typeface="Segoe UI"/>
                <a:cs typeface="Segoe UI"/>
              </a:rPr>
              <a:t>​</a:t>
            </a:r>
          </a:p>
          <a:p>
            <a:pPr rtl="0"/>
            <a:r>
              <a:rPr lang="en-GB" sz="2000" baseline="0">
                <a:solidFill>
                  <a:srgbClr val="1F1F1F"/>
                </a:solidFill>
                <a:latin typeface="Arial"/>
                <a:ea typeface="Segoe UI"/>
                <a:cs typeface="Segoe UI"/>
              </a:rPr>
              <a:t>Expressing ourselves through languages is key to communication. In this Area, learners should be given opportunities to speak and write in order to be effective as they interact, explore ideas, express viewpoints. </a:t>
            </a:r>
            <a:endParaRPr lang="en-US" sz="2000" dirty="0">
              <a:solidFill>
                <a:srgbClr val="1F1F1F"/>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GB" sz="2000" b="1" dirty="0">
              <a:solidFill>
                <a:srgbClr val="1F1F1F"/>
              </a:solidFill>
              <a:latin typeface="Arial"/>
              <a:cs typeface="Arial"/>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dirty="0">
                <a:solidFill>
                  <a:srgbClr val="1F1F1F"/>
                </a:solidFill>
                <a:latin typeface="Calibri"/>
                <a:ea typeface="Calibri"/>
                <a:cs typeface="Calibri"/>
              </a:rPr>
              <a:t>Enterprising, creative contributors who</a:t>
            </a:r>
            <a:r>
              <a:rPr lang="en-GB" sz="1100" dirty="0">
                <a:solidFill>
                  <a:srgbClr val="1F1F1F"/>
                </a:solidFill>
                <a:latin typeface="Calibri"/>
                <a:ea typeface="Calibri"/>
                <a:cs typeface="Calibri"/>
              </a:rPr>
              <a:t>: connect and apply their knowledge and skills to create ideas and products, and are ready to play a full part in life and work.</a:t>
            </a:r>
          </a:p>
          <a:p>
            <a:pPr>
              <a:buFont typeface="Arial"/>
              <a:buChar char="•"/>
            </a:pPr>
            <a:r>
              <a:rPr lang="en-GB" sz="1100" b="1" dirty="0">
                <a:solidFill>
                  <a:srgbClr val="1F1F1F"/>
                </a:solidFill>
                <a:latin typeface="Calibri"/>
                <a:ea typeface="Calibri"/>
                <a:cs typeface="Calibri"/>
              </a:rPr>
              <a:t>Enterprising, creative contributors who:</a:t>
            </a:r>
            <a:r>
              <a:rPr lang="en-GB" sz="1100" dirty="0">
                <a:solidFill>
                  <a:srgbClr val="1F1F1F"/>
                </a:solidFill>
                <a:latin typeface="Calibri"/>
                <a:ea typeface="Calibri"/>
                <a:cs typeface="Calibri"/>
              </a:rPr>
              <a:t> lead and play different roles in teams effectively and responsibly, and are ready to play a full part in life and work.</a:t>
            </a:r>
          </a:p>
          <a:p>
            <a:pPr>
              <a:buFont typeface="Arial"/>
              <a:buChar char="•"/>
            </a:pPr>
            <a:r>
              <a:rPr lang="en-GB" sz="1100" b="1" dirty="0">
                <a:solidFill>
                  <a:srgbClr val="1F1F1F"/>
                </a:solidFill>
                <a:latin typeface="Calibri"/>
                <a:ea typeface="Calibri"/>
                <a:cs typeface="Calibri"/>
              </a:rPr>
              <a:t>Ambitious, capable learners who</a:t>
            </a:r>
            <a:r>
              <a:rPr lang="en-GB" sz="1100" dirty="0">
                <a:solidFill>
                  <a:srgbClr val="1F1F1F"/>
                </a:solidFill>
                <a:latin typeface="Calibri"/>
                <a:ea typeface="Calibri"/>
                <a:cs typeface="Calibri"/>
              </a:rPr>
              <a:t>: use digital technologies creatively to communicate, find and analyse information and are ready to learn throughout their lives.</a:t>
            </a:r>
          </a:p>
          <a:p>
            <a:endParaRPr lang="en-GB" sz="900" dirty="0">
              <a:ea typeface="Calibri"/>
              <a:cs typeface="Arial"/>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40000" lnSpcReduction="20000"/>
          </a:bodyPr>
          <a:lstStyle/>
          <a:p>
            <a:pPr>
              <a:lnSpc>
                <a:spcPct val="120000"/>
              </a:lnSpc>
              <a:spcBef>
                <a:spcPts val="0"/>
              </a:spcBef>
            </a:pPr>
            <a:r>
              <a:rPr lang="en-GB" sz="2000">
                <a:solidFill>
                  <a:srgbClr val="000000"/>
                </a:solidFill>
                <a:latin typeface="Calibri"/>
                <a:ea typeface="Calibri"/>
                <a:cs typeface="Calibri"/>
              </a:rPr>
              <a:t>Writing - 5.4</a:t>
            </a:r>
            <a:endParaRPr lang="en-US" sz="2000">
              <a:solidFill>
                <a:srgbClr val="000000"/>
              </a:solidFill>
              <a:latin typeface="Calibri"/>
              <a:ea typeface="Calibri"/>
              <a:cs typeface="Calibri"/>
            </a:endParaRPr>
          </a:p>
          <a:p>
            <a:pPr marL="285750">
              <a:lnSpc>
                <a:spcPct val="120000"/>
              </a:lnSpc>
              <a:spcBef>
                <a:spcPts val="0"/>
              </a:spcBef>
              <a:buFont typeface="Symbol"/>
              <a:buChar char="•"/>
            </a:pPr>
            <a:r>
              <a:rPr lang="en-GB" sz="2100">
                <a:solidFill>
                  <a:srgbClr val="000000"/>
                </a:solidFill>
                <a:latin typeface="Calibri"/>
                <a:ea typeface="Calibri"/>
                <a:cs typeface="Calibri"/>
              </a:rPr>
              <a:t>I can write for different purposes and authentic audiences, real or imagined.</a:t>
            </a:r>
            <a:endParaRPr lang="en-US" sz="2100">
              <a:solidFill>
                <a:srgbClr val="000000"/>
              </a:solidFill>
              <a:latin typeface="Calibri"/>
              <a:ea typeface="Calibri"/>
              <a:cs typeface="Calibri"/>
            </a:endParaRPr>
          </a:p>
          <a:p>
            <a:pPr>
              <a:lnSpc>
                <a:spcPct val="120000"/>
              </a:lnSpc>
              <a:spcBef>
                <a:spcPts val="0"/>
              </a:spcBef>
            </a:pPr>
            <a:r>
              <a:rPr lang="en-GB" sz="2100" dirty="0">
                <a:solidFill>
                  <a:srgbClr val="000000"/>
                </a:solidFill>
                <a:latin typeface="Calibri"/>
                <a:ea typeface="Calibri"/>
                <a:cs typeface="Calibri"/>
              </a:rPr>
              <a:t>DCF 3.1 Producing - Sourcing, searching and planning digital content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select and effectively use a variety of planning techniques.</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search a variety of sources using relevant search techniques with increased complexity.</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independently use a range of complex searches, e.g. and/or/+/-/not.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evaluate the reliability of sources of information, justify my opinions and reasons for choices, and reference using appropriate methods.</a:t>
            </a:r>
            <a:endParaRPr lang="en-US" sz="2100" dirty="0">
              <a:solidFill>
                <a:srgbClr val="000000"/>
              </a:solidFill>
              <a:latin typeface="Calibri"/>
              <a:ea typeface="Calibri"/>
              <a:cs typeface="Calibri"/>
            </a:endParaRPr>
          </a:p>
          <a:p>
            <a:pPr>
              <a:lnSpc>
                <a:spcPct val="120000"/>
              </a:lnSpc>
              <a:spcBef>
                <a:spcPts val="0"/>
              </a:spcBef>
            </a:pPr>
            <a:r>
              <a:rPr lang="en-GB" sz="2100" dirty="0">
                <a:solidFill>
                  <a:srgbClr val="000000"/>
                </a:solidFill>
                <a:latin typeface="Calibri"/>
                <a:ea typeface="Calibri"/>
                <a:cs typeface="Calibri"/>
              </a:rPr>
              <a:t>DCF 3.2 Producing – Creating digital content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select and use a variety of appropriate software, tools and techniques to create, modify and combine multimedia components for a range of audiences and purposes.</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explore and develop a range of formal text document structures for different audiences and purposes.</a:t>
            </a:r>
            <a:endParaRPr lang="en-US" sz="2100" dirty="0">
              <a:solidFill>
                <a:srgbClr val="000000"/>
              </a:solidFill>
              <a:latin typeface="Calibri"/>
              <a:ea typeface="Calibri"/>
              <a:cs typeface="Calibri"/>
            </a:endParaRPr>
          </a:p>
          <a:p>
            <a:pPr>
              <a:lnSpc>
                <a:spcPct val="120000"/>
              </a:lnSpc>
              <a:spcBef>
                <a:spcPts val="0"/>
              </a:spcBef>
            </a:pPr>
            <a:r>
              <a:rPr lang="en-GB" sz="2100" dirty="0">
                <a:solidFill>
                  <a:srgbClr val="000000"/>
                </a:solidFill>
                <a:latin typeface="Calibri"/>
                <a:ea typeface="Calibri"/>
                <a:cs typeface="Calibri"/>
              </a:rPr>
              <a:t>DCR 3.3 Producing – Evaluating and improving digital content</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justify the reasons for choices and explain the advantages and disadvantages of the different digital outputs I create.</a:t>
            </a:r>
            <a:endParaRPr lang="en-US" sz="2100" dirty="0">
              <a:solidFill>
                <a:srgbClr val="000000"/>
              </a:solidFill>
              <a:latin typeface="Calibri"/>
              <a:ea typeface="Calibri"/>
              <a:cs typeface="Calibri"/>
            </a:endParaRPr>
          </a:p>
          <a:p>
            <a:pPr marL="285750">
              <a:lnSpc>
                <a:spcPct val="120000"/>
              </a:lnSpc>
              <a:spcBef>
                <a:spcPts val="0"/>
              </a:spcBef>
              <a:buFont typeface="Symbol"/>
              <a:buChar char="•"/>
            </a:pPr>
            <a:r>
              <a:rPr lang="en-GB" sz="2100" dirty="0">
                <a:solidFill>
                  <a:srgbClr val="000000"/>
                </a:solidFill>
                <a:latin typeface="Calibri"/>
                <a:ea typeface="Calibri"/>
                <a:cs typeface="Calibri"/>
              </a:rPr>
              <a:t>I can suggest and make improvements that are relevant for audience and purpose, based on feedback and self-evaluation of my digital work.</a:t>
            </a:r>
            <a:endParaRPr lang="en-US" sz="2100" dirty="0">
              <a:solidFill>
                <a:srgbClr val="000000"/>
              </a:solidFill>
              <a:latin typeface="Calibri"/>
              <a:ea typeface="Calibri"/>
              <a:cs typeface="Calibri"/>
            </a:endParaRPr>
          </a:p>
          <a:p>
            <a:pPr>
              <a:lnSpc>
                <a:spcPct val="120000"/>
              </a:lnSpc>
              <a:spcBef>
                <a:spcPts val="0"/>
              </a:spcBef>
            </a:pPr>
            <a:endParaRPr lang="en-US" sz="2100" dirty="0">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900" dirty="0">
                <a:latin typeface="MASSILIA VF"/>
              </a:rPr>
              <a:t> </a:t>
            </a: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multimedia asset that meets the need of the brief and uses the correct techniques such as hyperlinks, embedding videos, transitions and animation</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26906" y="4312996"/>
            <a:ext cx="4939201" cy="2871880"/>
          </a:xfrm>
        </p:spPr>
        <p:txBody>
          <a:bodyPr lIns="180000" tIns="180000" rIns="180000" bIns="180000" anchor="t">
            <a:normAutofit fontScale="92500" lnSpcReduction="20000"/>
          </a:bodyPr>
          <a:lstStyle/>
          <a:p>
            <a:pPr>
              <a:lnSpc>
                <a:spcPct val="120000"/>
              </a:lnSpc>
              <a:spcBef>
                <a:spcPts val="0"/>
              </a:spcBef>
              <a:buFont typeface="Symbol"/>
              <a:buChar char="•"/>
            </a:pPr>
            <a:r>
              <a:rPr lang="en-GB" sz="1100" dirty="0">
                <a:solidFill>
                  <a:srgbClr val="000000"/>
                </a:solidFill>
                <a:latin typeface="Calibri"/>
                <a:ea typeface="Calibri"/>
                <a:cs typeface="Calibri"/>
              </a:rPr>
              <a:t>challenges all learners by encouraging them to recognise the importance of sustained effort in meeting expectations </a:t>
            </a:r>
            <a:r>
              <a:rPr lang="en-GB" sz="1100">
                <a:solidFill>
                  <a:srgbClr val="000000"/>
                </a:solidFill>
                <a:latin typeface="Calibri"/>
                <a:ea typeface="Calibri"/>
                <a:cs typeface="Calibri"/>
              </a:rPr>
              <a:t>that are high but achievable for them</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means employing a blend of approaches including </a:t>
            </a:r>
            <a:r>
              <a:rPr lang="en-GB" sz="1100" dirty="0">
                <a:solidFill>
                  <a:srgbClr val="000000"/>
                </a:solidFill>
                <a:latin typeface="Calibri"/>
                <a:ea typeface="Calibri"/>
                <a:cs typeface="Calibri"/>
              </a:rPr>
              <a:t>direct teaching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means employing a blend of approaches including those that promote problem-solving, creative and critical thinking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sets tasks and selects resources that build on previous knowledge and experience and engage interest</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creates authentic contexts for learning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means employing assessment for learning principles</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ranges within and across Areas</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regularly reinforces the cross-curricular skills of literacy, numeracy and digital competence, and provides opportunities to practise them</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encourages learners to take increasing responsibility for their own learning</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supports social and emotional development and positive relationships</a:t>
            </a:r>
            <a:endParaRPr lang="en-US" sz="1100" dirty="0">
              <a:solidFill>
                <a:srgbClr val="000000"/>
              </a:solidFill>
              <a:latin typeface="Calibri"/>
              <a:ea typeface="Calibri"/>
              <a:cs typeface="Calibri"/>
            </a:endParaRPr>
          </a:p>
          <a:p>
            <a:pPr>
              <a:lnSpc>
                <a:spcPct val="120000"/>
              </a:lnSpc>
              <a:spcBef>
                <a:spcPts val="0"/>
              </a:spcBef>
              <a:buFont typeface="Symbol"/>
              <a:buChar char="•"/>
            </a:pPr>
            <a:r>
              <a:rPr lang="en-GB" sz="1100" dirty="0">
                <a:solidFill>
                  <a:srgbClr val="000000"/>
                </a:solidFill>
                <a:latin typeface="Calibri"/>
                <a:ea typeface="Calibri"/>
                <a:cs typeface="Calibri"/>
              </a:rPr>
              <a:t>encourages collaboration.</a:t>
            </a:r>
          </a:p>
          <a:p>
            <a:pPr>
              <a:lnSpc>
                <a:spcPct val="100000"/>
              </a:lnSpc>
              <a:spcBef>
                <a:spcPts val="0"/>
              </a:spcBef>
            </a:pPr>
            <a:endParaRPr lang="en-US" sz="1200" dirty="0">
              <a:solidFill>
                <a:srgbClr val="000000"/>
              </a:solidFill>
              <a:latin typeface="Calibri"/>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259870" y="1546348"/>
            <a:ext cx="3242367" cy="2539397"/>
          </a:xfrm>
        </p:spPr>
        <p:txBody>
          <a:bodyPr lIns="180000" tIns="180000" rIns="180000" bIns="180000" anchor="t">
            <a:noAutofit/>
          </a:bodyPr>
          <a:lstStyle/>
          <a:p>
            <a:pPr marL="285750" indent="-285750">
              <a:lnSpc>
                <a:spcPct val="100000"/>
              </a:lnSpc>
              <a:spcBef>
                <a:spcPts val="0"/>
              </a:spcBef>
              <a:buFont typeface="Arial,Sans-Serif"/>
              <a:buChar char="•"/>
            </a:pPr>
            <a:r>
              <a:rPr lang="en-GB" sz="1200" dirty="0">
                <a:solidFill>
                  <a:srgbClr val="1F1F1F"/>
                </a:solidFill>
                <a:latin typeface="Arial"/>
                <a:cs typeface="Arial"/>
              </a:rPr>
              <a:t>Progression is likely to grow out of gradual use and re-use of known skills.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As learners make progress they increasingly evaluate and create more and more sophisticated creative work independently. </a:t>
            </a:r>
            <a:endParaRPr lang="en-GB" sz="1200" dirty="0">
              <a:solidFill>
                <a:srgbClr val="000000"/>
              </a:solidFill>
              <a:latin typeface="Arial"/>
              <a:cs typeface="Arial"/>
            </a:endParaRPr>
          </a:p>
          <a:p>
            <a:pPr marL="285750" indent="-285750">
              <a:lnSpc>
                <a:spcPct val="100000"/>
              </a:lnSpc>
              <a:spcBef>
                <a:spcPts val="0"/>
              </a:spcBef>
              <a:buFont typeface="Arial,Sans-Serif"/>
              <a:buChar char="•"/>
            </a:pPr>
            <a:r>
              <a:rPr lang="en-GB" sz="1200" dirty="0">
                <a:solidFill>
                  <a:srgbClr val="1F1F1F"/>
                </a:solidFill>
                <a:latin typeface="Arial"/>
                <a:cs typeface="Arial"/>
              </a:rPr>
              <a:t>Evaluate of their own and others' work reflects &amp; developing understanding of the process as well as the final product, and resilience in receiving, and persistence in acting upon feedback.</a:t>
            </a:r>
            <a:endParaRPr lang="en-US" sz="12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 multimedia asset.</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multimedia assets.</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multimedia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multimedia documents.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a:lnSpc>
                <a:spcPct val="100000"/>
              </a:lnSpc>
              <a:spcBef>
                <a:spcPts val="0"/>
              </a:spcBef>
            </a:pPr>
            <a:r>
              <a:rPr lang="en-GB" sz="1200" dirty="0">
                <a:solidFill>
                  <a:srgbClr val="1F1F1F"/>
                </a:solidFill>
                <a:latin typeface="Arial"/>
                <a:cs typeface="Arial"/>
              </a:rPr>
              <a:t>I can identify steps to success in response </a:t>
            </a:r>
            <a:r>
              <a:rPr lang="en-GB" sz="1200">
                <a:solidFill>
                  <a:srgbClr val="1F1F1F"/>
                </a:solidFill>
                <a:latin typeface="Arial"/>
                <a:cs typeface="Arial"/>
              </a:rPr>
              <a:t>to questions with support.</a:t>
            </a:r>
            <a:endParaRPr lang="en-US"/>
          </a:p>
          <a:p>
            <a:pPr>
              <a:lnSpc>
                <a:spcPct val="100000"/>
              </a:lnSpc>
              <a:spcBef>
                <a:spcPts val="0"/>
              </a:spcBef>
            </a:pPr>
            <a:r>
              <a:rPr lang="en-GB" sz="1200">
                <a:solidFill>
                  <a:srgbClr val="1F1F1F"/>
                </a:solidFill>
                <a:latin typeface="Arial"/>
                <a:cs typeface="Arial"/>
              </a:rPr>
              <a:t>I can explore familiar software.</a:t>
            </a:r>
            <a:endParaRPr lang="en-GB"/>
          </a:p>
          <a:p>
            <a:pPr>
              <a:lnSpc>
                <a:spcPct val="100000"/>
              </a:lnSpc>
              <a:spcBef>
                <a:spcPts val="0"/>
              </a:spcBef>
            </a:pPr>
            <a:r>
              <a:rPr lang="en-GB" sz="1200" dirty="0">
                <a:solidFill>
                  <a:srgbClr val="1F1F1F"/>
                </a:solidFill>
                <a:latin typeface="Arial"/>
                <a:cs typeface="Arial"/>
              </a:rPr>
              <a:t>I can find information, such as images, </a:t>
            </a:r>
            <a:r>
              <a:rPr lang="en-GB" sz="1200">
                <a:solidFill>
                  <a:srgbClr val="1F1F1F"/>
                </a:solidFill>
                <a:latin typeface="Arial"/>
                <a:cs typeface="Arial"/>
              </a:rPr>
              <a:t>using keywords.</a:t>
            </a:r>
            <a:endParaRPr lang="en-GB"/>
          </a:p>
          <a:p>
            <a:pPr>
              <a:lnSpc>
                <a:spcPct val="100000"/>
              </a:lnSpc>
              <a:spcBef>
                <a:spcPts val="0"/>
              </a:spcBef>
            </a:pPr>
            <a:r>
              <a:rPr lang="en-GB" sz="1200" dirty="0">
                <a:solidFill>
                  <a:srgbClr val="1F1F1F"/>
                </a:solidFill>
                <a:latin typeface="Arial"/>
                <a:cs typeface="Arial"/>
              </a:rPr>
              <a:t>I can explore and use appropriate software to add text and images, exploring </a:t>
            </a:r>
            <a:r>
              <a:rPr lang="en-GB" sz="1200">
                <a:solidFill>
                  <a:srgbClr val="1F1F1F"/>
                </a:solidFill>
                <a:latin typeface="Arial"/>
                <a:cs typeface="Arial"/>
              </a:rPr>
              <a:t>size and colour</a:t>
            </a:r>
            <a:endParaRPr lang="en-GB"/>
          </a:p>
          <a:p>
            <a:pPr>
              <a:lnSpc>
                <a:spcPct val="100000"/>
              </a:lnSpc>
              <a:spcBef>
                <a:spcPts val="0"/>
              </a:spcBef>
            </a:pPr>
            <a:r>
              <a:rPr lang="en-GB" sz="1200">
                <a:solidFill>
                  <a:srgbClr val="1F1F1F"/>
                </a:solidFill>
                <a:latin typeface="Arial"/>
                <a:cs typeface="Arial"/>
              </a:rPr>
              <a:t>I can explore and use animation and video</a:t>
            </a:r>
            <a:endParaRPr lang="en-GB"/>
          </a:p>
          <a:p>
            <a:pPr>
              <a:lnSpc>
                <a:spcPct val="100000"/>
              </a:lnSpc>
              <a:spcBef>
                <a:spcPts val="0"/>
              </a:spcBef>
            </a:pPr>
            <a:r>
              <a:rPr lang="en-GB" sz="1200">
                <a:solidFill>
                  <a:srgbClr val="1F1F1F"/>
                </a:solidFill>
                <a:latin typeface="Arial"/>
                <a:cs typeface="Arial"/>
              </a:rPr>
              <a:t>I can create simple digital work.</a:t>
            </a:r>
            <a:endParaRPr lang="en-GB"/>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gn="ctr">
              <a:lnSpc>
                <a:spcPct val="100000"/>
              </a:lnSpc>
              <a:spcBef>
                <a:spcPts val="0"/>
              </a:spcBef>
              <a:buFont typeface="Arial" panose="020B0604020202020204" pitchFamily="34" charset="0"/>
              <a:buChar char="•"/>
            </a:pPr>
            <a:endParaRPr lang="en-US" sz="900" dirty="0"/>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independently create and plan work before beginning a digital task.</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adjust keywords and search techniques to find relevant information.</a:t>
            </a:r>
            <a:endParaRPr lang="en-US"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begin to reference sources used in my work and consider if content is reliable.</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a range of software to select, produce and edit a range of multimedia components for a purpose, such as: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text and images, </a:t>
            </a:r>
            <a:r>
              <a:rPr lang="en-GB" sz="1200" i="1">
                <a:solidFill>
                  <a:srgbClr val="1F1F1F"/>
                </a:solidFill>
                <a:latin typeface="Arial"/>
                <a:cs typeface="Arial"/>
              </a:rPr>
              <a:t>e.g. format text (bold, underline, italics, highlight); insert and edit text boxes; columns; use refine tools (spellchecker, find and replace); word wrap; crop; alter size and shape; alter images; add effects; trim and split sound and video clips; transitions; onion skin</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keyboard commands such as shortcuts.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dirty="0">
                <a:solidFill>
                  <a:srgbClr val="1F1F1F"/>
                </a:solidFill>
                <a:latin typeface="Arial"/>
                <a:cs typeface="Arial"/>
              </a:rPr>
              <a:t>I can use software tools to enhance the outcomes for specific audiences.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select and effectively use a variety of planning techniques.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search a variety of sources using relevant search techniques with increased complexity.</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independently use a range of complex searches, </a:t>
            </a:r>
            <a:r>
              <a:rPr lang="en-US" sz="1200" i="1">
                <a:solidFill>
                  <a:srgbClr val="1F1F1F"/>
                </a:solidFill>
                <a:latin typeface="Arial"/>
                <a:cs typeface="Arial"/>
              </a:rPr>
              <a:t>e.g. and/or/+/-/not</a:t>
            </a:r>
            <a:r>
              <a:rPr lang="en-US" sz="1200">
                <a:solidFill>
                  <a:srgbClr val="1F1F1F"/>
                </a:solidFill>
                <a:latin typeface="Arial"/>
                <a:cs typeface="Arial"/>
              </a:rPr>
              <a:t>.</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evaluate the reliability of sources of information, justify my opinions and reasons for choices, and reference using appropriate methods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select and use a variety of appropriate software, tools and techniques to create, modify and combine multimedia components for a range of audiences and purposes, such as: text and images, </a:t>
            </a:r>
            <a:r>
              <a:rPr lang="en-US" sz="1200" i="1" dirty="0">
                <a:solidFill>
                  <a:srgbClr val="1F1F1F"/>
                </a:solidFill>
                <a:latin typeface="Arial"/>
                <a:cs typeface="Arial"/>
              </a:rPr>
              <a:t>e.g. explore and use effectively image manipulation techniques; explore and use appropriately the many aspects of document layout; use animation, video and audio effects such as echo, tempo, envelope, layering, frame rate, key frames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should have detailed knowledge of copyright and the role it plays in creative/design work.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build Photoshop skills in terms of layering, merging, importing &amp; exporting, main tools.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learn to fulfill a design brief. </a:t>
            </a:r>
          </a:p>
          <a:p>
            <a:pPr marL="285750" indent="-285750">
              <a:lnSpc>
                <a:spcPct val="100000"/>
              </a:lnSpc>
              <a:spcBef>
                <a:spcPts val="0"/>
              </a:spcBef>
              <a:buFont typeface="Arial,Sans-Serif"/>
              <a:buChar char="•"/>
            </a:pPr>
            <a:r>
              <a:rPr lang="en-US" sz="1200" dirty="0">
                <a:solidFill>
                  <a:srgbClr val="000000"/>
                </a:solidFill>
                <a:latin typeface="Calibri"/>
                <a:ea typeface="Calibri"/>
                <a:cs typeface="Calibri"/>
              </a:rPr>
              <a:t>Learners will develop new skills in multimedia such as creating assets, source log, hyperlinks, animations, transitions, target audience</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60811"/>
            <a:ext cx="5688660" cy="1717200"/>
          </a:xfrm>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55000" lnSpcReduction="20000"/>
          </a:bodyPr>
          <a:lstStyle/>
          <a:p>
            <a:pPr>
              <a:lnSpc>
                <a:spcPct val="100000"/>
              </a:lnSpc>
              <a:spcBef>
                <a:spcPts val="0"/>
              </a:spcBef>
            </a:pPr>
            <a:r>
              <a:rPr lang="en-US" sz="1200" dirty="0">
                <a:solidFill>
                  <a:srgbClr val="000000"/>
                </a:solidFill>
                <a:latin typeface="Calibri"/>
                <a:ea typeface="Calibri"/>
                <a:cs typeface="Calibri"/>
              </a:rPr>
              <a:t>Photoshop</a:t>
            </a:r>
          </a:p>
          <a:p>
            <a:pPr>
              <a:lnSpc>
                <a:spcPct val="100000"/>
              </a:lnSpc>
              <a:spcBef>
                <a:spcPts val="0"/>
              </a:spcBef>
            </a:pPr>
            <a:r>
              <a:rPr lang="en-US" sz="1200" dirty="0">
                <a:solidFill>
                  <a:srgbClr val="000000"/>
                </a:solidFill>
                <a:latin typeface="Calibri"/>
                <a:ea typeface="Calibri"/>
                <a:cs typeface="Calibri"/>
              </a:rPr>
              <a:t>Edit</a:t>
            </a:r>
          </a:p>
          <a:p>
            <a:pPr>
              <a:lnSpc>
                <a:spcPct val="100000"/>
              </a:lnSpc>
              <a:spcBef>
                <a:spcPts val="0"/>
              </a:spcBef>
            </a:pPr>
            <a:r>
              <a:rPr lang="en-US" sz="1200" dirty="0">
                <a:solidFill>
                  <a:srgbClr val="000000"/>
                </a:solidFill>
                <a:latin typeface="Calibri"/>
                <a:ea typeface="Calibri"/>
                <a:cs typeface="Calibri"/>
              </a:rPr>
              <a:t>Create</a:t>
            </a:r>
          </a:p>
          <a:p>
            <a:pPr>
              <a:lnSpc>
                <a:spcPct val="100000"/>
              </a:lnSpc>
              <a:spcBef>
                <a:spcPts val="0"/>
              </a:spcBef>
            </a:pPr>
            <a:r>
              <a:rPr lang="en-US" sz="1200" dirty="0">
                <a:solidFill>
                  <a:srgbClr val="000000"/>
                </a:solidFill>
                <a:latin typeface="Calibri"/>
                <a:ea typeface="Calibri"/>
                <a:cs typeface="Calibri"/>
              </a:rPr>
              <a:t>Save</a:t>
            </a:r>
          </a:p>
          <a:p>
            <a:pPr>
              <a:lnSpc>
                <a:spcPct val="100000"/>
              </a:lnSpc>
              <a:spcBef>
                <a:spcPts val="0"/>
              </a:spcBef>
            </a:pPr>
            <a:r>
              <a:rPr lang="en-US" sz="1200" dirty="0">
                <a:solidFill>
                  <a:srgbClr val="000000"/>
                </a:solidFill>
                <a:latin typeface="Calibri"/>
                <a:ea typeface="Calibri"/>
                <a:cs typeface="Calibri"/>
              </a:rPr>
              <a:t>File Type</a:t>
            </a:r>
          </a:p>
          <a:p>
            <a:pPr>
              <a:lnSpc>
                <a:spcPct val="100000"/>
              </a:lnSpc>
              <a:spcBef>
                <a:spcPts val="0"/>
              </a:spcBef>
            </a:pPr>
            <a:r>
              <a:rPr lang="en-US" sz="1200" dirty="0">
                <a:solidFill>
                  <a:srgbClr val="000000"/>
                </a:solidFill>
                <a:latin typeface="Calibri"/>
                <a:ea typeface="Calibri"/>
                <a:cs typeface="Calibri"/>
              </a:rPr>
              <a:t>Transparency</a:t>
            </a:r>
          </a:p>
          <a:p>
            <a:pPr>
              <a:lnSpc>
                <a:spcPct val="100000"/>
              </a:lnSpc>
              <a:spcBef>
                <a:spcPts val="0"/>
              </a:spcBef>
            </a:pPr>
            <a:r>
              <a:rPr lang="en-US" sz="1200" dirty="0">
                <a:solidFill>
                  <a:srgbClr val="000000"/>
                </a:solidFill>
                <a:latin typeface="Calibri"/>
                <a:ea typeface="Calibri"/>
                <a:cs typeface="Calibri"/>
              </a:rPr>
              <a:t>Editing software</a:t>
            </a:r>
          </a:p>
          <a:p>
            <a:pPr>
              <a:lnSpc>
                <a:spcPct val="100000"/>
              </a:lnSpc>
              <a:spcBef>
                <a:spcPts val="0"/>
              </a:spcBef>
            </a:pPr>
            <a:r>
              <a:rPr lang="en-US" sz="1200" dirty="0">
                <a:solidFill>
                  <a:srgbClr val="000000"/>
                </a:solidFill>
                <a:latin typeface="Calibri"/>
                <a:ea typeface="Calibri"/>
                <a:cs typeface="Calibri"/>
              </a:rPr>
              <a:t>Target audience</a:t>
            </a:r>
          </a:p>
          <a:p>
            <a:pPr>
              <a:lnSpc>
                <a:spcPct val="100000"/>
              </a:lnSpc>
              <a:spcBef>
                <a:spcPts val="0"/>
              </a:spcBef>
            </a:pPr>
            <a:r>
              <a:rPr lang="en-US" sz="1200" dirty="0">
                <a:solidFill>
                  <a:srgbClr val="000000"/>
                </a:solidFill>
                <a:latin typeface="Calibri"/>
                <a:ea typeface="Calibri"/>
                <a:cs typeface="Calibri"/>
              </a:rPr>
              <a:t>Import</a:t>
            </a:r>
          </a:p>
          <a:p>
            <a:pPr>
              <a:lnSpc>
                <a:spcPct val="100000"/>
              </a:lnSpc>
              <a:spcBef>
                <a:spcPts val="0"/>
              </a:spcBef>
            </a:pPr>
            <a:r>
              <a:rPr lang="en-US" sz="1200" dirty="0">
                <a:solidFill>
                  <a:srgbClr val="000000"/>
                </a:solidFill>
                <a:latin typeface="Calibri"/>
                <a:ea typeface="Calibri"/>
                <a:cs typeface="Calibri"/>
              </a:rPr>
              <a:t>Export</a:t>
            </a:r>
          </a:p>
          <a:p>
            <a:pPr>
              <a:lnSpc>
                <a:spcPct val="100000"/>
              </a:lnSpc>
              <a:spcBef>
                <a:spcPts val="0"/>
              </a:spcBef>
            </a:pPr>
            <a:r>
              <a:rPr lang="en-US" sz="1200" dirty="0">
                <a:solidFill>
                  <a:srgbClr val="000000"/>
                </a:solidFill>
                <a:latin typeface="Calibri"/>
                <a:ea typeface="Calibri"/>
                <a:cs typeface="Calibri"/>
              </a:rPr>
              <a:t>Copyright</a:t>
            </a:r>
          </a:p>
          <a:p>
            <a:pPr>
              <a:lnSpc>
                <a:spcPct val="100000"/>
              </a:lnSpc>
              <a:spcBef>
                <a:spcPts val="0"/>
              </a:spcBef>
            </a:pPr>
            <a:r>
              <a:rPr lang="en-US" sz="1200" dirty="0">
                <a:solidFill>
                  <a:srgbClr val="000000"/>
                </a:solidFill>
                <a:latin typeface="Calibri"/>
                <a:ea typeface="Calibri"/>
                <a:cs typeface="Calibri"/>
              </a:rPr>
              <a:t>Bias</a:t>
            </a:r>
          </a:p>
          <a:p>
            <a:pPr>
              <a:lnSpc>
                <a:spcPct val="100000"/>
              </a:lnSpc>
              <a:spcBef>
                <a:spcPts val="0"/>
              </a:spcBef>
            </a:pPr>
            <a:r>
              <a:rPr lang="en-US" sz="1200" err="1">
                <a:solidFill>
                  <a:srgbClr val="000000"/>
                </a:solidFill>
                <a:latin typeface="Calibri"/>
                <a:ea typeface="Calibri"/>
                <a:cs typeface="Calibri"/>
              </a:rPr>
              <a:t>Podcasat</a:t>
            </a:r>
            <a:endParaRPr lang="en-US" sz="1200" dirty="0" err="1">
              <a:solidFill>
                <a:srgbClr val="000000"/>
              </a:solidFill>
              <a:latin typeface="Calibri"/>
              <a:ea typeface="Calibri"/>
              <a:cs typeface="Calibri"/>
            </a:endParaRPr>
          </a:p>
          <a:p>
            <a:pPr>
              <a:lnSpc>
                <a:spcPct val="100000"/>
              </a:lnSpc>
              <a:spcBef>
                <a:spcPts val="0"/>
              </a:spcBef>
            </a:pPr>
            <a:r>
              <a:rPr lang="en-US" sz="1200" dirty="0">
                <a:solidFill>
                  <a:srgbClr val="000000"/>
                </a:solidFill>
                <a:latin typeface="Calibri"/>
                <a:ea typeface="Calibri"/>
                <a:cs typeface="Calibri"/>
              </a:rPr>
              <a:t>video</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expressive arts</a:t>
            </a:r>
            <a:r>
              <a:rPr lang="en-GB" sz="1200" dirty="0">
                <a:solidFill>
                  <a:srgbClr val="000000"/>
                </a:solidFill>
                <a:latin typeface="Calibri"/>
                <a:ea typeface="Calibri"/>
                <a:cs typeface="Calibri"/>
              </a:rPr>
              <a:t> department – The use of photoshop skills to create assets</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r>
              <a:rPr lang="en-GB" sz="1200" dirty="0">
                <a:solidFill>
                  <a:srgbClr val="000000"/>
                </a:solidFill>
                <a:latin typeface="Calibri"/>
                <a:ea typeface="Calibri"/>
                <a:cs typeface="Calibri"/>
              </a:rPr>
              <a:t>Links with </a:t>
            </a:r>
            <a:r>
              <a:rPr lang="en-GB" sz="1200" b="1" dirty="0">
                <a:solidFill>
                  <a:srgbClr val="000000"/>
                </a:solidFill>
                <a:latin typeface="Calibri"/>
                <a:ea typeface="Calibri"/>
                <a:cs typeface="Calibri"/>
              </a:rPr>
              <a:t>science department</a:t>
            </a:r>
            <a:r>
              <a:rPr lang="en-GB" sz="1200" dirty="0">
                <a:solidFill>
                  <a:srgbClr val="000000"/>
                </a:solidFill>
                <a:latin typeface="Calibri"/>
                <a:ea typeface="Calibri"/>
                <a:cs typeface="Calibri"/>
              </a:rPr>
              <a:t> around the use of animation to explain a concept and entertain.  </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an multimedia assets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165</cp:revision>
  <dcterms:created xsi:type="dcterms:W3CDTF">2024-02-26T09:08:58Z</dcterms:created>
  <dcterms:modified xsi:type="dcterms:W3CDTF">2024-07-01T11:16:57Z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