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7" r:id="rId9"/>
    <p:sldId id="280" r:id="rId10"/>
    <p:sldId id="278" r:id="rId11"/>
    <p:sldId id="279" r:id="rId12"/>
    <p:sldId id="282"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E04BBB-D183-2985-F5FF-8DDC5051726A}" v="2" dt="2024-07-01T11:54:32.365"/>
    <p1510:client id="{4551AA67-E85F-826C-0853-FFD341E2C049}" v="7" dt="2024-07-01T13:46:38.922"/>
    <p1510:client id="{6475CBEB-6C63-F6BE-21B0-29D91D98BB21}" v="187" dt="2024-07-01T11:07:43.3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yley Wentel" userId="S::hayley.wentel@connahsquayhs.org.uk::88a8e3f5-b939-4634-a361-b74f35b5778d" providerId="AD" clId="Web-{37E04BBB-D183-2985-F5FF-8DDC5051726A}"/>
    <pc:docChg chg="modSld">
      <pc:chgData name="Hayley Wentel" userId="S::hayley.wentel@connahsquayhs.org.uk::88a8e3f5-b939-4634-a361-b74f35b5778d" providerId="AD" clId="Web-{37E04BBB-D183-2985-F5FF-8DDC5051726A}" dt="2024-07-01T11:54:32.365" v="1" actId="20577"/>
      <pc:docMkLst>
        <pc:docMk/>
      </pc:docMkLst>
      <pc:sldChg chg="modSp">
        <pc:chgData name="Hayley Wentel" userId="S::hayley.wentel@connahsquayhs.org.uk::88a8e3f5-b939-4634-a361-b74f35b5778d" providerId="AD" clId="Web-{37E04BBB-D183-2985-F5FF-8DDC5051726A}" dt="2024-07-01T11:54:32.365" v="1" actId="20577"/>
        <pc:sldMkLst>
          <pc:docMk/>
          <pc:sldMk cId="3948252949" sldId="286"/>
        </pc:sldMkLst>
        <pc:spChg chg="mod">
          <ac:chgData name="Hayley Wentel" userId="S::hayley.wentel@connahsquayhs.org.uk::88a8e3f5-b939-4634-a361-b74f35b5778d" providerId="AD" clId="Web-{37E04BBB-D183-2985-F5FF-8DDC5051726A}" dt="2024-07-01T11:54:32.365" v="1" actId="20577"/>
          <ac:spMkLst>
            <pc:docMk/>
            <pc:sldMk cId="3948252949" sldId="286"/>
            <ac:spMk id="2" creationId="{00000000-0000-0000-0000-000000000000}"/>
          </ac:spMkLst>
        </pc:spChg>
      </pc:sldChg>
    </pc:docChg>
  </pc:docChgLst>
  <pc:docChgLst>
    <pc:chgData name="Sian Davies" userId="S::sian.davies@connahsquayhs.org.uk::5e1bb527-8a04-4f10-b1b9-a8041d4d7767" providerId="AD" clId="Web-{4551AA67-E85F-826C-0853-FFD341E2C049}"/>
    <pc:docChg chg="addSld modSld">
      <pc:chgData name="Sian Davies" userId="S::sian.davies@connahsquayhs.org.uk::5e1bb527-8a04-4f10-b1b9-a8041d4d7767" providerId="AD" clId="Web-{4551AA67-E85F-826C-0853-FFD341E2C049}" dt="2024-07-01T13:46:38.922" v="6" actId="14100"/>
      <pc:docMkLst>
        <pc:docMk/>
      </pc:docMkLst>
      <pc:sldChg chg="addSp delSp modSp">
        <pc:chgData name="Sian Davies" userId="S::sian.davies@connahsquayhs.org.uk::5e1bb527-8a04-4f10-b1b9-a8041d4d7767" providerId="AD" clId="Web-{4551AA67-E85F-826C-0853-FFD341E2C049}" dt="2024-07-01T13:46:38.922" v="6" actId="14100"/>
        <pc:sldMkLst>
          <pc:docMk/>
          <pc:sldMk cId="3122446814" sldId="281"/>
        </pc:sldMkLst>
        <pc:spChg chg="mod">
          <ac:chgData name="Sian Davies" userId="S::sian.davies@connahsquayhs.org.uk::5e1bb527-8a04-4f10-b1b9-a8041d4d7767" providerId="AD" clId="Web-{4551AA67-E85F-826C-0853-FFD341E2C049}" dt="2024-07-01T13:46:38.922" v="6" actId="14100"/>
          <ac:spMkLst>
            <pc:docMk/>
            <pc:sldMk cId="3122446814" sldId="281"/>
            <ac:spMk id="2" creationId="{C8A5A3AB-29F2-8D94-41F2-D482551BC57C}"/>
          </ac:spMkLst>
        </pc:spChg>
        <pc:spChg chg="mod">
          <ac:chgData name="Sian Davies" userId="S::sian.davies@connahsquayhs.org.uk::5e1bb527-8a04-4f10-b1b9-a8041d4d7767" providerId="AD" clId="Web-{4551AA67-E85F-826C-0853-FFD341E2C049}" dt="2024-07-01T13:46:36.469" v="5" actId="14100"/>
          <ac:spMkLst>
            <pc:docMk/>
            <pc:sldMk cId="3122446814" sldId="281"/>
            <ac:spMk id="3" creationId="{CE6D4E93-F28E-CF6E-949C-A1757BDC9633}"/>
          </ac:spMkLst>
        </pc:spChg>
        <pc:spChg chg="del">
          <ac:chgData name="Sian Davies" userId="S::sian.davies@connahsquayhs.org.uk::5e1bb527-8a04-4f10-b1b9-a8041d4d7767" providerId="AD" clId="Web-{4551AA67-E85F-826C-0853-FFD341E2C049}" dt="2024-07-01T13:46:30.499" v="1"/>
          <ac:spMkLst>
            <pc:docMk/>
            <pc:sldMk cId="3122446814" sldId="281"/>
            <ac:spMk id="4" creationId="{A0DCDB6C-1C66-8A65-DDEF-2800BCE839BE}"/>
          </ac:spMkLst>
        </pc:spChg>
        <pc:spChg chg="del">
          <ac:chgData name="Sian Davies" userId="S::sian.davies@connahsquayhs.org.uk::5e1bb527-8a04-4f10-b1b9-a8041d4d7767" providerId="AD" clId="Web-{4551AA67-E85F-826C-0853-FFD341E2C049}" dt="2024-07-01T13:46:31.796" v="2"/>
          <ac:spMkLst>
            <pc:docMk/>
            <pc:sldMk cId="3122446814" sldId="281"/>
            <ac:spMk id="5" creationId="{FE4E8A25-88BA-AB67-6310-45508AB4D528}"/>
          </ac:spMkLst>
        </pc:spChg>
        <pc:spChg chg="add del mod">
          <ac:chgData name="Sian Davies" userId="S::sian.davies@connahsquayhs.org.uk::5e1bb527-8a04-4f10-b1b9-a8041d4d7767" providerId="AD" clId="Web-{4551AA67-E85F-826C-0853-FFD341E2C049}" dt="2024-07-01T13:46:32.625" v="3"/>
          <ac:spMkLst>
            <pc:docMk/>
            <pc:sldMk cId="3122446814" sldId="281"/>
            <ac:spMk id="8" creationId="{2067C5DD-8E4A-41F6-5FEA-627C5E4FF1A5}"/>
          </ac:spMkLst>
        </pc:spChg>
        <pc:graphicFrameChg chg="del">
          <ac:chgData name="Sian Davies" userId="S::sian.davies@connahsquayhs.org.uk::5e1bb527-8a04-4f10-b1b9-a8041d4d7767" providerId="AD" clId="Web-{4551AA67-E85F-826C-0853-FFD341E2C049}" dt="2024-07-01T13:46:34.172" v="4"/>
          <ac:graphicFrameMkLst>
            <pc:docMk/>
            <pc:sldMk cId="3122446814" sldId="281"/>
            <ac:graphicFrameMk id="7" creationId="{31F01BD2-8F11-46A6-C9AE-C94EDE90AB99}"/>
          </ac:graphicFrameMkLst>
        </pc:graphicFrameChg>
      </pc:sldChg>
      <pc:sldChg chg="add">
        <pc:chgData name="Sian Davies" userId="S::sian.davies@connahsquayhs.org.uk::5e1bb527-8a04-4f10-b1b9-a8041d4d7767" providerId="AD" clId="Web-{4551AA67-E85F-826C-0853-FFD341E2C049}" dt="2024-07-01T13:46:26.124" v="0"/>
        <pc:sldMkLst>
          <pc:docMk/>
          <pc:sldMk cId="1160426772" sldId="287"/>
        </pc:sldMkLst>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clId="Web-{6D163559-E493-BEF4-AD95-5B0FA004E6C9}"/>
    <pc:docChg chg="modSld">
      <pc:chgData name="" userId="" providerId="" clId="Web-{6D163559-E493-BEF4-AD95-5B0FA004E6C9}" dt="2024-05-29T04:32:40.163" v="5" actId="20577"/>
      <pc:docMkLst>
        <pc:docMk/>
      </pc:docMkLst>
      <pc:sldChg chg="modSp">
        <pc:chgData name="" userId="" providerId="" clId="Web-{6D163559-E493-BEF4-AD95-5B0FA004E6C9}" dt="2024-05-29T04:32:40.163" v="5" actId="20577"/>
        <pc:sldMkLst>
          <pc:docMk/>
          <pc:sldMk cId="3948252949" sldId="286"/>
        </pc:sldMkLst>
        <pc:spChg chg="mod">
          <ac:chgData name="" userId="" providerId="" clId="Web-{6D163559-E493-BEF4-AD95-5B0FA004E6C9}" dt="2024-05-29T04:32:37.476" v="0" actId="20577"/>
          <ac:spMkLst>
            <pc:docMk/>
            <pc:sldMk cId="3948252949" sldId="286"/>
            <ac:spMk id="2" creationId="{00000000-0000-0000-0000-000000000000}"/>
          </ac:spMkLst>
        </pc:spChg>
        <pc:spChg chg="mod">
          <ac:chgData name="" userId="" providerId="" clId="Web-{6D163559-E493-BEF4-AD95-5B0FA004E6C9}" dt="2024-05-29T04:32:40.163" v="5"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6D163559-E493-BEF4-AD95-5B0FA004E6C9}"/>
    <pc:docChg chg="modSld">
      <pc:chgData name="Kelly Davis" userId="S::kelly.davis@connahsquayhs.org.uk::096ba659-84af-4938-bb69-cbee8d6cfa26" providerId="AD" clId="Web-{6D163559-E493-BEF4-AD95-5B0FA004E6C9}" dt="2024-05-29T04:34:54.886" v="33" actId="20577"/>
      <pc:docMkLst>
        <pc:docMk/>
      </pc:docMkLst>
      <pc:sldChg chg="modSp">
        <pc:chgData name="Kelly Davis" userId="S::kelly.davis@connahsquayhs.org.uk::096ba659-84af-4938-bb69-cbee8d6cfa26" providerId="AD" clId="Web-{6D163559-E493-BEF4-AD95-5B0FA004E6C9}" dt="2024-05-29T04:33:40.430" v="10" actId="20577"/>
        <pc:sldMkLst>
          <pc:docMk/>
          <pc:sldMk cId="1981651252" sldId="278"/>
        </pc:sldMkLst>
        <pc:spChg chg="mod">
          <ac:chgData name="Kelly Davis" userId="S::kelly.davis@connahsquayhs.org.uk::096ba659-84af-4938-bb69-cbee8d6cfa26" providerId="AD" clId="Web-{6D163559-E493-BEF4-AD95-5B0FA004E6C9}" dt="2024-05-29T04:33:07.258" v="4" actId="20577"/>
          <ac:spMkLst>
            <pc:docMk/>
            <pc:sldMk cId="1981651252" sldId="278"/>
            <ac:spMk id="2" creationId="{B77F1C2E-7359-4E67-E2F1-060331D23AB7}"/>
          </ac:spMkLst>
        </pc:spChg>
        <pc:spChg chg="mod">
          <ac:chgData name="Kelly Davis" userId="S::kelly.davis@connahsquayhs.org.uk::096ba659-84af-4938-bb69-cbee8d6cfa26" providerId="AD" clId="Web-{6D163559-E493-BEF4-AD95-5B0FA004E6C9}" dt="2024-05-29T04:33:33.008" v="8" actId="20577"/>
          <ac:spMkLst>
            <pc:docMk/>
            <pc:sldMk cId="1981651252" sldId="278"/>
            <ac:spMk id="7" creationId="{2E5624FB-155B-4395-46B6-A4D8F5D58C9A}"/>
          </ac:spMkLst>
        </pc:spChg>
        <pc:spChg chg="mod">
          <ac:chgData name="Kelly Davis" userId="S::kelly.davis@connahsquayhs.org.uk::096ba659-84af-4938-bb69-cbee8d6cfa26" providerId="AD" clId="Web-{6D163559-E493-BEF4-AD95-5B0FA004E6C9}" dt="2024-05-29T04:33:40.430" v="10" actId="20577"/>
          <ac:spMkLst>
            <pc:docMk/>
            <pc:sldMk cId="1981651252" sldId="278"/>
            <ac:spMk id="8" creationId="{D9F63377-DD1C-4BBD-5D28-6BF14622536D}"/>
          </ac:spMkLst>
        </pc:spChg>
      </pc:sldChg>
      <pc:sldChg chg="modSp">
        <pc:chgData name="Kelly Davis" userId="S::kelly.davis@connahsquayhs.org.uk::096ba659-84af-4938-bb69-cbee8d6cfa26" providerId="AD" clId="Web-{6D163559-E493-BEF4-AD95-5B0FA004E6C9}" dt="2024-05-29T04:34:12.494" v="20" actId="20577"/>
        <pc:sldMkLst>
          <pc:docMk/>
          <pc:sldMk cId="2744657230" sldId="279"/>
        </pc:sldMkLst>
        <pc:spChg chg="mod">
          <ac:chgData name="Kelly Davis" userId="S::kelly.davis@connahsquayhs.org.uk::096ba659-84af-4938-bb69-cbee8d6cfa26" providerId="AD" clId="Web-{6D163559-E493-BEF4-AD95-5B0FA004E6C9}" dt="2024-05-29T04:33:46.931" v="12" actId="20577"/>
          <ac:spMkLst>
            <pc:docMk/>
            <pc:sldMk cId="2744657230" sldId="279"/>
            <ac:spMk id="2" creationId="{C65EE8F8-148F-B99E-40FA-43CE497387F7}"/>
          </ac:spMkLst>
        </pc:spChg>
        <pc:spChg chg="mod">
          <ac:chgData name="Kelly Davis" userId="S::kelly.davis@connahsquayhs.org.uk::096ba659-84af-4938-bb69-cbee8d6cfa26" providerId="AD" clId="Web-{6D163559-E493-BEF4-AD95-5B0FA004E6C9}" dt="2024-05-29T04:33:53.118" v="14" actId="20577"/>
          <ac:spMkLst>
            <pc:docMk/>
            <pc:sldMk cId="2744657230" sldId="279"/>
            <ac:spMk id="4" creationId="{74C831F6-864D-BABA-AF92-E2DAAB3A976C}"/>
          </ac:spMkLst>
        </pc:spChg>
        <pc:spChg chg="mod">
          <ac:chgData name="Kelly Davis" userId="S::kelly.davis@connahsquayhs.org.uk::096ba659-84af-4938-bb69-cbee8d6cfa26" providerId="AD" clId="Web-{6D163559-E493-BEF4-AD95-5B0FA004E6C9}" dt="2024-05-29T04:33:58.993" v="16" actId="20577"/>
          <ac:spMkLst>
            <pc:docMk/>
            <pc:sldMk cId="2744657230" sldId="279"/>
            <ac:spMk id="6" creationId="{BBFAC2B0-088A-A742-E984-08816EB2A534}"/>
          </ac:spMkLst>
        </pc:spChg>
        <pc:spChg chg="mod">
          <ac:chgData name="Kelly Davis" userId="S::kelly.davis@connahsquayhs.org.uk::096ba659-84af-4938-bb69-cbee8d6cfa26" providerId="AD" clId="Web-{6D163559-E493-BEF4-AD95-5B0FA004E6C9}" dt="2024-05-29T04:34:05.494" v="18" actId="20577"/>
          <ac:spMkLst>
            <pc:docMk/>
            <pc:sldMk cId="2744657230" sldId="279"/>
            <ac:spMk id="9" creationId="{FAC0EE1F-6170-8836-2429-E17EDAC6A750}"/>
          </ac:spMkLst>
        </pc:spChg>
        <pc:spChg chg="mod">
          <ac:chgData name="Kelly Davis" userId="S::kelly.davis@connahsquayhs.org.uk::096ba659-84af-4938-bb69-cbee8d6cfa26" providerId="AD" clId="Web-{6D163559-E493-BEF4-AD95-5B0FA004E6C9}" dt="2024-05-29T04:34:12.494" v="20" actId="20577"/>
          <ac:spMkLst>
            <pc:docMk/>
            <pc:sldMk cId="2744657230" sldId="279"/>
            <ac:spMk id="11" creationId="{BE434E36-C7AA-5216-328F-AB4594226D84}"/>
          </ac:spMkLst>
        </pc:spChg>
      </pc:sldChg>
      <pc:sldChg chg="modSp">
        <pc:chgData name="Kelly Davis" userId="S::kelly.davis@connahsquayhs.org.uk::096ba659-84af-4938-bb69-cbee8d6cfa26" providerId="AD" clId="Web-{6D163559-E493-BEF4-AD95-5B0FA004E6C9}" dt="2024-05-29T04:32:58.586" v="2" actId="20577"/>
        <pc:sldMkLst>
          <pc:docMk/>
          <pc:sldMk cId="2458432041" sldId="280"/>
        </pc:sldMkLst>
        <pc:spChg chg="mod">
          <ac:chgData name="Kelly Davis" userId="S::kelly.davis@connahsquayhs.org.uk::096ba659-84af-4938-bb69-cbee8d6cfa26" providerId="AD" clId="Web-{6D163559-E493-BEF4-AD95-5B0FA004E6C9}" dt="2024-05-29T04:32:58.586" v="2" actId="20577"/>
          <ac:spMkLst>
            <pc:docMk/>
            <pc:sldMk cId="2458432041" sldId="280"/>
            <ac:spMk id="2" creationId="{92C753A5-51E1-7A44-E9A0-95DE87F723AA}"/>
          </ac:spMkLst>
        </pc:spChg>
      </pc:sldChg>
      <pc:sldChg chg="modSp">
        <pc:chgData name="Kelly Davis" userId="S::kelly.davis@connahsquayhs.org.uk::096ba659-84af-4938-bb69-cbee8d6cfa26" providerId="AD" clId="Web-{6D163559-E493-BEF4-AD95-5B0FA004E6C9}" dt="2024-05-29T04:34:31.729" v="24" actId="20577"/>
        <pc:sldMkLst>
          <pc:docMk/>
          <pc:sldMk cId="3785915959" sldId="282"/>
        </pc:sldMkLst>
        <pc:spChg chg="mod">
          <ac:chgData name="Kelly Davis" userId="S::kelly.davis@connahsquayhs.org.uk::096ba659-84af-4938-bb69-cbee8d6cfa26" providerId="AD" clId="Web-{6D163559-E493-BEF4-AD95-5B0FA004E6C9}" dt="2024-05-29T04:34:20.667" v="22" actId="20577"/>
          <ac:spMkLst>
            <pc:docMk/>
            <pc:sldMk cId="3785915959" sldId="282"/>
            <ac:spMk id="4" creationId="{F5F439B9-3B25-1165-7EFF-B0C4845E1093}"/>
          </ac:spMkLst>
        </pc:spChg>
        <pc:spChg chg="mod">
          <ac:chgData name="Kelly Davis" userId="S::kelly.davis@connahsquayhs.org.uk::096ba659-84af-4938-bb69-cbee8d6cfa26" providerId="AD" clId="Web-{6D163559-E493-BEF4-AD95-5B0FA004E6C9}" dt="2024-05-29T04:34:31.729" v="24" actId="20577"/>
          <ac:spMkLst>
            <pc:docMk/>
            <pc:sldMk cId="3785915959" sldId="282"/>
            <ac:spMk id="6" creationId="{D4E2F972-71C4-0D1E-4E4D-CE4124B29869}"/>
          </ac:spMkLst>
        </pc:spChg>
      </pc:sldChg>
      <pc:sldChg chg="modSp">
        <pc:chgData name="Kelly Davis" userId="S::kelly.davis@connahsquayhs.org.uk::096ba659-84af-4938-bb69-cbee8d6cfa26" providerId="AD" clId="Web-{6D163559-E493-BEF4-AD95-5B0FA004E6C9}" dt="2024-05-29T04:34:54.886" v="33" actId="20577"/>
        <pc:sldMkLst>
          <pc:docMk/>
          <pc:sldMk cId="632769890" sldId="284"/>
        </pc:sldMkLst>
        <pc:spChg chg="mod">
          <ac:chgData name="Kelly Davis" userId="S::kelly.davis@connahsquayhs.org.uk::096ba659-84af-4938-bb69-cbee8d6cfa26" providerId="AD" clId="Web-{6D163559-E493-BEF4-AD95-5B0FA004E6C9}" dt="2024-05-29T04:34:39.823" v="26" actId="20577"/>
          <ac:spMkLst>
            <pc:docMk/>
            <pc:sldMk cId="632769890" sldId="284"/>
            <ac:spMk id="2" creationId="{7E6C883F-1227-F311-38A5-B4E17D09B7AB}"/>
          </ac:spMkLst>
        </pc:spChg>
        <pc:spChg chg="mod">
          <ac:chgData name="Kelly Davis" userId="S::kelly.davis@connahsquayhs.org.uk::096ba659-84af-4938-bb69-cbee8d6cfa26" providerId="AD" clId="Web-{6D163559-E493-BEF4-AD95-5B0FA004E6C9}" dt="2024-05-29T04:34:46.433" v="28" actId="20577"/>
          <ac:spMkLst>
            <pc:docMk/>
            <pc:sldMk cId="632769890" sldId="284"/>
            <ac:spMk id="4" creationId="{235860F6-C416-1E2E-120E-314D539F4A7E}"/>
          </ac:spMkLst>
        </pc:spChg>
        <pc:spChg chg="mod">
          <ac:chgData name="Kelly Davis" userId="S::kelly.davis@connahsquayhs.org.uk::096ba659-84af-4938-bb69-cbee8d6cfa26" providerId="AD" clId="Web-{6D163559-E493-BEF4-AD95-5B0FA004E6C9}" dt="2024-05-29T04:34:52.449" v="31" actId="20577"/>
          <ac:spMkLst>
            <pc:docMk/>
            <pc:sldMk cId="632769890" sldId="284"/>
            <ac:spMk id="9" creationId="{E5C5155A-67AA-9F8F-5734-B567AC294D97}"/>
          </ac:spMkLst>
        </pc:spChg>
        <pc:spChg chg="mod">
          <ac:chgData name="Kelly Davis" userId="S::kelly.davis@connahsquayhs.org.uk::096ba659-84af-4938-bb69-cbee8d6cfa26" providerId="AD" clId="Web-{6D163559-E493-BEF4-AD95-5B0FA004E6C9}" dt="2024-05-29T04:34:54.886" v="33" actId="20577"/>
          <ac:spMkLst>
            <pc:docMk/>
            <pc:sldMk cId="632769890" sldId="284"/>
            <ac:spMk id="10" creationId="{59B49D29-3501-5F1D-BF03-49B083B72B1A}"/>
          </ac:spMkLst>
        </pc:spChg>
        <pc:spChg chg="mod">
          <ac:chgData name="Kelly Davis" userId="S::kelly.davis@connahsquayhs.org.uk::096ba659-84af-4938-bb69-cbee8d6cfa26" providerId="AD" clId="Web-{6D163559-E493-BEF4-AD95-5B0FA004E6C9}" dt="2024-05-29T04:33:14.977" v="6" actId="20577"/>
          <ac:spMkLst>
            <pc:docMk/>
            <pc:sldMk cId="632769890" sldId="284"/>
            <ac:spMk id="11" creationId="{73CA8E55-50A9-4198-412B-A239F349004B}"/>
          </ac:spMkLst>
        </pc:spChg>
      </pc:sldChg>
      <pc:sldChg chg="modSp">
        <pc:chgData name="Kelly Davis" userId="S::kelly.davis@connahsquayhs.org.uk::096ba659-84af-4938-bb69-cbee8d6cfa26" providerId="AD" clId="Web-{6D163559-E493-BEF4-AD95-5B0FA004E6C9}" dt="2024-05-29T04:32:48.382" v="0" actId="20577"/>
        <pc:sldMkLst>
          <pc:docMk/>
          <pc:sldMk cId="3948252949" sldId="286"/>
        </pc:sldMkLst>
        <pc:spChg chg="mod">
          <ac:chgData name="Kelly Davis" userId="S::kelly.davis@connahsquayhs.org.uk::096ba659-84af-4938-bb69-cbee8d6cfa26" providerId="AD" clId="Web-{6D163559-E493-BEF4-AD95-5B0FA004E6C9}" dt="2024-05-29T04:32:48.382" v="0" actId="20577"/>
          <ac:spMkLst>
            <pc:docMk/>
            <pc:sldMk cId="3948252949" sldId="286"/>
            <ac:spMk id="4" creationId="{00000000-0000-0000-0000-000000000000}"/>
          </ac:spMkLst>
        </pc:spChg>
      </pc:sldChg>
    </pc:docChg>
  </pc:docChgLst>
  <pc:docChgLst>
    <pc:chgData name="Sian Davies" userId="S::sian.davies@connahsquayhs.org.uk::5e1bb527-8a04-4f10-b1b9-a8041d4d7767" providerId="AD" clId="Web-{9C9B3422-D419-06CE-8795-0779CBC01BE0}"/>
    <pc:docChg chg="modSld">
      <pc:chgData name="Sian Davies" userId="S::sian.davies@connahsquayhs.org.uk::5e1bb527-8a04-4f10-b1b9-a8041d4d7767" providerId="AD" clId="Web-{9C9B3422-D419-06CE-8795-0779CBC01BE0}" dt="2024-06-28T08:33:08.814" v="2" actId="20577"/>
      <pc:docMkLst>
        <pc:docMk/>
      </pc:docMkLst>
      <pc:sldChg chg="modSp">
        <pc:chgData name="Sian Davies" userId="S::sian.davies@connahsquayhs.org.uk::5e1bb527-8a04-4f10-b1b9-a8041d4d7767" providerId="AD" clId="Web-{9C9B3422-D419-06CE-8795-0779CBC01BE0}" dt="2024-06-28T08:33:08.814" v="2" actId="20577"/>
        <pc:sldMkLst>
          <pc:docMk/>
          <pc:sldMk cId="3122446814" sldId="281"/>
        </pc:sldMkLst>
        <pc:spChg chg="mod">
          <ac:chgData name="Sian Davies" userId="S::sian.davies@connahsquayhs.org.uk::5e1bb527-8a04-4f10-b1b9-a8041d4d7767" providerId="AD" clId="Web-{9C9B3422-D419-06CE-8795-0779CBC01BE0}" dt="2024-06-28T08:33:08.814" v="2" actId="20577"/>
          <ac:spMkLst>
            <pc:docMk/>
            <pc:sldMk cId="3122446814" sldId="281"/>
            <ac:spMk id="2" creationId="{C8A5A3AB-29F2-8D94-41F2-D482551BC57C}"/>
          </ac:spMkLst>
        </pc:spChg>
      </pc:sldChg>
    </pc:docChg>
  </pc:docChgLst>
  <pc:docChgLst>
    <pc:chgData name="Hayley Wentel" userId="S::hayley.wentel@connahsquayhs.org.uk::88a8e3f5-b939-4634-a361-b74f35b5778d" providerId="AD" clId="Web-{6475CBEB-6C63-F6BE-21B0-29D91D98BB21}"/>
    <pc:docChg chg="modSld">
      <pc:chgData name="Hayley Wentel" userId="S::hayley.wentel@connahsquayhs.org.uk::88a8e3f5-b939-4634-a361-b74f35b5778d" providerId="AD" clId="Web-{6475CBEB-6C63-F6BE-21B0-29D91D98BB21}" dt="2024-07-01T11:07:43.375" v="182" actId="20577"/>
      <pc:docMkLst>
        <pc:docMk/>
      </pc:docMkLst>
      <pc:sldChg chg="modSp">
        <pc:chgData name="Hayley Wentel" userId="S::hayley.wentel@connahsquayhs.org.uk::88a8e3f5-b939-4634-a361-b74f35b5778d" providerId="AD" clId="Web-{6475CBEB-6C63-F6BE-21B0-29D91D98BB21}" dt="2024-07-01T10:56:05.843" v="34" actId="20577"/>
        <pc:sldMkLst>
          <pc:docMk/>
          <pc:sldMk cId="1981651252" sldId="278"/>
        </pc:sldMkLst>
        <pc:spChg chg="mod">
          <ac:chgData name="Hayley Wentel" userId="S::hayley.wentel@connahsquayhs.org.uk::88a8e3f5-b939-4634-a361-b74f35b5778d" providerId="AD" clId="Web-{6475CBEB-6C63-F6BE-21B0-29D91D98BB21}" dt="2024-07-01T10:54:34.372" v="28" actId="20577"/>
          <ac:spMkLst>
            <pc:docMk/>
            <pc:sldMk cId="1981651252" sldId="278"/>
            <ac:spMk id="2" creationId="{B77F1C2E-7359-4E67-E2F1-060331D23AB7}"/>
          </ac:spMkLst>
        </pc:spChg>
        <pc:spChg chg="mod">
          <ac:chgData name="Hayley Wentel" userId="S::hayley.wentel@connahsquayhs.org.uk::88a8e3f5-b939-4634-a361-b74f35b5778d" providerId="AD" clId="Web-{6475CBEB-6C63-F6BE-21B0-29D91D98BB21}" dt="2024-07-01T10:55:56.186" v="31" actId="20577"/>
          <ac:spMkLst>
            <pc:docMk/>
            <pc:sldMk cId="1981651252" sldId="278"/>
            <ac:spMk id="4" creationId="{DF4B6647-26ED-AE4F-C7C6-F118FCC94D72}"/>
          </ac:spMkLst>
        </pc:spChg>
        <pc:spChg chg="mod">
          <ac:chgData name="Hayley Wentel" userId="S::hayley.wentel@connahsquayhs.org.uk::88a8e3f5-b939-4634-a361-b74f35b5778d" providerId="AD" clId="Web-{6475CBEB-6C63-F6BE-21B0-29D91D98BB21}" dt="2024-07-01T10:54:01.418" v="24" actId="20577"/>
          <ac:spMkLst>
            <pc:docMk/>
            <pc:sldMk cId="1981651252" sldId="278"/>
            <ac:spMk id="7" creationId="{2E5624FB-155B-4395-46B6-A4D8F5D58C9A}"/>
          </ac:spMkLst>
        </pc:spChg>
        <pc:spChg chg="mod">
          <ac:chgData name="Hayley Wentel" userId="S::hayley.wentel@connahsquayhs.org.uk::88a8e3f5-b939-4634-a361-b74f35b5778d" providerId="AD" clId="Web-{6475CBEB-6C63-F6BE-21B0-29D91D98BB21}" dt="2024-07-01T10:56:05.843" v="34" actId="20577"/>
          <ac:spMkLst>
            <pc:docMk/>
            <pc:sldMk cId="1981651252" sldId="278"/>
            <ac:spMk id="8" creationId="{D9F63377-DD1C-4BBD-5D28-6BF14622536D}"/>
          </ac:spMkLst>
        </pc:spChg>
      </pc:sldChg>
      <pc:sldChg chg="modSp">
        <pc:chgData name="Hayley Wentel" userId="S::hayley.wentel@connahsquayhs.org.uk::88a8e3f5-b939-4634-a361-b74f35b5778d" providerId="AD" clId="Web-{6475CBEB-6C63-F6BE-21B0-29D91D98BB21}" dt="2024-07-01T10:56:19.046" v="35" actId="1076"/>
        <pc:sldMkLst>
          <pc:docMk/>
          <pc:sldMk cId="2744657230" sldId="279"/>
        </pc:sldMkLst>
        <pc:spChg chg="mod">
          <ac:chgData name="Hayley Wentel" userId="S::hayley.wentel@connahsquayhs.org.uk::88a8e3f5-b939-4634-a361-b74f35b5778d" providerId="AD" clId="Web-{6475CBEB-6C63-F6BE-21B0-29D91D98BB21}" dt="2024-07-01T10:56:19.046" v="35" actId="1076"/>
          <ac:spMkLst>
            <pc:docMk/>
            <pc:sldMk cId="2744657230" sldId="279"/>
            <ac:spMk id="6" creationId="{BBFAC2B0-088A-A742-E984-08816EB2A534}"/>
          </ac:spMkLst>
        </pc:spChg>
      </pc:sldChg>
      <pc:sldChg chg="modSp">
        <pc:chgData name="Hayley Wentel" userId="S::hayley.wentel@connahsquayhs.org.uk::88a8e3f5-b939-4634-a361-b74f35b5778d" providerId="AD" clId="Web-{6475CBEB-6C63-F6BE-21B0-29D91D98BB21}" dt="2024-07-01T10:53:50.558" v="22" actId="20577"/>
        <pc:sldMkLst>
          <pc:docMk/>
          <pc:sldMk cId="2458432041" sldId="280"/>
        </pc:sldMkLst>
        <pc:spChg chg="mod">
          <ac:chgData name="Hayley Wentel" userId="S::hayley.wentel@connahsquayhs.org.uk::88a8e3f5-b939-4634-a361-b74f35b5778d" providerId="AD" clId="Web-{6475CBEB-6C63-F6BE-21B0-29D91D98BB21}" dt="2024-07-01T10:53:50.558" v="22" actId="20577"/>
          <ac:spMkLst>
            <pc:docMk/>
            <pc:sldMk cId="2458432041" sldId="280"/>
            <ac:spMk id="2" creationId="{92C753A5-51E1-7A44-E9A0-95DE87F723AA}"/>
          </ac:spMkLst>
        </pc:spChg>
        <pc:spChg chg="mod">
          <ac:chgData name="Hayley Wentel" userId="S::hayley.wentel@connahsquayhs.org.uk::88a8e3f5-b939-4634-a361-b74f35b5778d" providerId="AD" clId="Web-{6475CBEB-6C63-F6BE-21B0-29D91D98BB21}" dt="2024-07-01T10:52:14.337" v="6" actId="20577"/>
          <ac:spMkLst>
            <pc:docMk/>
            <pc:sldMk cId="2458432041" sldId="280"/>
            <ac:spMk id="6" creationId="{25C07CEA-84F6-8C26-6F95-D4919D0C9E00}"/>
          </ac:spMkLst>
        </pc:spChg>
      </pc:sldChg>
      <pc:sldChg chg="modSp">
        <pc:chgData name="Hayley Wentel" userId="S::hayley.wentel@connahsquayhs.org.uk::88a8e3f5-b939-4634-a361-b74f35b5778d" providerId="AD" clId="Web-{6475CBEB-6C63-F6BE-21B0-29D91D98BB21}" dt="2024-07-01T11:02:50.399" v="78" actId="20577"/>
        <pc:sldMkLst>
          <pc:docMk/>
          <pc:sldMk cId="3785915959" sldId="282"/>
        </pc:sldMkLst>
        <pc:spChg chg="mod">
          <ac:chgData name="Hayley Wentel" userId="S::hayley.wentel@connahsquayhs.org.uk::88a8e3f5-b939-4634-a361-b74f35b5778d" providerId="AD" clId="Web-{6475CBEB-6C63-F6BE-21B0-29D91D98BB21}" dt="2024-07-01T11:02:50.399" v="78" actId="20577"/>
          <ac:spMkLst>
            <pc:docMk/>
            <pc:sldMk cId="3785915959" sldId="282"/>
            <ac:spMk id="2" creationId="{FF1F1BCE-76F1-3B00-C414-643188F0671E}"/>
          </ac:spMkLst>
        </pc:spChg>
        <pc:spChg chg="mod">
          <ac:chgData name="Hayley Wentel" userId="S::hayley.wentel@connahsquayhs.org.uk::88a8e3f5-b939-4634-a361-b74f35b5778d" providerId="AD" clId="Web-{6475CBEB-6C63-F6BE-21B0-29D91D98BB21}" dt="2024-07-01T10:59:57.458" v="49" actId="20577"/>
          <ac:spMkLst>
            <pc:docMk/>
            <pc:sldMk cId="3785915959" sldId="282"/>
            <ac:spMk id="4" creationId="{F5F439B9-3B25-1165-7EFF-B0C4845E1093}"/>
          </ac:spMkLst>
        </pc:spChg>
        <pc:spChg chg="mod">
          <ac:chgData name="Hayley Wentel" userId="S::hayley.wentel@connahsquayhs.org.uk::88a8e3f5-b939-4634-a361-b74f35b5778d" providerId="AD" clId="Web-{6475CBEB-6C63-F6BE-21B0-29D91D98BB21}" dt="2024-07-01T11:01:32.429" v="63" actId="20577"/>
          <ac:spMkLst>
            <pc:docMk/>
            <pc:sldMk cId="3785915959" sldId="282"/>
            <ac:spMk id="6" creationId="{D4E2F972-71C4-0D1E-4E4D-CE4124B29869}"/>
          </ac:spMkLst>
        </pc:spChg>
      </pc:sldChg>
      <pc:sldChg chg="modSp">
        <pc:chgData name="Hayley Wentel" userId="S::hayley.wentel@connahsquayhs.org.uk::88a8e3f5-b939-4634-a361-b74f35b5778d" providerId="AD" clId="Web-{6475CBEB-6C63-F6BE-21B0-29D91D98BB21}" dt="2024-07-01T11:07:43.375" v="182" actId="20577"/>
        <pc:sldMkLst>
          <pc:docMk/>
          <pc:sldMk cId="632769890" sldId="284"/>
        </pc:sldMkLst>
        <pc:spChg chg="mod">
          <ac:chgData name="Hayley Wentel" userId="S::hayley.wentel@connahsquayhs.org.uk::88a8e3f5-b939-4634-a361-b74f35b5778d" providerId="AD" clId="Web-{6475CBEB-6C63-F6BE-21B0-29D91D98BB21}" dt="2024-07-01T11:07:43.375" v="182" actId="20577"/>
          <ac:spMkLst>
            <pc:docMk/>
            <pc:sldMk cId="632769890" sldId="284"/>
            <ac:spMk id="9" creationId="{E5C5155A-67AA-9F8F-5734-B567AC294D97}"/>
          </ac:spMkLst>
        </pc:spChg>
        <pc:spChg chg="mod">
          <ac:chgData name="Hayley Wentel" userId="S::hayley.wentel@connahsquayhs.org.uk::88a8e3f5-b939-4634-a361-b74f35b5778d" providerId="AD" clId="Web-{6475CBEB-6C63-F6BE-21B0-29D91D98BB21}" dt="2024-07-01T11:05:06.731" v="135" actId="20577"/>
          <ac:spMkLst>
            <pc:docMk/>
            <pc:sldMk cId="632769890" sldId="284"/>
            <ac:spMk id="10" creationId="{59B49D29-3501-5F1D-BF03-49B083B72B1A}"/>
          </ac:spMkLst>
        </pc:spChg>
        <pc:spChg chg="mod">
          <ac:chgData name="Hayley Wentel" userId="S::hayley.wentel@connahsquayhs.org.uk::88a8e3f5-b939-4634-a361-b74f35b5778d" providerId="AD" clId="Web-{6475CBEB-6C63-F6BE-21B0-29D91D98BB21}" dt="2024-07-01T11:06:49.921" v="172" actId="20577"/>
          <ac:spMkLst>
            <pc:docMk/>
            <pc:sldMk cId="632769890" sldId="284"/>
            <ac:spMk id="11" creationId="{73CA8E55-50A9-4198-412B-A239F349004B}"/>
          </ac:spMkLst>
        </pc:spChg>
      </pc:sldChg>
    </pc:docChg>
  </pc:docChgLst>
  <pc:docChgLst>
    <pc:chgData name="Hayley Wentel" userId="S::hayley.wentel@connahsquayhs.org.uk::88a8e3f5-b939-4634-a361-b74f35b5778d" providerId="AD" clId="Web-{4820F24B-82F9-3B88-04A1-E14927F05F21}"/>
    <pc:docChg chg="modSld">
      <pc:chgData name="Hayley Wentel" userId="S::hayley.wentel@connahsquayhs.org.uk::88a8e3f5-b939-4634-a361-b74f35b5778d" providerId="AD" clId="Web-{4820F24B-82F9-3B88-04A1-E14927F05F21}" dt="2024-06-28T12:47:54.965" v="107" actId="20577"/>
      <pc:docMkLst>
        <pc:docMk/>
      </pc:docMkLst>
      <pc:sldChg chg="modSp">
        <pc:chgData name="Hayley Wentel" userId="S::hayley.wentel@connahsquayhs.org.uk::88a8e3f5-b939-4634-a361-b74f35b5778d" providerId="AD" clId="Web-{4820F24B-82F9-3B88-04A1-E14927F05F21}" dt="2024-06-28T12:32:28.634" v="41" actId="20577"/>
        <pc:sldMkLst>
          <pc:docMk/>
          <pc:sldMk cId="1981651252" sldId="278"/>
        </pc:sldMkLst>
        <pc:spChg chg="mod">
          <ac:chgData name="Hayley Wentel" userId="S::hayley.wentel@connahsquayhs.org.uk::88a8e3f5-b939-4634-a361-b74f35b5778d" providerId="AD" clId="Web-{4820F24B-82F9-3B88-04A1-E14927F05F21}" dt="2024-06-28T12:32:28.634" v="41" actId="20577"/>
          <ac:spMkLst>
            <pc:docMk/>
            <pc:sldMk cId="1981651252" sldId="278"/>
            <ac:spMk id="7" creationId="{2E5624FB-155B-4395-46B6-A4D8F5D58C9A}"/>
          </ac:spMkLst>
        </pc:spChg>
      </pc:sldChg>
      <pc:sldChg chg="modSp">
        <pc:chgData name="Hayley Wentel" userId="S::hayley.wentel@connahsquayhs.org.uk::88a8e3f5-b939-4634-a361-b74f35b5778d" providerId="AD" clId="Web-{4820F24B-82F9-3B88-04A1-E14927F05F21}" dt="2024-06-28T12:35:16.921" v="63" actId="20577"/>
        <pc:sldMkLst>
          <pc:docMk/>
          <pc:sldMk cId="2744657230" sldId="279"/>
        </pc:sldMkLst>
        <pc:spChg chg="mod">
          <ac:chgData name="Hayley Wentel" userId="S::hayley.wentel@connahsquayhs.org.uk::88a8e3f5-b939-4634-a361-b74f35b5778d" providerId="AD" clId="Web-{4820F24B-82F9-3B88-04A1-E14927F05F21}" dt="2024-06-28T12:32:57.291" v="44" actId="20577"/>
          <ac:spMkLst>
            <pc:docMk/>
            <pc:sldMk cId="2744657230" sldId="279"/>
            <ac:spMk id="2" creationId="{C65EE8F8-148F-B99E-40FA-43CE497387F7}"/>
          </ac:spMkLst>
        </pc:spChg>
        <pc:spChg chg="mod">
          <ac:chgData name="Hayley Wentel" userId="S::hayley.wentel@connahsquayhs.org.uk::88a8e3f5-b939-4634-a361-b74f35b5778d" providerId="AD" clId="Web-{4820F24B-82F9-3B88-04A1-E14927F05F21}" dt="2024-06-28T12:34:12.294" v="50" actId="20577"/>
          <ac:spMkLst>
            <pc:docMk/>
            <pc:sldMk cId="2744657230" sldId="279"/>
            <ac:spMk id="4" creationId="{74C831F6-864D-BABA-AF92-E2DAAB3A976C}"/>
          </ac:spMkLst>
        </pc:spChg>
        <pc:spChg chg="mod">
          <ac:chgData name="Hayley Wentel" userId="S::hayley.wentel@connahsquayhs.org.uk::88a8e3f5-b939-4634-a361-b74f35b5778d" providerId="AD" clId="Web-{4820F24B-82F9-3B88-04A1-E14927F05F21}" dt="2024-06-28T12:34:42.232" v="54" actId="14100"/>
          <ac:spMkLst>
            <pc:docMk/>
            <pc:sldMk cId="2744657230" sldId="279"/>
            <ac:spMk id="6" creationId="{BBFAC2B0-088A-A742-E984-08816EB2A534}"/>
          </ac:spMkLst>
        </pc:spChg>
        <pc:spChg chg="mod">
          <ac:chgData name="Hayley Wentel" userId="S::hayley.wentel@connahsquayhs.org.uk::88a8e3f5-b939-4634-a361-b74f35b5778d" providerId="AD" clId="Web-{4820F24B-82F9-3B88-04A1-E14927F05F21}" dt="2024-06-28T12:35:05.670" v="59" actId="20577"/>
          <ac:spMkLst>
            <pc:docMk/>
            <pc:sldMk cId="2744657230" sldId="279"/>
            <ac:spMk id="9" creationId="{FAC0EE1F-6170-8836-2429-E17EDAC6A750}"/>
          </ac:spMkLst>
        </pc:spChg>
        <pc:spChg chg="mod">
          <ac:chgData name="Hayley Wentel" userId="S::hayley.wentel@connahsquayhs.org.uk::88a8e3f5-b939-4634-a361-b74f35b5778d" providerId="AD" clId="Web-{4820F24B-82F9-3B88-04A1-E14927F05F21}" dt="2024-06-28T12:35:16.921" v="63" actId="20577"/>
          <ac:spMkLst>
            <pc:docMk/>
            <pc:sldMk cId="2744657230" sldId="279"/>
            <ac:spMk id="11" creationId="{BE434E36-C7AA-5216-328F-AB4594226D84}"/>
          </ac:spMkLst>
        </pc:spChg>
      </pc:sldChg>
      <pc:sldChg chg="addSp modSp">
        <pc:chgData name="Hayley Wentel" userId="S::hayley.wentel@connahsquayhs.org.uk::88a8e3f5-b939-4634-a361-b74f35b5778d" providerId="AD" clId="Web-{4820F24B-82F9-3B88-04A1-E14927F05F21}" dt="2024-06-28T12:29:56.800" v="12"/>
        <pc:sldMkLst>
          <pc:docMk/>
          <pc:sldMk cId="3122446814" sldId="281"/>
        </pc:sldMkLst>
        <pc:graphicFrameChg chg="add mod modGraphic">
          <ac:chgData name="Hayley Wentel" userId="S::hayley.wentel@connahsquayhs.org.uk::88a8e3f5-b939-4634-a361-b74f35b5778d" providerId="AD" clId="Web-{4820F24B-82F9-3B88-04A1-E14927F05F21}" dt="2024-06-28T12:29:56.800" v="12"/>
          <ac:graphicFrameMkLst>
            <pc:docMk/>
            <pc:sldMk cId="3122446814" sldId="281"/>
            <ac:graphicFrameMk id="7" creationId="{31F01BD2-8F11-46A6-C9AE-C94EDE90AB99}"/>
          </ac:graphicFrameMkLst>
        </pc:graphicFrameChg>
      </pc:sldChg>
      <pc:sldChg chg="modSp">
        <pc:chgData name="Hayley Wentel" userId="S::hayley.wentel@connahsquayhs.org.uk::88a8e3f5-b939-4634-a361-b74f35b5778d" providerId="AD" clId="Web-{4820F24B-82F9-3B88-04A1-E14927F05F21}" dt="2024-06-28T12:47:54.965" v="107" actId="20577"/>
        <pc:sldMkLst>
          <pc:docMk/>
          <pc:sldMk cId="632769890" sldId="284"/>
        </pc:sldMkLst>
        <pc:spChg chg="mod">
          <ac:chgData name="Hayley Wentel" userId="S::hayley.wentel@connahsquayhs.org.uk::88a8e3f5-b939-4634-a361-b74f35b5778d" providerId="AD" clId="Web-{4820F24B-82F9-3B88-04A1-E14927F05F21}" dt="2024-06-28T12:47:54.965" v="107" actId="20577"/>
          <ac:spMkLst>
            <pc:docMk/>
            <pc:sldMk cId="632769890" sldId="284"/>
            <ac:spMk id="4" creationId="{235860F6-C416-1E2E-120E-314D539F4A7E}"/>
          </ac:spMkLst>
        </pc:spChg>
      </pc:sldChg>
      <pc:sldChg chg="modSp">
        <pc:chgData name="Hayley Wentel" userId="S::hayley.wentel@connahsquayhs.org.uk::88a8e3f5-b939-4634-a361-b74f35b5778d" providerId="AD" clId="Web-{4820F24B-82F9-3B88-04A1-E14927F05F21}" dt="2024-06-28T12:26:01.104" v="6" actId="20577"/>
        <pc:sldMkLst>
          <pc:docMk/>
          <pc:sldMk cId="3948252949" sldId="286"/>
        </pc:sldMkLst>
        <pc:spChg chg="mod">
          <ac:chgData name="Hayley Wentel" userId="S::hayley.wentel@connahsquayhs.org.uk::88a8e3f5-b939-4634-a361-b74f35b5778d" providerId="AD" clId="Web-{4820F24B-82F9-3B88-04A1-E14927F05F21}" dt="2024-06-28T12:26:01.104" v="6" actId="20577"/>
          <ac:spMkLst>
            <pc:docMk/>
            <pc:sldMk cId="3948252949" sldId="286"/>
            <ac:spMk id="2" creationId="{00000000-0000-0000-0000-000000000000}"/>
          </ac:spMkLst>
        </pc:spChg>
        <pc:spChg chg="mod">
          <ac:chgData name="Hayley Wentel" userId="S::hayley.wentel@connahsquayhs.org.uk::88a8e3f5-b939-4634-a361-b74f35b5778d" providerId="AD" clId="Web-{4820F24B-82F9-3B88-04A1-E14927F05F21}" dt="2024-06-28T12:25:58.260" v="5" actId="20577"/>
          <ac:spMkLst>
            <pc:docMk/>
            <pc:sldMk cId="3948252949" sldId="286"/>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9</a:t>
            </a:r>
            <a:endParaRPr lang="en-GB" dirty="0"/>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Spreadsheets</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a:xfrm>
            <a:off x="325821" y="867011"/>
            <a:ext cx="10060544" cy="6348443"/>
          </a:xfrm>
        </p:spPr>
        <p:txBody>
          <a:bodyPr lIns="180000" tIns="180000" rIns="180000" bIns="180000" anchor="t">
            <a:normAutofit/>
          </a:bodyPr>
          <a:lstStyle/>
          <a:p>
            <a:pPr algn="ctr"/>
            <a:r>
              <a:rPr lang="en-GB" sz="1100" u="sng">
                <a:latin typeface="Arial"/>
                <a:cs typeface="Arial"/>
              </a:rPr>
              <a:t>Technology Vision at CQHS. </a:t>
            </a:r>
            <a:endParaRPr lang="en-US" sz="1100">
              <a:latin typeface="Arial"/>
              <a:cs typeface="Arial"/>
            </a:endParaRPr>
          </a:p>
          <a:p>
            <a:endParaRPr lang="en-US" sz="1100" dirty="0">
              <a:latin typeface="Arial"/>
              <a:cs typeface="Arial"/>
            </a:endParaRPr>
          </a:p>
          <a:p>
            <a:r>
              <a:rPr lang="en-US" sz="1100" dirty="0" err="1">
                <a:solidFill>
                  <a:srgbClr val="202124"/>
                </a:solidFill>
                <a:latin typeface="Arial"/>
                <a:cs typeface="Arial"/>
              </a:rPr>
              <a:t>Technoleg</a:t>
            </a:r>
            <a:r>
              <a:rPr lang="en-US" sz="11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a:t>
            </a:r>
            <a:r>
              <a:rPr lang="en-US" sz="1100" dirty="0">
                <a:solidFill>
                  <a:srgbClr val="000000"/>
                </a:solidFill>
                <a:latin typeface="Arial"/>
                <a:cs typeface="Arial"/>
              </a:rPr>
              <a:t> Our aim is to teach learners to understand and consider the wider impacts on local areas and wider environments around Wales.</a:t>
            </a:r>
          </a:p>
          <a:p>
            <a:r>
              <a:rPr lang="en-GB" sz="1100" dirty="0">
                <a:latin typeface="Arial"/>
                <a:cs typeface="Arial"/>
              </a:rPr>
              <a:t>We envision a transformative learning environment that inspires students to embark on a journey of discovery and innovation. We integrate ICT skills, business acumen, engineering and construction principles with a hands on approach. Through this, we aim to empower our students to become ambitious, capable learners, healthy, confident individuals, enterprising, creative contributors, and ethical, informed citizens.</a:t>
            </a:r>
            <a:endParaRPr lang="en-US" sz="1100" dirty="0">
              <a:latin typeface="Arial"/>
              <a:cs typeface="Arial"/>
            </a:endParaRPr>
          </a:p>
          <a:p>
            <a:r>
              <a:rPr lang="en-GB" sz="1100" dirty="0">
                <a:latin typeface="Arial"/>
                <a:cs typeface="Arial"/>
              </a:rPr>
              <a:t>Our commitment to excellence is evident in our Key Stage 3 schemes of work, where learners engage in a variety of design and creative tasks. These activities serve as dynamic platforms for cultivating creativity and exploration, enabling students to develop not only technical proficiency but also essential life skills. As they progress into Key Stage 4, our comprehensive curriculum expands to include specialised subjects that caters to the diverse interests and aspirations of our students, preparing students for the challenges and opportunities of the future. Whether navigating the complexities of coding and programming or understanding the principles of entrepreneurship and engineering, our students are equipped with the skills necessary to excel in their chosen fields.</a:t>
            </a:r>
            <a:endParaRPr lang="en-US" sz="1100" dirty="0">
              <a:latin typeface="Arial"/>
              <a:cs typeface="Arial"/>
            </a:endParaRPr>
          </a:p>
          <a:p>
            <a:r>
              <a:rPr lang="en-GB" sz="1100" dirty="0">
                <a:latin typeface="Arial"/>
                <a:cs typeface="Arial"/>
              </a:rPr>
              <a:t>The carefully crafted Scheme of Learning in KS3 reflects our implementation of curriculum for Wales, ensuring that each SOL aligns with one or more of the four purposes. By focusing on practical, hands-on projects, we aim </a:t>
            </a:r>
            <a:r>
              <a:rPr lang="en-GB" sz="1100" dirty="0">
                <a:solidFill>
                  <a:srgbClr val="0D0D0D"/>
                </a:solidFill>
                <a:latin typeface="Arial"/>
                <a:cs typeface="Arial"/>
              </a:rPr>
              <a:t>to propel their skills forward, nurturing a comprehensive understanding of how technology interconnects and is applied in real-world scenarios.</a:t>
            </a:r>
            <a:endParaRPr lang="en-US" sz="1100" dirty="0">
              <a:solidFill>
                <a:srgbClr val="0D0D0D"/>
              </a:solidFill>
              <a:latin typeface="Arial"/>
              <a:cs typeface="Arial"/>
            </a:endParaRPr>
          </a:p>
          <a:p>
            <a:r>
              <a:rPr lang="en-GB" sz="1100" dirty="0">
                <a:latin typeface="Arial"/>
                <a:cs typeface="Arial"/>
              </a:rPr>
              <a:t>Our Technology Department is dedicated to nurturing well-rounded individuals who not only excel academically but also embody the qualities of resilience, creativity, and ethical responsibility. We prepare our students to navigate the challenges of the future, equipping them with the skills and knowledge to make meaningful contributions to society and thrive in an ever-evolving technological landscape.</a:t>
            </a:r>
            <a:endParaRPr lang="en-US" sz="1100" dirty="0">
              <a:latin typeface="Arial"/>
              <a:cs typeface="Arial"/>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xfrm>
            <a:off x="325821" y="405483"/>
            <a:ext cx="10060544" cy="461409"/>
          </a:xfrm>
          <a:solidFill>
            <a:srgbClr val="ED5A3E"/>
          </a:solidFill>
        </p:spPr>
        <p:txBody>
          <a:bodyPr/>
          <a:lstStyle/>
          <a:p>
            <a:r>
              <a:rPr lang="en-US" sz="1200" dirty="0"/>
              <a:t>Department Vision</a:t>
            </a: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A0DCDB6C-1C66-8A65-DDEF-2800BCE839BE}"/>
              </a:ext>
            </a:extLst>
          </p:cNvPr>
          <p:cNvSpPr>
            <a:spLocks noGrp="1"/>
          </p:cNvSpPr>
          <p:nvPr/>
        </p:nvSpPr>
        <p:spPr>
          <a:xfrm>
            <a:off x="-6638" y="1562"/>
            <a:ext cx="10696330" cy="356498"/>
          </a:xfrm>
          <a:prstGeom prst="rect">
            <a:avLst/>
          </a:prstGeom>
          <a:solidFill>
            <a:srgbClr val="ED5A3E"/>
          </a:solidFill>
          <a:ln w="0">
            <a:noFill/>
          </a:ln>
        </p:spPr>
        <p:txBody>
          <a:bodyPr lIns="144000" anchor="ctr" anchorCtr="0">
            <a:noAutofit/>
          </a:bodyPr>
          <a:lstStyle>
            <a:lvl1pPr marL="0" indent="0" algn="l" defTabSz="1007943" rtl="0" eaLnBrk="1" latinLnBrk="0" hangingPunct="1">
              <a:lnSpc>
                <a:spcPct val="90000"/>
              </a:lnSpc>
              <a:spcBef>
                <a:spcPts val="1102"/>
              </a:spcBef>
              <a:buFont typeface="Arial" panose="020B0604020202020204" pitchFamily="34" charset="0"/>
              <a:buNone/>
              <a:defRPr sz="1800" b="1" kern="1200">
                <a:solidFill>
                  <a:schemeClr val="bg1"/>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sz="1200" dirty="0"/>
              <a:t>Overall Learning Journey 7-11 Overtime</a:t>
            </a:r>
          </a:p>
        </p:txBody>
      </p:sp>
      <p:graphicFrame>
        <p:nvGraphicFramePr>
          <p:cNvPr id="8" name="Table 7">
            <a:extLst>
              <a:ext uri="{FF2B5EF4-FFF2-40B4-BE49-F238E27FC236}">
                <a16:creationId xmlns:a16="http://schemas.microsoft.com/office/drawing/2014/main" id="{1A3C9A1C-408E-31F2-2D2B-32955DC150D0}"/>
              </a:ext>
            </a:extLst>
          </p:cNvPr>
          <p:cNvGraphicFramePr>
            <a:graphicFrameLocks noGrp="1"/>
          </p:cNvGraphicFramePr>
          <p:nvPr/>
        </p:nvGraphicFramePr>
        <p:xfrm>
          <a:off x="860" y="363529"/>
          <a:ext cx="10680976" cy="7486368"/>
        </p:xfrm>
        <a:graphic>
          <a:graphicData uri="http://schemas.openxmlformats.org/drawingml/2006/table">
            <a:tbl>
              <a:tblPr bandRow="1">
                <a:tableStyleId>{5C22544A-7EE6-4342-B048-85BDC9FD1C3A}</a:tableStyleId>
              </a:tblPr>
              <a:tblGrid>
                <a:gridCol w="432909">
                  <a:extLst>
                    <a:ext uri="{9D8B030D-6E8A-4147-A177-3AD203B41FA5}">
                      <a16:colId xmlns:a16="http://schemas.microsoft.com/office/drawing/2014/main" val="478412160"/>
                    </a:ext>
                  </a:extLst>
                </a:gridCol>
                <a:gridCol w="2344135">
                  <a:extLst>
                    <a:ext uri="{9D8B030D-6E8A-4147-A177-3AD203B41FA5}">
                      <a16:colId xmlns:a16="http://schemas.microsoft.com/office/drawing/2014/main" val="3418382483"/>
                    </a:ext>
                  </a:extLst>
                </a:gridCol>
                <a:gridCol w="4496546">
                  <a:extLst>
                    <a:ext uri="{9D8B030D-6E8A-4147-A177-3AD203B41FA5}">
                      <a16:colId xmlns:a16="http://schemas.microsoft.com/office/drawing/2014/main" val="1347966976"/>
                    </a:ext>
                  </a:extLst>
                </a:gridCol>
                <a:gridCol w="3407386">
                  <a:extLst>
                    <a:ext uri="{9D8B030D-6E8A-4147-A177-3AD203B41FA5}">
                      <a16:colId xmlns:a16="http://schemas.microsoft.com/office/drawing/2014/main" val="3358467987"/>
                    </a:ext>
                  </a:extLst>
                </a:gridCol>
              </a:tblGrid>
              <a:tr h="190500">
                <a:tc rowSpan="6">
                  <a:txBody>
                    <a:bodyPr/>
                    <a:lstStyle/>
                    <a:p>
                      <a:pPr lvl="0" algn="l">
                        <a:buNone/>
                      </a:pPr>
                      <a:endParaRPr lang="en-US" sz="3600" b="0" i="0" dirty="0">
                        <a:effectLst/>
                        <a:latin typeface="Calibri"/>
                      </a:endParaRPr>
                    </a:p>
                    <a:p>
                      <a:pPr lvl="0" algn="l">
                        <a:buNone/>
                      </a:pPr>
                      <a:endParaRPr lang="en-US" sz="3600" b="0" i="0" dirty="0">
                        <a:effectLst/>
                        <a:latin typeface="Calibri"/>
                      </a:endParaRPr>
                    </a:p>
                    <a:p>
                      <a:pPr lvl="0" algn="l">
                        <a:buNone/>
                      </a:pPr>
                      <a:r>
                        <a:rPr lang="en-US" sz="3600" b="0" i="0" dirty="0">
                          <a:effectLst/>
                          <a:latin typeface="Calibri"/>
                        </a:rPr>
                        <a:t>7</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Understanding Internet Safety </a:t>
                      </a: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Introduction to internet safety, focusing on the basic principles of keeping personal information private. Activities include identifying safe vs unsafe online behaviors.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Principles of internet safety; how to identify personal information.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840906904"/>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err="1">
                          <a:effectLst/>
                          <a:latin typeface="Calibri"/>
                        </a:rPr>
                        <a:t>Recognising</a:t>
                      </a:r>
                      <a:r>
                        <a:rPr lang="en-US" sz="900" b="0" i="0" dirty="0">
                          <a:effectLst/>
                          <a:latin typeface="Calibri"/>
                        </a:rPr>
                        <a:t> and Responding to Cyberbullying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Discuss what cyberbullying is, its effects, and how to respond to it, including reporting mechanisms. Role-play scenarios are used for demonstration.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Definition of cyberbullying, its impact, and responding techniques.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648685131"/>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Preventing Online Identity Theft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Explore how identity theft occurs online and ways to protect oneself, including password security.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How online identity theft occurs; methods of protection.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079146041"/>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Using Appropriate Language Online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Examine the importance of using respectful and appropriate language online. Role-play and discussion are used.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Importance of respectful online communication.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65231375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Being a Safe Digital Citizen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Define digital citizenship and discuss the responsibilities involved. Activities include creating a digital citizenship pledge.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Components of safe digital citizenship.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697006858"/>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Understanding and Managing Digital Footprints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Learn what digital footprints are and how actions online contribute to this. Students will assess their own digital footprints.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How digital footprints are created and managed.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687250535"/>
                  </a:ext>
                </a:extLst>
              </a:tr>
              <a:tr h="190500">
                <a:tc rowSpan="7">
                  <a:txBody>
                    <a:bodyPr/>
                    <a:lstStyle/>
                    <a:p>
                      <a:pPr lvl="0" algn="l">
                        <a:buNone/>
                      </a:pPr>
                      <a:r>
                        <a:rPr lang="en-US" sz="3600" b="0" i="0" u="none" strike="noStrike" noProof="0" dirty="0">
                          <a:solidFill>
                            <a:srgbClr val="000000"/>
                          </a:solidFill>
                          <a:effectLst/>
                          <a:latin typeface="Calibri"/>
                        </a:rPr>
                        <a:t>8</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err="1">
                          <a:effectLst/>
                          <a:latin typeface="Calibri"/>
                        </a:rPr>
                        <a:t>Analysing</a:t>
                      </a:r>
                      <a:r>
                        <a:rPr lang="en-US" sz="900" b="0" i="0" dirty="0">
                          <a:effectLst/>
                          <a:latin typeface="Calibri"/>
                        </a:rPr>
                        <a:t> My Media Consumption </a:t>
                      </a: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Students reflect on their media consumption and its influences.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Influence of media on perceptions and behavior.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35224017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Understanding Copyright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Introduction to copyright, including what it protects and why it’s important. Case studies on copyright infringement are </a:t>
                      </a:r>
                      <a:r>
                        <a:rPr lang="en-US" sz="900" b="0" i="0" err="1">
                          <a:effectLst/>
                          <a:latin typeface="Calibri"/>
                        </a:rPr>
                        <a:t>analysed</a:t>
                      </a:r>
                      <a:r>
                        <a:rPr lang="en-US" sz="900" b="0" i="0" dirty="0">
                          <a:effectLst/>
                          <a:latin typeface="Calibri"/>
                        </a:rPr>
                        <a: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Basics of copyright laws.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388734641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Developing My Online Identity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Discuss the creation of online identities and their impact on personal and professional life. Create positive online bios.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Impact of online identities.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129150867"/>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Navigating Social Media Responsibly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Explore the functionalities and responsibilities of using social media platforms. Discuss the concept of a digital footprint in the context of social media.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Safe and responsible use of social media.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181949287"/>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Consequences of Illegal Downloading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Learn about the legal and ethical consequences of illegal downloading and sharing.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Legal and ethical implications of illegal downloading.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321257193"/>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Assessing Technology's Impact on Society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Debate the positive and negative effects of technology on society, including its impact on human interaction and mental health.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Positive and negative impacts of technology on society.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243212599"/>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Identifying Trustworthy Sites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Skills for evaluating the credibility of online sources, including checking for authorship and date of publication.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Criteria for evaluating website credibility.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572185407"/>
                  </a:ext>
                </a:extLst>
              </a:tr>
              <a:tr h="190500">
                <a:tc rowSpan="5">
                  <a:txBody>
                    <a:bodyPr/>
                    <a:lstStyle/>
                    <a:p>
                      <a:pPr lvl="0" algn="l">
                        <a:buNone/>
                      </a:pPr>
                      <a:r>
                        <a:rPr lang="en-US" sz="3600" b="0" i="0" u="none" strike="noStrike" noProof="0" dirty="0">
                          <a:solidFill>
                            <a:srgbClr val="000000"/>
                          </a:solidFill>
                          <a:effectLst/>
                          <a:latin typeface="Calibri"/>
                        </a:rPr>
                        <a:t>9</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FAE2D5"/>
                    </a:solidFill>
                  </a:tcPr>
                </a:tc>
                <a:tc>
                  <a:txBody>
                    <a:bodyPr/>
                    <a:lstStyle/>
                    <a:p>
                      <a:pPr algn="l" rtl="0" fontAlgn="base"/>
                      <a:r>
                        <a:rPr lang="en-US" sz="900" b="0" i="0" dirty="0">
                          <a:effectLst/>
                          <a:latin typeface="Calibri"/>
                        </a:rPr>
                        <a:t>Revisiting Copyright </a:t>
                      </a: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Deepen understanding of copyright, focusing on fair use, and creative commons. Activities include creating a work and determining its copyright status.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Advanced concepts in copyright, fair use, and creative commons.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3060247777"/>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AE2D5"/>
                    </a:solidFill>
                  </a:tcPr>
                </a:tc>
                <a:tc>
                  <a:txBody>
                    <a:bodyPr/>
                    <a:lstStyle/>
                    <a:p>
                      <a:pPr algn="l" rtl="0" fontAlgn="base"/>
                      <a:r>
                        <a:rPr lang="en-US" sz="900" b="0" i="0" dirty="0">
                          <a:effectLst/>
                          <a:latin typeface="Calibri"/>
                        </a:rPr>
                        <a:t>Managing Digital Footprints Effectively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Strategies for positively managing and controlling digital footprints, including privacy settings and online </a:t>
                      </a:r>
                      <a:r>
                        <a:rPr lang="en-US" sz="900" b="0" i="0" err="1">
                          <a:effectLst/>
                          <a:latin typeface="Calibri"/>
                        </a:rPr>
                        <a:t>behaviour</a:t>
                      </a:r>
                      <a:r>
                        <a:rPr lang="en-US" sz="900" b="0" i="0" dirty="0">
                          <a:effectLst/>
                          <a:latin typeface="Calibri"/>
                        </a:rPr>
                        <a:t> adjustments.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Strategies for managing digital footprints.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797782256"/>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AE2D5"/>
                    </a:solidFill>
                  </a:tcPr>
                </a:tc>
                <a:tc>
                  <a:txBody>
                    <a:bodyPr/>
                    <a:lstStyle/>
                    <a:p>
                      <a:pPr algn="l" rtl="0" fontAlgn="base"/>
                      <a:r>
                        <a:rPr lang="en-US" sz="900" b="0" i="0" dirty="0">
                          <a:effectLst/>
                          <a:latin typeface="Calibri"/>
                        </a:rPr>
                        <a:t>Creating an Effective Online Presence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Students create or revise their online profiles/portfolios with a focus on positive online presence and safety.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Best practices for online profiles and digital presence.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52262725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AE2D5"/>
                    </a:solidFill>
                  </a:tcPr>
                </a:tc>
                <a:tc>
                  <a:txBody>
                    <a:bodyPr/>
                    <a:lstStyle/>
                    <a:p>
                      <a:pPr algn="l" rtl="0" fontAlgn="base"/>
                      <a:r>
                        <a:rPr lang="en-US" sz="900" b="0" i="0" dirty="0">
                          <a:effectLst/>
                          <a:latin typeface="Calibri"/>
                        </a:rPr>
                        <a:t>Responsibly Using Social Media for Personal Branding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Explore how to use social media responsibly to build a personal brand. Case studies of successful online presences are reviewed.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Building a responsible and effective personal brand on social media.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939276592"/>
                  </a:ext>
                </a:extLst>
              </a:tr>
              <a:tr h="506448">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AE2D5"/>
                    </a:solidFill>
                  </a:tcPr>
                </a:tc>
                <a:tc>
                  <a:txBody>
                    <a:bodyPr/>
                    <a:lstStyle/>
                    <a:p>
                      <a:pPr algn="l" rtl="0" fontAlgn="base"/>
                      <a:r>
                        <a:rPr lang="en-US" sz="900" b="0" i="0" dirty="0">
                          <a:effectLst/>
                          <a:latin typeface="Calibri"/>
                        </a:rPr>
                        <a:t>Evaluating Our Relationship with Technology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Reflect on personal technology use, its impact on daily life, and strategies to maintain a healthy digital lifestyle.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Self-assessment and management of personal technology use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4011243584"/>
                  </a:ext>
                </a:extLst>
              </a:tr>
            </a:tbl>
          </a:graphicData>
        </a:graphic>
      </p:graphicFrame>
    </p:spTree>
    <p:extLst>
      <p:ext uri="{BB962C8B-B14F-4D97-AF65-F5344CB8AC3E}">
        <p14:creationId xmlns:p14="http://schemas.microsoft.com/office/powerpoint/2010/main" val="1160426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endParaRPr lang="en-US" sz="900" dirty="0"/>
          </a:p>
          <a:p>
            <a:pPr>
              <a:lnSpc>
                <a:spcPct val="100000"/>
              </a:lnSpc>
              <a:spcBef>
                <a:spcPts val="0"/>
              </a:spcBef>
            </a:pPr>
            <a:r>
              <a:rPr lang="en-GB" sz="1800" b="1" dirty="0">
                <a:solidFill>
                  <a:srgbClr val="000000"/>
                </a:solidFill>
                <a:latin typeface="Calibri"/>
                <a:ea typeface="Calibri"/>
                <a:cs typeface="Calibri"/>
              </a:rPr>
              <a:t>Science and Technology WMS -</a:t>
            </a:r>
            <a:r>
              <a:rPr lang="en-GB" sz="1800" dirty="0">
                <a:solidFill>
                  <a:srgbClr val="000000"/>
                </a:solidFill>
                <a:latin typeface="Calibri"/>
                <a:ea typeface="Calibri"/>
                <a:cs typeface="Calibri"/>
              </a:rPr>
              <a:t> Being curious and searching for answers is essential to understanding phenomena. Developing and testing models will also help them make sense of its complexity</a:t>
            </a:r>
            <a:endParaRPr lang="en-US" sz="1800" dirty="0">
              <a:solidFill>
                <a:srgbClr val="000000"/>
              </a:solidFill>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pPr rtl="0"/>
            <a:r>
              <a:rPr lang="en-GB" sz="1100" dirty="0">
                <a:latin typeface="Calibri"/>
                <a:ea typeface="Segoe UI"/>
                <a:cs typeface="Segoe UI"/>
              </a:rPr>
              <a:t>.</a:t>
            </a:r>
            <a:r>
              <a:rPr lang="en-GB" sz="1100" dirty="0">
                <a:latin typeface="Calibri"/>
                <a:ea typeface="Calibri"/>
                <a:cs typeface="Calibri"/>
              </a:rPr>
              <a:t> </a:t>
            </a:r>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buFont typeface="Arial"/>
              <a:buChar char="•"/>
            </a:pPr>
            <a:r>
              <a:rPr lang="en-GB" sz="1200" b="1" dirty="0">
                <a:solidFill>
                  <a:srgbClr val="1F1F1F"/>
                </a:solidFill>
                <a:latin typeface="Calibri"/>
                <a:ea typeface="Calibri"/>
                <a:cs typeface="Calibri"/>
              </a:rPr>
              <a:t>Ambitious, capable learners who:</a:t>
            </a:r>
            <a:r>
              <a:rPr lang="en-GB" sz="1200" dirty="0">
                <a:solidFill>
                  <a:srgbClr val="1F1F1F"/>
                </a:solidFill>
                <a:latin typeface="Calibri"/>
                <a:ea typeface="Calibri"/>
                <a:cs typeface="Calibri"/>
              </a:rPr>
              <a:t> understand how to interpret data and apply mathematical concepts, and are ready to learn throughout their lives.</a:t>
            </a:r>
          </a:p>
          <a:p>
            <a:pPr>
              <a:buFont typeface="Arial"/>
              <a:buChar char="•"/>
            </a:pPr>
            <a:r>
              <a:rPr lang="en-GB" sz="1200" b="1" dirty="0">
                <a:solidFill>
                  <a:srgbClr val="1F1F1F"/>
                </a:solidFill>
                <a:latin typeface="Calibri"/>
                <a:ea typeface="Calibri"/>
                <a:cs typeface="Calibri"/>
              </a:rPr>
              <a:t>Enterprising, creative contributors who</a:t>
            </a:r>
            <a:r>
              <a:rPr lang="en-GB" sz="1200" dirty="0">
                <a:solidFill>
                  <a:srgbClr val="1F1F1F"/>
                </a:solidFill>
                <a:latin typeface="Calibri"/>
                <a:ea typeface="Calibri"/>
                <a:cs typeface="Calibri"/>
              </a:rPr>
              <a:t>: think creatively to reframe and solve problems, and are ready to play a full part in life and work.</a:t>
            </a:r>
          </a:p>
          <a:p>
            <a:pPr>
              <a:lnSpc>
                <a:spcPct val="100000"/>
              </a:lnSpc>
              <a:spcBef>
                <a:spcPts val="0"/>
              </a:spcBef>
            </a:pPr>
            <a:endParaRPr lang="en-GB" dirty="0">
              <a:solidFill>
                <a:srgbClr val="1F1F1F"/>
              </a:solidFill>
              <a:latin typeface="Arial"/>
              <a:ea typeface="Calibri"/>
              <a:cs typeface="Arial"/>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GB" sz="1100">
                <a:latin typeface="Calibri"/>
                <a:ea typeface="Calibri"/>
                <a:cs typeface="Calibri"/>
              </a:rPr>
              <a:t>Numeracy – 4.2 </a:t>
            </a:r>
            <a:endParaRPr lang="en-US" sz="1100">
              <a:latin typeface="Calibri"/>
              <a:ea typeface="Calibri"/>
              <a:cs typeface="Calibri"/>
            </a:endParaRPr>
          </a:p>
          <a:p>
            <a:pPr marL="285750" indent="-285750">
              <a:buFont typeface="Symbol"/>
              <a:buChar char="•"/>
            </a:pPr>
            <a:r>
              <a:rPr lang="en-GB" sz="1100">
                <a:solidFill>
                  <a:srgbClr val="000000"/>
                </a:solidFill>
                <a:latin typeface="Calibri"/>
                <a:ea typeface="Calibri"/>
                <a:cs typeface="Calibri"/>
              </a:rPr>
              <a:t>I can select and construct appropriate charts, diagrams and graphs with suitable scales.</a:t>
            </a:r>
            <a:endParaRPr lang="en-US" sz="1100">
              <a:solidFill>
                <a:srgbClr val="000000"/>
              </a:solidFill>
              <a:latin typeface="Calibri"/>
              <a:ea typeface="Calibri"/>
              <a:cs typeface="Calibri"/>
            </a:endParaRPr>
          </a:p>
          <a:p>
            <a:r>
              <a:rPr lang="en-GB" sz="1100">
                <a:latin typeface="Calibri"/>
                <a:ea typeface="Calibri"/>
                <a:cs typeface="Calibri"/>
              </a:rPr>
              <a:t>Numeracy – 4.3</a:t>
            </a:r>
            <a:endParaRPr lang="en-US" sz="1100">
              <a:latin typeface="Calibri"/>
              <a:ea typeface="Calibri"/>
              <a:cs typeface="Calibri"/>
            </a:endParaRPr>
          </a:p>
          <a:p>
            <a:pPr marL="285750" indent="-285750">
              <a:buFont typeface="Symbol"/>
              <a:buChar char="•"/>
            </a:pPr>
            <a:r>
              <a:rPr lang="en-GB" sz="1100">
                <a:solidFill>
                  <a:srgbClr val="000000"/>
                </a:solidFill>
                <a:latin typeface="Calibri"/>
                <a:ea typeface="Calibri"/>
                <a:cs typeface="Calibri"/>
              </a:rPr>
              <a:t>I can interpret graphs that describe real-life situations, including those used in the media, recognising that some graphs may be misleading.</a:t>
            </a:r>
            <a:endParaRPr lang="en-US" sz="1100">
              <a:solidFill>
                <a:srgbClr val="000000"/>
              </a:solidFill>
              <a:latin typeface="Calibri"/>
              <a:ea typeface="Calibri"/>
              <a:cs typeface="Calibri"/>
            </a:endParaRPr>
          </a:p>
          <a:p>
            <a:r>
              <a:rPr lang="en-GB" sz="1100" dirty="0">
                <a:solidFill>
                  <a:srgbClr val="444444"/>
                </a:solidFill>
                <a:latin typeface="Calibri"/>
                <a:ea typeface="Calibri"/>
                <a:cs typeface="Calibri"/>
              </a:rPr>
              <a:t>4.2 Data and computational thinking – Data and information literacy</a:t>
            </a:r>
            <a:endParaRPr lang="en-US" sz="1100" dirty="0">
              <a:solidFill>
                <a:srgbClr val="444444"/>
              </a:solidFill>
              <a:latin typeface="Calibri"/>
              <a:ea typeface="Calibri"/>
              <a:cs typeface="Calibri"/>
            </a:endParaRPr>
          </a:p>
          <a:p>
            <a:pPr marL="285750" indent="-285750">
              <a:buFont typeface="Symbol"/>
              <a:buChar char="•"/>
            </a:pPr>
            <a:r>
              <a:rPr lang="en-GB" sz="1100" dirty="0">
                <a:solidFill>
                  <a:srgbClr val="444444"/>
                </a:solidFill>
                <a:latin typeface="Calibri"/>
                <a:ea typeface="Calibri"/>
                <a:cs typeface="Calibri"/>
              </a:rPr>
              <a:t>I can use appropriate programs to produce statistical evidence based on my own collected data/identified scenario and justify reasoning.</a:t>
            </a:r>
            <a:endParaRPr lang="en-US" sz="1100" dirty="0">
              <a:solidFill>
                <a:srgbClr val="444444"/>
              </a:solidFill>
              <a:latin typeface="Calibri"/>
              <a:ea typeface="Calibri"/>
              <a:cs typeface="Calibri"/>
            </a:endParaRPr>
          </a:p>
          <a:p>
            <a:pPr marL="285750" indent="-285750">
              <a:buFont typeface="Symbol"/>
              <a:buChar char="•"/>
            </a:pPr>
            <a:r>
              <a:rPr lang="en-GB" sz="1100" dirty="0">
                <a:solidFill>
                  <a:srgbClr val="444444"/>
                </a:solidFill>
                <a:latin typeface="Calibri"/>
                <a:ea typeface="Calibri"/>
                <a:cs typeface="Calibri"/>
              </a:rPr>
              <a:t>I can use my data to explain and add validity to conclusions and, where possible, modify conclusions and/or hypothesis.</a:t>
            </a:r>
            <a:endParaRPr lang="en-US" sz="1100" dirty="0">
              <a:solidFill>
                <a:srgbClr val="444444"/>
              </a:solidFill>
              <a:latin typeface="Calibri"/>
              <a:ea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be given a brief which they will have to create a </a:t>
            </a:r>
            <a:r>
              <a:rPr lang="en-GB" sz="1200" b="1" dirty="0">
                <a:solidFill>
                  <a:srgbClr val="000000"/>
                </a:solidFill>
                <a:latin typeface="Calibri"/>
                <a:ea typeface="Calibri"/>
                <a:cs typeface="Calibri"/>
              </a:rPr>
              <a:t>plan </a:t>
            </a:r>
            <a:r>
              <a:rPr lang="en-GB" sz="1200" dirty="0">
                <a:solidFill>
                  <a:srgbClr val="000000"/>
                </a:solidFill>
                <a:latin typeface="Calibri"/>
                <a:ea typeface="Calibri"/>
                <a:cs typeface="Calibri"/>
              </a:rPr>
              <a:t>to effectively deliver on the brief. </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create a source log to </a:t>
            </a:r>
            <a:r>
              <a:rPr lang="en-GB" sz="1200" b="1" dirty="0">
                <a:solidFill>
                  <a:srgbClr val="000000"/>
                </a:solidFill>
                <a:latin typeface="Calibri"/>
                <a:ea typeface="Calibri"/>
                <a:cs typeface="Calibri"/>
              </a:rPr>
              <a:t>organise  </a:t>
            </a:r>
            <a:r>
              <a:rPr lang="en-GB" sz="1200" dirty="0">
                <a:solidFill>
                  <a:srgbClr val="000000"/>
                </a:solidFill>
                <a:latin typeface="Calibri"/>
                <a:ea typeface="Calibri"/>
                <a:cs typeface="Calibri"/>
              </a:rPr>
              <a:t>their assets.</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be </a:t>
            </a:r>
            <a:r>
              <a:rPr lang="en-GB" sz="1200" b="1" dirty="0">
                <a:solidFill>
                  <a:srgbClr val="000000"/>
                </a:solidFill>
                <a:latin typeface="Calibri"/>
                <a:ea typeface="Calibri"/>
                <a:cs typeface="Calibri"/>
              </a:rPr>
              <a:t>creative and innovative</a:t>
            </a:r>
            <a:r>
              <a:rPr lang="en-GB" sz="1200" dirty="0">
                <a:solidFill>
                  <a:srgbClr val="000000"/>
                </a:solidFill>
                <a:latin typeface="Calibri"/>
                <a:ea typeface="Calibri"/>
                <a:cs typeface="Calibri"/>
              </a:rPr>
              <a:t> in creating their asset.</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have to</a:t>
            </a:r>
            <a:r>
              <a:rPr lang="en-GB" sz="1200" b="1" dirty="0">
                <a:solidFill>
                  <a:srgbClr val="000000"/>
                </a:solidFill>
                <a:latin typeface="Calibri"/>
                <a:ea typeface="Calibri"/>
                <a:cs typeface="Calibri"/>
              </a:rPr>
              <a:t> problem solve</a:t>
            </a:r>
            <a:r>
              <a:rPr lang="en-GB" sz="1200" dirty="0">
                <a:solidFill>
                  <a:srgbClr val="000000"/>
                </a:solidFill>
                <a:latin typeface="Calibri"/>
                <a:ea typeface="Calibri"/>
                <a:cs typeface="Calibri"/>
              </a:rPr>
              <a:t> to create a suitable spreadsheet that meets the need of the brief and uses the correct spreadsheet techniques such as sum, average, max, min, borders</a:t>
            </a:r>
            <a:endParaRPr lang="en-GB" sz="1200" dirty="0">
              <a:solidFill>
                <a:srgbClr val="000000"/>
              </a:solidFill>
              <a:latin typeface="Calibri"/>
              <a:cs typeface="Calibr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70000" lnSpcReduction="20000"/>
          </a:bodyPr>
          <a:lstStyle/>
          <a:p>
            <a:r>
              <a:rPr lang="en-GB" sz="1100">
                <a:solidFill>
                  <a:srgbClr val="000000"/>
                </a:solidFill>
                <a:latin typeface="Calibri"/>
                <a:ea typeface="Calibri"/>
                <a:cs typeface="Calibri"/>
              </a:rPr>
              <a:t>Learners will demonstrate each of the pedagogical principles outlined below:</a:t>
            </a:r>
            <a:endParaRPr lang="en-US" sz="1100">
              <a:solidFill>
                <a:srgbClr val="000000"/>
              </a:solidFill>
              <a:latin typeface="Calibri"/>
              <a:ea typeface="Calibri"/>
              <a:cs typeface="Calibri"/>
            </a:endParaRPr>
          </a:p>
          <a:p>
            <a:pPr marL="285750" indent="-285750">
              <a:buFont typeface="Symbol"/>
              <a:buChar char="•"/>
            </a:pPr>
            <a:r>
              <a:rPr lang="en-GB" sz="1100" dirty="0">
                <a:solidFill>
                  <a:srgbClr val="000000"/>
                </a:solidFill>
                <a:latin typeface="Calibri"/>
                <a:ea typeface="Calibri"/>
                <a:cs typeface="Calibri"/>
              </a:rPr>
              <a:t>maintains a consistent focus on the overall purposes of the curriculum</a:t>
            </a:r>
            <a:endParaRPr lang="en-US" sz="1100" dirty="0">
              <a:solidFill>
                <a:srgbClr val="000000"/>
              </a:solidFill>
              <a:latin typeface="Calibri"/>
              <a:ea typeface="Calibri"/>
              <a:cs typeface="Calibri"/>
            </a:endParaRPr>
          </a:p>
          <a:p>
            <a:pPr marL="285750" indent="-285750">
              <a:buFont typeface="Symbol"/>
              <a:buChar char="•"/>
            </a:pPr>
            <a:r>
              <a:rPr lang="en-GB" sz="1100" dirty="0">
                <a:solidFill>
                  <a:srgbClr val="000000"/>
                </a:solidFill>
                <a:latin typeface="Calibri"/>
                <a:ea typeface="Calibri"/>
                <a:cs typeface="Calibri"/>
              </a:rPr>
              <a:t>challenges all learners by encouraging them to recognise the importance of sustained effort in meeting expectations that are high but achievable for them</a:t>
            </a:r>
            <a:endParaRPr lang="en-US" sz="1100" dirty="0">
              <a:solidFill>
                <a:srgbClr val="000000"/>
              </a:solidFill>
              <a:latin typeface="Calibri"/>
              <a:ea typeface="Calibri"/>
              <a:cs typeface="Calibri"/>
            </a:endParaRPr>
          </a:p>
          <a:p>
            <a:pPr marL="285750" indent="-285750">
              <a:buFont typeface="Symbol"/>
              <a:buChar char="•"/>
            </a:pPr>
            <a:r>
              <a:rPr lang="en-GB" sz="1100" dirty="0">
                <a:solidFill>
                  <a:srgbClr val="000000"/>
                </a:solidFill>
                <a:latin typeface="Calibri"/>
                <a:ea typeface="Calibri"/>
                <a:cs typeface="Calibri"/>
              </a:rPr>
              <a:t>means employing a blend of approaches including those that promote problem-solving, creative and critical thinking</a:t>
            </a:r>
            <a:endParaRPr lang="en-US" sz="1100" dirty="0">
              <a:solidFill>
                <a:srgbClr val="000000"/>
              </a:solidFill>
              <a:latin typeface="Calibri"/>
              <a:ea typeface="Calibri"/>
              <a:cs typeface="Calibri"/>
            </a:endParaRPr>
          </a:p>
          <a:p>
            <a:pPr marL="285750" indent="-285750">
              <a:buFont typeface="Symbol"/>
              <a:buChar char="•"/>
            </a:pPr>
            <a:r>
              <a:rPr lang="en-GB" sz="1100" dirty="0">
                <a:solidFill>
                  <a:srgbClr val="000000"/>
                </a:solidFill>
                <a:latin typeface="Calibri"/>
                <a:ea typeface="Calibri"/>
                <a:cs typeface="Calibri"/>
              </a:rPr>
              <a:t>sets tasks and selects resources that build on previous knowledge and experience and engage interest</a:t>
            </a:r>
            <a:endParaRPr lang="en-US" sz="1100" dirty="0">
              <a:solidFill>
                <a:srgbClr val="000000"/>
              </a:solidFill>
              <a:latin typeface="Calibri"/>
              <a:ea typeface="Calibri"/>
              <a:cs typeface="Calibri"/>
            </a:endParaRPr>
          </a:p>
          <a:p>
            <a:pPr marL="285750" indent="-285750">
              <a:buFont typeface="Symbol"/>
              <a:buChar char="•"/>
            </a:pPr>
            <a:r>
              <a:rPr lang="en-GB" sz="1100" dirty="0">
                <a:solidFill>
                  <a:srgbClr val="000000"/>
                </a:solidFill>
                <a:latin typeface="Calibri"/>
                <a:ea typeface="Calibri"/>
                <a:cs typeface="Calibri"/>
              </a:rPr>
              <a:t>creates authentic contexts for learning</a:t>
            </a:r>
            <a:endParaRPr lang="en-US" sz="1100" dirty="0">
              <a:solidFill>
                <a:srgbClr val="000000"/>
              </a:solidFill>
              <a:latin typeface="Calibri"/>
              <a:ea typeface="Calibri"/>
              <a:cs typeface="Calibri"/>
            </a:endParaRPr>
          </a:p>
          <a:p>
            <a:pPr marL="285750" indent="-285750">
              <a:buFont typeface="Symbol"/>
              <a:buChar char="•"/>
            </a:pPr>
            <a:r>
              <a:rPr lang="en-GB" sz="1100" dirty="0">
                <a:solidFill>
                  <a:srgbClr val="000000"/>
                </a:solidFill>
                <a:latin typeface="Calibri"/>
                <a:ea typeface="Calibri"/>
                <a:cs typeface="Calibri"/>
              </a:rPr>
              <a:t>regularly reinforces the cross-curricular skills of literacy, numeracy and digital competence, and provides opportunities to practise them</a:t>
            </a:r>
            <a:endParaRPr lang="en-US" sz="1100" dirty="0">
              <a:solidFill>
                <a:srgbClr val="000000"/>
              </a:solidFill>
              <a:latin typeface="Calibri"/>
              <a:ea typeface="Calibri"/>
              <a:cs typeface="Calibri"/>
            </a:endParaRPr>
          </a:p>
          <a:p>
            <a:pPr marL="285750" indent="-285750">
              <a:buFont typeface="Symbol"/>
              <a:buChar char="•"/>
            </a:pPr>
            <a:r>
              <a:rPr lang="en-GB" sz="1100" dirty="0">
                <a:solidFill>
                  <a:srgbClr val="000000"/>
                </a:solidFill>
                <a:latin typeface="Calibri"/>
                <a:ea typeface="Calibri"/>
                <a:cs typeface="Calibri"/>
              </a:rPr>
              <a:t>encourages learners to take increasing responsibility for their own learning</a:t>
            </a:r>
            <a:endParaRPr lang="en-US" sz="1100" dirty="0">
              <a:solidFill>
                <a:srgbClr val="000000"/>
              </a:solidFill>
              <a:latin typeface="Calibri"/>
              <a:ea typeface="Calibri"/>
              <a:cs typeface="Calibri"/>
            </a:endParaRPr>
          </a:p>
          <a:p>
            <a:pPr marL="285750" indent="-285750">
              <a:buFont typeface="Symbol"/>
              <a:buChar char="•"/>
            </a:pPr>
            <a:r>
              <a:rPr lang="en-GB" sz="1100" dirty="0">
                <a:solidFill>
                  <a:srgbClr val="000000"/>
                </a:solidFill>
                <a:latin typeface="Calibri"/>
                <a:ea typeface="Calibri"/>
                <a:cs typeface="Calibri"/>
              </a:rPr>
              <a:t>supports social and emotional development and positive relationships</a:t>
            </a:r>
            <a:endParaRPr lang="en-US" sz="1100" dirty="0">
              <a:solidFill>
                <a:srgbClr val="000000"/>
              </a:solidFill>
              <a:latin typeface="Calibri"/>
              <a:ea typeface="Calibri"/>
              <a:cs typeface="Calibri"/>
            </a:endParaRPr>
          </a:p>
          <a:p>
            <a:pPr marL="285750" indent="-285750">
              <a:buFont typeface="Symbol"/>
              <a:buChar char="•"/>
            </a:pPr>
            <a:r>
              <a:rPr lang="en-GB" sz="1100" dirty="0">
                <a:solidFill>
                  <a:srgbClr val="000000"/>
                </a:solidFill>
                <a:latin typeface="Calibri"/>
                <a:ea typeface="Calibri"/>
                <a:cs typeface="Calibri"/>
              </a:rPr>
              <a:t>encourages collaboration.</a:t>
            </a:r>
          </a:p>
          <a:p>
            <a:pPr>
              <a:lnSpc>
                <a:spcPct val="100000"/>
              </a:lnSpc>
              <a:spcBef>
                <a:spcPts val="0"/>
              </a:spcBef>
            </a:pPr>
            <a:endParaRPr lang="en-US" sz="1200" dirty="0">
              <a:solidFill>
                <a:srgbClr val="000000"/>
              </a:solidFill>
              <a:latin typeface="Calibri"/>
              <a:ea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algn="ctr">
              <a:lnSpc>
                <a:spcPct val="100000"/>
              </a:lnSpc>
              <a:spcBef>
                <a:spcPts val="0"/>
              </a:spcBef>
            </a:pPr>
            <a:endParaRPr lang="en-GB" sz="11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GB" sz="1100" dirty="0">
                <a:solidFill>
                  <a:srgbClr val="1F1F1F"/>
                </a:solidFill>
                <a:latin typeface="Arial"/>
                <a:cs typeface="Arial"/>
              </a:rPr>
              <a:t>Progression is likely to grow out of gradual use and re-use of known photoshop skills.</a:t>
            </a:r>
            <a:endParaRPr lang="en-US" sz="1100" dirty="0">
              <a:solidFill>
                <a:srgbClr val="000000"/>
              </a:solidFill>
              <a:latin typeface="Arial"/>
              <a:cs typeface="Arial"/>
            </a:endParaRPr>
          </a:p>
          <a:p>
            <a:pPr marL="285750" indent="-285750">
              <a:lnSpc>
                <a:spcPct val="100000"/>
              </a:lnSpc>
              <a:spcBef>
                <a:spcPts val="0"/>
              </a:spcBef>
              <a:buFont typeface="Arial,Sans-Serif"/>
              <a:buChar char="•"/>
            </a:pPr>
            <a:r>
              <a:rPr lang="en-GB" sz="1100" dirty="0">
                <a:solidFill>
                  <a:srgbClr val="1F1F1F"/>
                </a:solidFill>
                <a:latin typeface="Arial"/>
                <a:cs typeface="Arial"/>
              </a:rPr>
              <a:t>As learners make progress they increasingly evaluate and create more and more sophisticated creative work independently. </a:t>
            </a:r>
            <a:endParaRPr lang="en-GB" sz="1100" dirty="0">
              <a:solidFill>
                <a:srgbClr val="000000"/>
              </a:solidFill>
              <a:latin typeface="Arial"/>
              <a:cs typeface="Arial"/>
            </a:endParaRPr>
          </a:p>
          <a:p>
            <a:pPr marL="285750" indent="-285750">
              <a:lnSpc>
                <a:spcPct val="100000"/>
              </a:lnSpc>
              <a:spcBef>
                <a:spcPts val="0"/>
              </a:spcBef>
              <a:buFont typeface="Arial,Sans-Serif"/>
              <a:buChar char="•"/>
            </a:pPr>
            <a:r>
              <a:rPr lang="en-GB" sz="1100" dirty="0">
                <a:solidFill>
                  <a:srgbClr val="1F1F1F"/>
                </a:solidFill>
                <a:latin typeface="Arial"/>
                <a:cs typeface="Arial"/>
              </a:rPr>
              <a:t>Their evaluation of their own and others' work reflects a developing understanding of the process as well as the final product, and resilience in receiving, and persistence in acting upon feedback.</a:t>
            </a:r>
            <a:endParaRPr lang="en-US" sz="11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Linking new learning to existing knowledge develops an increased depth of knowledge.</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Moreover, learners learn and refine their knowledge and skills including the techniques, processes and skills required to create a spreadsheet.</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a:xfrm>
            <a:off x="7072968" y="1533190"/>
            <a:ext cx="3374348" cy="2539922"/>
          </a:xfrm>
        </p:spPr>
        <p:txBody>
          <a:bodyPr lIns="180000" tIns="180000" rIns="180000" bIns="180000" anchor="t">
            <a:noAutofit/>
          </a:bodyPr>
          <a:lstStyle/>
          <a:p>
            <a:r>
              <a:rPr lang="en-GB" dirty="0">
                <a:solidFill>
                  <a:srgbClr val="1F1F1F"/>
                </a:solidFill>
                <a:latin typeface="Arial"/>
                <a:cs typeface="Arial"/>
              </a:rPr>
              <a:t>Progression is demonstrated through the continuing development of the knowledge, skills and capacities required to create, respond and reflect within their spreadsheet.</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solidFill>
                  <a:srgbClr val="1F1F1F"/>
                </a:solidFill>
                <a:latin typeface="Arial"/>
                <a:cs typeface="Arial"/>
              </a:rPr>
              <a:t>Levels of control, accuracy and fluency in using a range of spreadsheet skills will grow as learners progress.</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Links with expressive arts in terms of design and creativity.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Copyright links to technology.</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Sourcing information and taking note of bias with Humanities.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Lots of focus on 'design' and working in industry creating spreadsheets.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pPr marL="171450" indent="-171450">
              <a:buChar char="•"/>
            </a:pPr>
            <a:r>
              <a:rPr lang="en-US" sz="1200">
                <a:solidFill>
                  <a:srgbClr val="1F1F1F"/>
                </a:solidFill>
                <a:latin typeface="Arial"/>
                <a:cs typeface="Arial"/>
              </a:rPr>
              <a:t>I can break down a problem to predict its outcome</a:t>
            </a:r>
            <a:endParaRPr lang="en-US"/>
          </a:p>
          <a:p>
            <a:pPr marL="171450" indent="-171450">
              <a:buChar char="•"/>
            </a:pPr>
            <a:r>
              <a:rPr lang="en-US" sz="1200" dirty="0">
                <a:solidFill>
                  <a:srgbClr val="1F1F1F"/>
                </a:solidFill>
                <a:latin typeface="Arial"/>
                <a:cs typeface="Arial"/>
              </a:rPr>
              <a:t>I can detect and correct mistakes which cause instructions (a solution) to fail </a:t>
            </a:r>
            <a:r>
              <a:rPr lang="en-US" sz="1200">
                <a:solidFill>
                  <a:srgbClr val="1F1F1F"/>
                </a:solidFill>
                <a:latin typeface="Arial"/>
                <a:cs typeface="Arial"/>
              </a:rPr>
              <a:t>(debug).</a:t>
            </a:r>
            <a:endParaRPr lang="en-US" sz="1200" dirty="0">
              <a:solidFill>
                <a:srgbClr val="1F1F1F"/>
              </a:solidFill>
              <a:latin typeface="Arial"/>
              <a:cs typeface="Arial"/>
            </a:endParaRPr>
          </a:p>
          <a:p>
            <a:pPr marL="171450" indent="-171450">
              <a:buChar char="•"/>
            </a:pPr>
            <a:r>
              <a:rPr lang="en-US" sz="1200" dirty="0">
                <a:solidFill>
                  <a:srgbClr val="1F1F1F"/>
                </a:solidFill>
                <a:latin typeface="Arial"/>
                <a:cs typeface="Arial"/>
              </a:rPr>
              <a:t>I can create and record verbal, written and symbolic instructions to test ideas, </a:t>
            </a:r>
            <a:r>
              <a:rPr lang="en-US" sz="1200" i="1" dirty="0">
                <a:solidFill>
                  <a:srgbClr val="1F1F1F"/>
                </a:solidFill>
                <a:latin typeface="Arial"/>
                <a:cs typeface="Arial"/>
              </a:rPr>
              <a:t>e.g. the order of waking up through a diagram or </a:t>
            </a:r>
            <a:r>
              <a:rPr lang="en-US" sz="1200" i="1">
                <a:solidFill>
                  <a:srgbClr val="1F1F1F"/>
                </a:solidFill>
                <a:latin typeface="Arial"/>
                <a:cs typeface="Arial"/>
              </a:rPr>
              <a:t>flowchart</a:t>
            </a:r>
            <a:r>
              <a:rPr lang="en-US" sz="1200">
                <a:solidFill>
                  <a:srgbClr val="1F1F1F"/>
                </a:solidFill>
                <a:latin typeface="Arial"/>
                <a:cs typeface="Arial"/>
              </a:rPr>
              <a:t>.</a:t>
            </a:r>
            <a:endParaRPr lang="en-US" sz="1200" dirty="0">
              <a:solidFill>
                <a:srgbClr val="1F1F1F"/>
              </a:solidFill>
              <a:latin typeface="Arial"/>
              <a:cs typeface="Arial"/>
            </a:endParaRPr>
          </a:p>
          <a:p>
            <a:pPr marL="171450" indent="-171450">
              <a:buChar char="•"/>
            </a:pPr>
            <a:r>
              <a:rPr lang="en-US" sz="1200" dirty="0">
                <a:solidFill>
                  <a:srgbClr val="1F1F1F"/>
                </a:solidFill>
                <a:latin typeface="Arial"/>
                <a:cs typeface="Arial"/>
              </a:rPr>
              <a:t>I can change instructions to achieve a </a:t>
            </a:r>
            <a:r>
              <a:rPr lang="en-US" sz="1200">
                <a:solidFill>
                  <a:srgbClr val="1F1F1F"/>
                </a:solidFill>
                <a:latin typeface="Arial"/>
                <a:cs typeface="Arial"/>
              </a:rPr>
              <a:t>different outcome.</a:t>
            </a:r>
            <a:endParaRPr lang="en-US" sz="1200" dirty="0">
              <a:solidFill>
                <a:srgbClr val="1F1F1F"/>
              </a:solidFill>
              <a:latin typeface="Arial"/>
              <a:cs typeface="Arial"/>
            </a:endParaRPr>
          </a:p>
          <a:p>
            <a:pPr marL="171450" indent="-171450">
              <a:buChar char="•"/>
            </a:pPr>
            <a:r>
              <a:rPr lang="en-US" sz="1200" dirty="0">
                <a:solidFill>
                  <a:srgbClr val="1F1F1F"/>
                </a:solidFill>
                <a:latin typeface="Arial"/>
                <a:cs typeface="Arial"/>
              </a:rPr>
              <a:t>I can identify repetitions or loops in a sequence, </a:t>
            </a:r>
            <a:r>
              <a:rPr lang="en-US" sz="1200" i="1" dirty="0">
                <a:solidFill>
                  <a:srgbClr val="1F1F1F"/>
                </a:solidFill>
                <a:latin typeface="Arial"/>
                <a:cs typeface="Arial"/>
              </a:rPr>
              <a:t>e.g. identify where to shorten a set of instructions by repeating steps, for </a:t>
            </a:r>
            <a:r>
              <a:rPr lang="en-US" sz="1200" i="1">
                <a:solidFill>
                  <a:srgbClr val="1F1F1F"/>
                </a:solidFill>
                <a:latin typeface="Arial"/>
                <a:cs typeface="Arial"/>
              </a:rPr>
              <a:t>instance when learning a new song</a:t>
            </a:r>
            <a:r>
              <a:rPr lang="en-US" sz="1200">
                <a:solidFill>
                  <a:srgbClr val="1F1F1F"/>
                </a:solidFill>
                <a:latin typeface="Arial"/>
                <a:cs typeface="Arial"/>
              </a:rPr>
              <a:t>.</a:t>
            </a:r>
            <a:endParaRPr lang="en-US" sz="1200" dirty="0">
              <a:solidFill>
                <a:srgbClr val="1F1F1F"/>
              </a:solidFill>
              <a:latin typeface="Arial"/>
              <a:cs typeface="Arial"/>
            </a:endParaRPr>
          </a:p>
          <a:p>
            <a:pPr marL="171450" indent="-171450">
              <a:buChar char="•"/>
            </a:pPr>
            <a:r>
              <a:rPr lang="en-US" sz="1200" dirty="0">
                <a:solidFill>
                  <a:srgbClr val="1F1F1F"/>
                </a:solidFill>
                <a:latin typeface="Arial"/>
                <a:cs typeface="Arial"/>
              </a:rPr>
              <a:t>I can collect, enter, </a:t>
            </a:r>
            <a:r>
              <a:rPr lang="en-US" sz="1200" err="1">
                <a:solidFill>
                  <a:srgbClr val="1F1F1F"/>
                </a:solidFill>
                <a:latin typeface="Arial"/>
                <a:cs typeface="Arial"/>
              </a:rPr>
              <a:t>organise</a:t>
            </a:r>
            <a:r>
              <a:rPr lang="en-US" sz="1200" dirty="0">
                <a:solidFill>
                  <a:srgbClr val="1F1F1F"/>
                </a:solidFill>
                <a:latin typeface="Arial"/>
                <a:cs typeface="Arial"/>
              </a:rPr>
              <a:t> and </a:t>
            </a:r>
            <a:r>
              <a:rPr lang="en-US" sz="1200" err="1">
                <a:solidFill>
                  <a:srgbClr val="1F1F1F"/>
                </a:solidFill>
                <a:latin typeface="Arial"/>
                <a:cs typeface="Arial"/>
              </a:rPr>
              <a:t>analyse</a:t>
            </a:r>
            <a:r>
              <a:rPr lang="en-US" sz="1200" dirty="0">
                <a:solidFill>
                  <a:srgbClr val="1F1F1F"/>
                </a:solidFill>
                <a:latin typeface="Arial"/>
                <a:cs typeface="Arial"/>
              </a:rPr>
              <a:t> data into different groups or formats, </a:t>
            </a:r>
            <a:r>
              <a:rPr lang="en-US" sz="1200" i="1" dirty="0">
                <a:solidFill>
                  <a:srgbClr val="1F1F1F"/>
                </a:solidFill>
                <a:latin typeface="Arial"/>
                <a:cs typeface="Arial"/>
              </a:rPr>
              <a:t>e.g. tables, charts, databases and </a:t>
            </a:r>
            <a:r>
              <a:rPr lang="en-US" sz="1200" i="1">
                <a:solidFill>
                  <a:srgbClr val="1F1F1F"/>
                </a:solidFill>
                <a:latin typeface="Arial"/>
                <a:cs typeface="Arial"/>
              </a:rPr>
              <a:t>spreadsheets</a:t>
            </a:r>
            <a:r>
              <a:rPr lang="en-US" sz="1200">
                <a:solidFill>
                  <a:srgbClr val="1F1F1F"/>
                </a:solidFill>
                <a:latin typeface="Arial"/>
                <a:cs typeface="Arial"/>
              </a:rPr>
              <a:t>.</a:t>
            </a:r>
            <a:endParaRPr lang="en-US" sz="1200" dirty="0">
              <a:solidFill>
                <a:srgbClr val="1F1F1F"/>
              </a:solidFill>
              <a:latin typeface="Arial"/>
              <a:cs typeface="Arial"/>
            </a:endParaRPr>
          </a:p>
          <a:p>
            <a:pPr marL="171450" indent="-171450">
              <a:buChar char="•"/>
            </a:pPr>
            <a:r>
              <a:rPr lang="en-US" sz="1200">
                <a:solidFill>
                  <a:srgbClr val="1F1F1F"/>
                </a:solidFill>
                <a:latin typeface="Arial"/>
                <a:cs typeface="Arial"/>
              </a:rPr>
              <a:t>I can extract and evaluate information from tables and graphs to answer questions</a:t>
            </a:r>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lnSpc>
                <a:spcPct val="100000"/>
              </a:lnSpc>
              <a:spcBef>
                <a:spcPts val="0"/>
              </a:spcBef>
              <a:buFont typeface="Arial" panose="020B0604020202020204" pitchFamily="34" charset="0"/>
              <a:buChar char="•"/>
            </a:pPr>
            <a:r>
              <a:rPr lang="en-US" sz="1200" dirty="0">
                <a:solidFill>
                  <a:srgbClr val="1F1F1F"/>
                </a:solidFill>
                <a:latin typeface="Arial"/>
                <a:cs typeface="Arial"/>
              </a:rPr>
              <a:t>I can create and refine algorithms and flowcharts to solve problems, making use of features such as loops, Boolean values and formulae.</a:t>
            </a:r>
            <a:endParaRPr lang="en-US" sz="900" dirty="0"/>
          </a:p>
          <a:p>
            <a:pPr marL="285750" indent="-285750">
              <a:lnSpc>
                <a:spcPct val="100000"/>
              </a:lnSpc>
              <a:spcBef>
                <a:spcPts val="0"/>
              </a:spcBef>
              <a:buFont typeface="Arial" panose="020B0604020202020204" pitchFamily="34" charset="0"/>
              <a:buChar char="•"/>
            </a:pPr>
            <a:r>
              <a:rPr lang="en-US" sz="1200" dirty="0">
                <a:solidFill>
                  <a:srgbClr val="1F1F1F"/>
                </a:solidFill>
                <a:latin typeface="Arial"/>
                <a:cs typeface="Arial"/>
              </a:rPr>
              <a:t>I can understand the importance of the order of statements within </a:t>
            </a:r>
            <a:r>
              <a:rPr lang="en-US" sz="1200">
                <a:solidFill>
                  <a:srgbClr val="1F1F1F"/>
                </a:solidFill>
                <a:latin typeface="Arial"/>
                <a:cs typeface="Arial"/>
              </a:rPr>
              <a:t>algorithms.</a:t>
            </a:r>
            <a:endParaRPr lang="en-US" sz="1200" dirty="0">
              <a:solidFill>
                <a:srgbClr val="1F1F1F"/>
              </a:solidFill>
              <a:latin typeface="Arial"/>
              <a:cs typeface="Arial"/>
            </a:endParaRPr>
          </a:p>
          <a:p>
            <a:pPr marL="285750" indent="-285750">
              <a:lnSpc>
                <a:spcPct val="100000"/>
              </a:lnSpc>
              <a:spcBef>
                <a:spcPts val="0"/>
              </a:spcBef>
              <a:buFont typeface="Arial" panose="020B0604020202020204" pitchFamily="34" charset="0"/>
              <a:buChar char="•"/>
            </a:pPr>
            <a:r>
              <a:rPr lang="en-US" sz="1200" dirty="0">
                <a:solidFill>
                  <a:srgbClr val="1F1F1F"/>
                </a:solidFill>
                <a:latin typeface="Arial"/>
                <a:cs typeface="Arial"/>
              </a:rPr>
              <a:t>I can construct, refine and interrogate data sets within tables, charts, spreadsheets and databases to test </a:t>
            </a:r>
            <a:r>
              <a:rPr lang="en-US" sz="1200">
                <a:solidFill>
                  <a:srgbClr val="1F1F1F"/>
                </a:solidFill>
                <a:latin typeface="Arial"/>
                <a:cs typeface="Arial"/>
              </a:rPr>
              <a:t>or support an investigation</a:t>
            </a:r>
            <a:endParaRPr lang="en-US" sz="1200" dirty="0">
              <a:solidFill>
                <a:srgbClr val="1F1F1F"/>
              </a:solidFill>
              <a:latin typeface="Arial"/>
              <a:cs typeface="Arial"/>
            </a:endParaRPr>
          </a:p>
          <a:p>
            <a:pPr marL="285750" indent="-285750">
              <a:lnSpc>
                <a:spcPct val="100000"/>
              </a:lnSpc>
              <a:spcBef>
                <a:spcPts val="0"/>
              </a:spcBef>
              <a:buFont typeface="Arial" panose="020B0604020202020204" pitchFamily="34" charset="0"/>
              <a:buChar char="•"/>
            </a:pPr>
            <a:r>
              <a:rPr lang="en-US" sz="1200" dirty="0">
                <a:solidFill>
                  <a:srgbClr val="1F1F1F"/>
                </a:solidFill>
                <a:latin typeface="Arial"/>
                <a:cs typeface="Arial"/>
              </a:rPr>
              <a:t>I can use a range of spreadsheet formulae, </a:t>
            </a:r>
            <a:r>
              <a:rPr lang="en-US" sz="1200" i="1" dirty="0">
                <a:solidFill>
                  <a:srgbClr val="1F1F1F"/>
                </a:solidFill>
                <a:latin typeface="Arial"/>
                <a:cs typeface="Arial"/>
              </a:rPr>
              <a:t>e.g. + - / x, sum, average, </a:t>
            </a:r>
            <a:r>
              <a:rPr lang="en-US" sz="1200" i="1">
                <a:solidFill>
                  <a:srgbClr val="1F1F1F"/>
                </a:solidFill>
                <a:latin typeface="Arial"/>
                <a:cs typeface="Arial"/>
              </a:rPr>
              <a:t>max, min</a:t>
            </a:r>
            <a:r>
              <a:rPr lang="en-US" sz="1200">
                <a:solidFill>
                  <a:srgbClr val="1F1F1F"/>
                </a:solidFill>
                <a:latin typeface="Arial"/>
                <a:cs typeface="Arial"/>
              </a:rPr>
              <a:t>.</a:t>
            </a:r>
            <a:endParaRPr lang="en-US" sz="1200" dirty="0">
              <a:solidFill>
                <a:srgbClr val="1F1F1F"/>
              </a:solidFill>
              <a:latin typeface="Arial"/>
              <a:cs typeface="Arial"/>
            </a:endParaRPr>
          </a:p>
          <a:p>
            <a:pPr marL="285750" indent="-285750">
              <a:lnSpc>
                <a:spcPct val="100000"/>
              </a:lnSpc>
              <a:spcBef>
                <a:spcPts val="0"/>
              </a:spcBef>
              <a:buFont typeface="Arial" panose="020B0604020202020204" pitchFamily="34" charset="0"/>
              <a:buChar char="•"/>
            </a:pPr>
            <a:endParaRPr lang="en-US" sz="1200" dirty="0">
              <a:solidFill>
                <a:srgbClr val="1F1F1F"/>
              </a:solidFill>
              <a:latin typeface="Arial"/>
              <a:cs typeface="Arial"/>
            </a:endParaRPr>
          </a:p>
          <a:p>
            <a:pPr marL="171450" indent="-171450">
              <a:lnSpc>
                <a:spcPct val="100000"/>
              </a:lnSpc>
              <a:spcBef>
                <a:spcPts val="0"/>
              </a:spcBef>
              <a:buFont typeface="Arial,Sans-Serif" panose="020B0604020202020204" pitchFamily="34" charset="0"/>
              <a:buChar char="•"/>
            </a:pPr>
            <a:endParaRPr lang="en-GB" sz="1200" dirty="0">
              <a:solidFill>
                <a:srgbClr val="1F1F1F"/>
              </a:solidFill>
              <a:latin typeface="Arial"/>
              <a:cs typeface="Arial"/>
            </a:endParaRP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create a simple model or self-contained algorithm.</a:t>
            </a: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identify the different parts of an </a:t>
            </a:r>
            <a:r>
              <a:rPr lang="en-US" sz="1200">
                <a:solidFill>
                  <a:srgbClr val="1F1F1F"/>
                </a:solidFill>
                <a:latin typeface="Arial"/>
                <a:cs typeface="Arial"/>
              </a:rPr>
              <a:t>algorithm to determine their purpose.</a:t>
            </a:r>
            <a:endParaRPr lang="en-US" sz="1200" dirty="0">
              <a:solidFill>
                <a:srgbClr val="1F1F1F"/>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identify repeating patterns within an algorithm and use iteration to </a:t>
            </a:r>
            <a:r>
              <a:rPr lang="en-US" sz="1200">
                <a:solidFill>
                  <a:srgbClr val="1F1F1F"/>
                </a:solidFill>
                <a:latin typeface="Arial"/>
                <a:cs typeface="Arial"/>
              </a:rPr>
              <a:t>make the algorithm more efficient</a:t>
            </a:r>
            <a:endParaRPr lang="en-US" sz="1200" dirty="0">
              <a:solidFill>
                <a:srgbClr val="1F1F1F"/>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detect and correct errors in </a:t>
            </a:r>
            <a:r>
              <a:rPr lang="en-US" sz="1200">
                <a:solidFill>
                  <a:srgbClr val="1F1F1F"/>
                </a:solidFill>
                <a:latin typeface="Arial"/>
                <a:cs typeface="Arial"/>
              </a:rPr>
              <a:t>algorithms</a:t>
            </a:r>
            <a:endParaRPr lang="en-US" sz="1200" dirty="0">
              <a:solidFill>
                <a:srgbClr val="1F1F1F"/>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create a data capture form, capture data, search data and create a database and spreadsheet with </a:t>
            </a:r>
            <a:r>
              <a:rPr lang="en-US" sz="1200">
                <a:solidFill>
                  <a:srgbClr val="1F1F1F"/>
                </a:solidFill>
                <a:latin typeface="Arial"/>
                <a:cs typeface="Arial"/>
              </a:rPr>
              <a:t>appropriate data input method</a:t>
            </a:r>
            <a:endParaRPr lang="en-US" sz="1200" dirty="0">
              <a:solidFill>
                <a:srgbClr val="1F1F1F"/>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perform analysis on simple data sets including grouping data as </a:t>
            </a:r>
            <a:r>
              <a:rPr lang="en-US" sz="1200">
                <a:solidFill>
                  <a:srgbClr val="1F1F1F"/>
                </a:solidFill>
                <a:latin typeface="Arial"/>
                <a:cs typeface="Arial"/>
              </a:rPr>
              <a:t>appropriate</a:t>
            </a:r>
            <a:endParaRPr lang="en-US" sz="1200" dirty="0">
              <a:solidFill>
                <a:srgbClr val="1F1F1F"/>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a:t>
            </a:r>
            <a:r>
              <a:rPr lang="en-US" sz="1200" dirty="0" err="1">
                <a:solidFill>
                  <a:srgbClr val="1F1F1F"/>
                </a:solidFill>
                <a:latin typeface="Arial"/>
                <a:cs typeface="Arial"/>
              </a:rPr>
              <a:t>analyse</a:t>
            </a:r>
            <a:r>
              <a:rPr lang="en-US" sz="1200" dirty="0">
                <a:solidFill>
                  <a:srgbClr val="1F1F1F"/>
                </a:solidFill>
                <a:latin typeface="Arial"/>
                <a:cs typeface="Arial"/>
              </a:rPr>
              <a:t> large data sets and identify trends where appropriate</a:t>
            </a:r>
          </a:p>
          <a:p>
            <a:pPr marL="285750" indent="-285750">
              <a:lnSpc>
                <a:spcPct val="100000"/>
              </a:lnSpc>
              <a:spcBef>
                <a:spcPts val="0"/>
              </a:spcBef>
              <a:buFont typeface="Arial,Sans-Serif" panose="020B0604020202020204" pitchFamily="34" charset="0"/>
              <a:buChar char="•"/>
            </a:pPr>
            <a:endParaRPr lang="en-US" sz="1200" dirty="0">
              <a:solidFill>
                <a:srgbClr val="000000"/>
              </a:solidFill>
              <a:latin typeface="Arial"/>
              <a:cs typeface="Arial"/>
            </a:endParaRP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pPr marL="285750" indent="-285750">
              <a:lnSpc>
                <a:spcPct val="100000"/>
              </a:lnSpc>
              <a:spcBef>
                <a:spcPts val="0"/>
              </a:spcBef>
              <a:buFont typeface="Arial,Sans-Serif"/>
              <a:buChar char="•"/>
            </a:pPr>
            <a:r>
              <a:rPr lang="en-US" sz="1200" dirty="0">
                <a:solidFill>
                  <a:srgbClr val="1F1F1F"/>
                </a:solidFill>
                <a:latin typeface="Arial"/>
                <a:cs typeface="Arial"/>
              </a:rPr>
              <a:t>I can plan a digital task, identifying success criteria to support the process.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develop strategies for finding specific information/media using different techniques and keywords.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create, edit and </a:t>
            </a:r>
            <a:r>
              <a:rPr lang="en-US" sz="1200" dirty="0" err="1">
                <a:solidFill>
                  <a:srgbClr val="1F1F1F"/>
                </a:solidFill>
                <a:latin typeface="Arial"/>
                <a:cs typeface="Arial"/>
              </a:rPr>
              <a:t>organise</a:t>
            </a:r>
            <a:r>
              <a:rPr lang="en-US" sz="1200" dirty="0">
                <a:solidFill>
                  <a:srgbClr val="1F1F1F"/>
                </a:solidFill>
                <a:latin typeface="Arial"/>
                <a:cs typeface="Arial"/>
              </a:rPr>
              <a:t> multimedia components (text, images, sound, animation and video) in selected software as appropriate, such as: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text and images, </a:t>
            </a:r>
            <a:r>
              <a:rPr lang="en-US" sz="1200" i="1" dirty="0">
                <a:solidFill>
                  <a:srgbClr val="1F1F1F"/>
                </a:solidFill>
                <a:latin typeface="Arial"/>
                <a:cs typeface="Arial"/>
              </a:rPr>
              <a:t>e.g. change font type, size and style; highlight text to use cut, copy and paste; use bullet points; inserting images, crop and rotate</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285750" indent="-285750">
              <a:lnSpc>
                <a:spcPct val="100000"/>
              </a:lnSpc>
              <a:spcBef>
                <a:spcPts val="0"/>
              </a:spcBef>
              <a:buFont typeface="Arial,Sans-Serif"/>
              <a:buChar char="•"/>
            </a:pPr>
            <a:r>
              <a:rPr lang="en-US" sz="1100" i="1" dirty="0">
                <a:solidFill>
                  <a:srgbClr val="242424"/>
                </a:solidFill>
                <a:latin typeface="Arial"/>
                <a:ea typeface="Calibri"/>
                <a:cs typeface="Calibri"/>
              </a:rPr>
              <a:t>Learners will demonstrate an understanding of how to format a basic spreadsheet .</a:t>
            </a:r>
            <a:endParaRPr lang="en-US" sz="1200" i="1">
              <a:solidFill>
                <a:srgbClr val="000000"/>
              </a:solidFill>
              <a:latin typeface="Arial"/>
              <a:ea typeface="Calibri"/>
              <a:cs typeface="Calibri"/>
            </a:endParaRPr>
          </a:p>
          <a:p>
            <a:pPr marL="285750" indent="-285750">
              <a:lnSpc>
                <a:spcPct val="100000"/>
              </a:lnSpc>
              <a:spcBef>
                <a:spcPts val="0"/>
              </a:spcBef>
              <a:buFont typeface="Arial,Sans-Serif"/>
              <a:buChar char="•"/>
            </a:pPr>
            <a:r>
              <a:rPr lang="en-US" sz="1100" i="1" dirty="0">
                <a:solidFill>
                  <a:srgbClr val="242424"/>
                </a:solidFill>
                <a:latin typeface="Arial"/>
                <a:cs typeface="Arial"/>
              </a:rPr>
              <a:t>Learners will understand how to insert data in to a spreadsheet.  </a:t>
            </a:r>
            <a:endParaRPr lang="en-US" sz="1100" i="1">
              <a:solidFill>
                <a:srgbClr val="242424"/>
              </a:solidFill>
              <a:latin typeface="Arial"/>
              <a:cs typeface="Arial"/>
            </a:endParaRPr>
          </a:p>
          <a:p>
            <a:pPr marL="285750" indent="-285750">
              <a:lnSpc>
                <a:spcPct val="100000"/>
              </a:lnSpc>
              <a:spcBef>
                <a:spcPts val="0"/>
              </a:spcBef>
              <a:buFont typeface="Arial,Sans-Serif"/>
              <a:buChar char="•"/>
            </a:pPr>
            <a:r>
              <a:rPr lang="en-US" sz="1100" i="1" dirty="0">
                <a:solidFill>
                  <a:srgbClr val="242424"/>
                </a:solidFill>
                <a:latin typeface="Arial"/>
                <a:cs typeface="Arial"/>
              </a:rPr>
              <a:t>Learners will understand of how to add and use simple formulae.</a:t>
            </a:r>
          </a:p>
          <a:p>
            <a:pPr marL="285750" indent="-285750">
              <a:lnSpc>
                <a:spcPct val="100000"/>
              </a:lnSpc>
              <a:spcBef>
                <a:spcPts val="0"/>
              </a:spcBef>
              <a:buFont typeface="Arial,Sans-Serif"/>
              <a:buChar char="•"/>
            </a:pPr>
            <a:r>
              <a:rPr lang="en-US" sz="1100" i="1" dirty="0">
                <a:solidFill>
                  <a:srgbClr val="242424"/>
                </a:solidFill>
                <a:latin typeface="Arial"/>
                <a:cs typeface="Arial"/>
              </a:rPr>
              <a:t>Learners will be able to create a series of charts in Excel, (Bar and Pie).</a:t>
            </a:r>
          </a:p>
          <a:p>
            <a:pPr marL="285750" indent="-285750">
              <a:lnSpc>
                <a:spcPct val="100000"/>
              </a:lnSpc>
              <a:spcBef>
                <a:spcPts val="0"/>
              </a:spcBef>
              <a:buFont typeface="Arial,Sans-Serif"/>
              <a:buChar char="•"/>
            </a:pPr>
            <a:r>
              <a:rPr lang="en-US" sz="1100" i="1" dirty="0">
                <a:solidFill>
                  <a:srgbClr val="242424"/>
                </a:solidFill>
                <a:latin typeface="Arial"/>
                <a:cs typeface="Arial"/>
              </a:rPr>
              <a:t>Learners will  create a spreadsheet model for a given scenario. </a:t>
            </a:r>
          </a:p>
          <a:p>
            <a:pPr marL="285750" indent="-285750">
              <a:lnSpc>
                <a:spcPct val="100000"/>
              </a:lnSpc>
              <a:spcBef>
                <a:spcPts val="0"/>
              </a:spcBef>
              <a:buFont typeface="Arial,Sans-Serif"/>
              <a:buChar char="•"/>
            </a:pPr>
            <a:r>
              <a:rPr lang="en-US" sz="1100" i="1" dirty="0">
                <a:solidFill>
                  <a:srgbClr val="242424"/>
                </a:solidFill>
                <a:latin typeface="Arial"/>
                <a:cs typeface="Arial"/>
              </a:rPr>
              <a:t>Learners will test the functionality of a spreadsheet by using ‘what if’ statements.  </a:t>
            </a: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92500" lnSpcReduction="20000"/>
          </a:bodyPr>
          <a:lstStyle/>
          <a:p>
            <a:pPr>
              <a:lnSpc>
                <a:spcPct val="100000"/>
              </a:lnSpc>
              <a:spcBef>
                <a:spcPts val="0"/>
              </a:spcBef>
            </a:pPr>
            <a:endParaRPr lang="en-US"/>
          </a:p>
          <a:p>
            <a:pPr marL="171450" indent="-171450">
              <a:lnSpc>
                <a:spcPct val="100000"/>
              </a:lnSpc>
              <a:spcBef>
                <a:spcPts val="0"/>
              </a:spcBef>
              <a:buFont typeface="Arial,Sans-Serif" panose="020B0604020202020204" pitchFamily="34" charset="0"/>
              <a:buChar char="•"/>
            </a:pPr>
            <a:r>
              <a:rPr lang="en-US" sz="1200" dirty="0">
                <a:solidFill>
                  <a:srgbClr val="000000"/>
                </a:solidFill>
                <a:latin typeface="Calibri"/>
                <a:ea typeface="Calibri"/>
                <a:cs typeface="Calibri"/>
              </a:rPr>
              <a:t>Working with briefs like technology – learners need to read and show understanding of a brief, and creating a product that fits the requirements. </a:t>
            </a:r>
          </a:p>
          <a:p>
            <a:pPr marL="171450" indent="-171450">
              <a:lnSpc>
                <a:spcPct val="100000"/>
              </a:lnSpc>
              <a:spcBef>
                <a:spcPts val="0"/>
              </a:spcBef>
              <a:buFont typeface="Arial,Sans-Serif" panose="020B0604020202020204" pitchFamily="34" charset="0"/>
              <a:buChar char="•"/>
            </a:pPr>
            <a:r>
              <a:rPr lang="en-US" sz="1200">
                <a:solidFill>
                  <a:srgbClr val="1F1F1F"/>
                </a:solidFill>
                <a:latin typeface="Calibri"/>
                <a:ea typeface="Calibri"/>
                <a:cs typeface="Calibri"/>
              </a:rPr>
              <a:t>Use digital skills to select and effectively use a variety of planning techniques.</a:t>
            </a:r>
            <a:endParaRPr lang="en-US" sz="120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of appropriate digital skills to use a range of complex searches, </a:t>
            </a:r>
            <a:r>
              <a:rPr lang="en-US" sz="1200" i="1" dirty="0">
                <a:solidFill>
                  <a:srgbClr val="1F1F1F"/>
                </a:solidFill>
                <a:latin typeface="Calibri"/>
                <a:ea typeface="Calibri"/>
                <a:cs typeface="Calibri"/>
              </a:rPr>
              <a:t>e.g. and/or/+/-/not</a:t>
            </a:r>
            <a:r>
              <a:rPr lang="en-US" sz="1200" dirty="0">
                <a:solidFill>
                  <a:srgbClr val="1F1F1F"/>
                </a:solidFill>
                <a:latin typeface="Calibri"/>
                <a:ea typeface="Calibri"/>
                <a:cs typeface="Calibri"/>
              </a:rPr>
              <a:t>.</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evaluate the reliability of sources of information</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appropriate digital skills to reference sources and consider if content is reliable.</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select a range of appropriate software to select, produce and edit multimedia components for a specific purpose.</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fontScale="47500" lnSpcReduction="20000"/>
          </a:bodyPr>
          <a:lstStyle/>
          <a:p>
            <a:pPr>
              <a:lnSpc>
                <a:spcPct val="120000"/>
              </a:lnSpc>
              <a:spcBef>
                <a:spcPts val="0"/>
              </a:spcBef>
            </a:pPr>
            <a:r>
              <a:rPr lang="en-GB" sz="1200" dirty="0">
                <a:solidFill>
                  <a:srgbClr val="000000"/>
                </a:solidFill>
                <a:latin typeface="Calibri"/>
                <a:ea typeface="Calibri"/>
                <a:cs typeface="Calibri"/>
              </a:rPr>
              <a:t>Cell</a:t>
            </a:r>
            <a:endParaRPr lang="en-US" sz="1200" dirty="0">
              <a:solidFill>
                <a:srgbClr val="000000"/>
              </a:solidFill>
              <a:latin typeface="Calibri"/>
              <a:ea typeface="Calibri"/>
              <a:cs typeface="Calibri"/>
            </a:endParaRPr>
          </a:p>
          <a:p>
            <a:pPr>
              <a:lnSpc>
                <a:spcPct val="120000"/>
              </a:lnSpc>
              <a:spcBef>
                <a:spcPts val="0"/>
              </a:spcBef>
            </a:pPr>
            <a:r>
              <a:rPr lang="en-GB" sz="1200" dirty="0">
                <a:solidFill>
                  <a:srgbClr val="000000"/>
                </a:solidFill>
                <a:latin typeface="Calibri"/>
                <a:ea typeface="Calibri"/>
                <a:cs typeface="Calibri"/>
              </a:rPr>
              <a:t>Data</a:t>
            </a:r>
            <a:endParaRPr lang="en-US" sz="1200">
              <a:solidFill>
                <a:srgbClr val="000000"/>
              </a:solidFill>
              <a:latin typeface="Calibri"/>
              <a:ea typeface="Calibri"/>
              <a:cs typeface="Calibri"/>
            </a:endParaRPr>
          </a:p>
          <a:p>
            <a:pPr>
              <a:lnSpc>
                <a:spcPct val="120000"/>
              </a:lnSpc>
              <a:spcBef>
                <a:spcPts val="0"/>
              </a:spcBef>
            </a:pPr>
            <a:r>
              <a:rPr lang="en-GB" sz="1200" dirty="0">
                <a:solidFill>
                  <a:srgbClr val="000000"/>
                </a:solidFill>
                <a:latin typeface="Calibri"/>
                <a:ea typeface="Calibri"/>
                <a:cs typeface="Calibri"/>
              </a:rPr>
              <a:t>Label</a:t>
            </a:r>
            <a:endParaRPr lang="en-US" sz="1200" dirty="0">
              <a:solidFill>
                <a:srgbClr val="000000"/>
              </a:solidFill>
              <a:latin typeface="Calibri"/>
              <a:ea typeface="Calibri"/>
              <a:cs typeface="Calibri"/>
            </a:endParaRPr>
          </a:p>
          <a:p>
            <a:pPr>
              <a:lnSpc>
                <a:spcPct val="120000"/>
              </a:lnSpc>
              <a:spcBef>
                <a:spcPts val="0"/>
              </a:spcBef>
            </a:pPr>
            <a:r>
              <a:rPr lang="en-GB" sz="1200" dirty="0">
                <a:solidFill>
                  <a:srgbClr val="000000"/>
                </a:solidFill>
                <a:latin typeface="Calibri"/>
                <a:ea typeface="Calibri"/>
                <a:cs typeface="Calibri"/>
              </a:rPr>
              <a:t>Formula</a:t>
            </a:r>
          </a:p>
          <a:p>
            <a:pPr>
              <a:lnSpc>
                <a:spcPct val="120000"/>
              </a:lnSpc>
              <a:spcBef>
                <a:spcPts val="0"/>
              </a:spcBef>
            </a:pPr>
            <a:r>
              <a:rPr lang="en-GB" sz="1200" dirty="0">
                <a:solidFill>
                  <a:srgbClr val="000000"/>
                </a:solidFill>
                <a:latin typeface="Calibri"/>
                <a:ea typeface="Calibri"/>
                <a:cs typeface="Calibri"/>
              </a:rPr>
              <a:t>Function</a:t>
            </a:r>
          </a:p>
          <a:p>
            <a:pPr>
              <a:lnSpc>
                <a:spcPct val="120000"/>
              </a:lnSpc>
              <a:spcBef>
                <a:spcPts val="0"/>
              </a:spcBef>
            </a:pPr>
            <a:r>
              <a:rPr lang="en-GB" sz="1200" dirty="0">
                <a:solidFill>
                  <a:srgbClr val="000000"/>
                </a:solidFill>
                <a:latin typeface="Calibri"/>
                <a:ea typeface="Calibri"/>
                <a:cs typeface="Calibri"/>
              </a:rPr>
              <a:t>Formatting</a:t>
            </a:r>
            <a:endParaRPr lang="en-US" sz="1200">
              <a:solidFill>
                <a:srgbClr val="000000"/>
              </a:solidFill>
              <a:latin typeface="Calibri"/>
              <a:ea typeface="Calibri"/>
              <a:cs typeface="Calibri"/>
            </a:endParaRPr>
          </a:p>
          <a:p>
            <a:pPr>
              <a:lnSpc>
                <a:spcPct val="120000"/>
              </a:lnSpc>
              <a:spcBef>
                <a:spcPts val="0"/>
              </a:spcBef>
            </a:pPr>
            <a:r>
              <a:rPr lang="en-GB" sz="1200" dirty="0">
                <a:solidFill>
                  <a:srgbClr val="000000"/>
                </a:solidFill>
                <a:latin typeface="Calibri"/>
                <a:ea typeface="Calibri"/>
                <a:cs typeface="Calibri"/>
              </a:rPr>
              <a:t>Merge</a:t>
            </a:r>
            <a:endParaRPr lang="en-US" sz="1200">
              <a:solidFill>
                <a:srgbClr val="000000"/>
              </a:solidFill>
              <a:latin typeface="Calibri"/>
              <a:ea typeface="Calibri"/>
              <a:cs typeface="Calibri"/>
            </a:endParaRPr>
          </a:p>
          <a:p>
            <a:pPr>
              <a:lnSpc>
                <a:spcPct val="120000"/>
              </a:lnSpc>
              <a:spcBef>
                <a:spcPts val="0"/>
              </a:spcBef>
            </a:pPr>
            <a:r>
              <a:rPr lang="en-GB" sz="1200" dirty="0">
                <a:solidFill>
                  <a:srgbClr val="000000"/>
                </a:solidFill>
                <a:latin typeface="Calibri"/>
                <a:ea typeface="Calibri"/>
                <a:cs typeface="Calibri"/>
              </a:rPr>
              <a:t>Macros</a:t>
            </a:r>
            <a:endParaRPr lang="en-US" sz="1200" dirty="0">
              <a:solidFill>
                <a:srgbClr val="000000"/>
              </a:solidFill>
              <a:latin typeface="Calibri"/>
              <a:ea typeface="Calibri"/>
              <a:cs typeface="Calibri"/>
            </a:endParaRPr>
          </a:p>
          <a:p>
            <a:pPr>
              <a:lnSpc>
                <a:spcPct val="120000"/>
              </a:lnSpc>
              <a:spcBef>
                <a:spcPts val="0"/>
              </a:spcBef>
            </a:pPr>
            <a:r>
              <a:rPr lang="en-GB" sz="1200" dirty="0">
                <a:solidFill>
                  <a:srgbClr val="000000"/>
                </a:solidFill>
                <a:latin typeface="Calibri"/>
                <a:ea typeface="Calibri"/>
                <a:cs typeface="Calibri"/>
              </a:rPr>
              <a:t>Cell Reference</a:t>
            </a:r>
            <a:endParaRPr lang="en-US" sz="1200">
              <a:solidFill>
                <a:srgbClr val="000000"/>
              </a:solidFill>
              <a:latin typeface="Calibri"/>
              <a:ea typeface="Calibri"/>
              <a:cs typeface="Calibri"/>
            </a:endParaRPr>
          </a:p>
          <a:p>
            <a:pPr>
              <a:lnSpc>
                <a:spcPct val="120000"/>
              </a:lnSpc>
              <a:spcBef>
                <a:spcPts val="0"/>
              </a:spcBef>
            </a:pPr>
            <a:r>
              <a:rPr lang="en-GB" sz="1200" dirty="0">
                <a:solidFill>
                  <a:srgbClr val="000000"/>
                </a:solidFill>
                <a:latin typeface="Calibri"/>
                <a:ea typeface="Calibri"/>
                <a:cs typeface="Calibri"/>
              </a:rPr>
              <a:t>Currency</a:t>
            </a:r>
            <a:endParaRPr lang="en-US" sz="1200">
              <a:solidFill>
                <a:srgbClr val="000000"/>
              </a:solidFill>
              <a:latin typeface="Calibri"/>
              <a:ea typeface="Calibri"/>
              <a:cs typeface="Calibri"/>
            </a:endParaRPr>
          </a:p>
          <a:p>
            <a:pPr>
              <a:lnSpc>
                <a:spcPct val="120000"/>
              </a:lnSpc>
              <a:spcBef>
                <a:spcPts val="0"/>
              </a:spcBef>
            </a:pPr>
            <a:r>
              <a:rPr lang="en-GB" sz="1200" dirty="0">
                <a:solidFill>
                  <a:srgbClr val="000000"/>
                </a:solidFill>
                <a:latin typeface="Calibri"/>
                <a:ea typeface="Calibri"/>
                <a:cs typeface="Calibri"/>
              </a:rPr>
              <a:t>Charts</a:t>
            </a:r>
            <a:endParaRPr lang="en-US" sz="1200">
              <a:solidFill>
                <a:srgbClr val="000000"/>
              </a:solidFill>
              <a:latin typeface="Calibri"/>
              <a:ea typeface="Calibri"/>
              <a:cs typeface="Calibri"/>
            </a:endParaRPr>
          </a:p>
          <a:p>
            <a:pPr>
              <a:lnSpc>
                <a:spcPct val="120000"/>
              </a:lnSpc>
              <a:spcBef>
                <a:spcPts val="0"/>
              </a:spcBef>
            </a:pPr>
            <a:r>
              <a:rPr lang="en-GB" sz="1200" dirty="0">
                <a:solidFill>
                  <a:srgbClr val="000000"/>
                </a:solidFill>
                <a:latin typeface="Calibri"/>
                <a:ea typeface="Calibri"/>
                <a:cs typeface="Calibri"/>
              </a:rPr>
              <a:t>Model</a:t>
            </a:r>
            <a:endParaRPr lang="en-US" sz="1200" dirty="0">
              <a:solidFill>
                <a:srgbClr val="000000"/>
              </a:solidFill>
              <a:latin typeface="Calibri"/>
              <a:ea typeface="Calibri"/>
              <a:cs typeface="Calibri"/>
            </a:endParaRPr>
          </a:p>
          <a:p>
            <a:pPr>
              <a:lnSpc>
                <a:spcPct val="120000"/>
              </a:lnSpc>
              <a:spcBef>
                <a:spcPts val="0"/>
              </a:spcBef>
            </a:pPr>
            <a:r>
              <a:rPr lang="en-GB" sz="1200" dirty="0">
                <a:solidFill>
                  <a:srgbClr val="000000"/>
                </a:solidFill>
                <a:latin typeface="Calibri"/>
                <a:ea typeface="Calibri"/>
                <a:cs typeface="Calibri"/>
              </a:rPr>
              <a:t>Predict</a:t>
            </a: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dirty="0">
                <a:solidFill>
                  <a:srgbClr val="000000"/>
                </a:solidFill>
                <a:latin typeface="Calibri"/>
                <a:ea typeface="Calibri"/>
                <a:cs typeface="Calibri"/>
              </a:rPr>
              <a:t>Links to work completed by the </a:t>
            </a:r>
            <a:r>
              <a:rPr lang="en-GB" sz="1200" b="1" dirty="0">
                <a:solidFill>
                  <a:srgbClr val="000000"/>
                </a:solidFill>
                <a:latin typeface="Calibri"/>
                <a:ea typeface="Calibri"/>
                <a:cs typeface="Calibri"/>
              </a:rPr>
              <a:t>Maths</a:t>
            </a:r>
            <a:r>
              <a:rPr lang="en-GB" sz="1200" dirty="0">
                <a:solidFill>
                  <a:srgbClr val="000000"/>
                </a:solidFill>
                <a:latin typeface="Calibri"/>
                <a:ea typeface="Calibri"/>
                <a:cs typeface="Calibri"/>
              </a:rPr>
              <a:t> department – The use of number, predict, calculate, model</a:t>
            </a:r>
            <a:endParaRPr lang="en-US" sz="1200" dirty="0">
              <a:solidFill>
                <a:srgbClr val="000000"/>
              </a:solidFill>
              <a:latin typeface="Calibri"/>
              <a:ea typeface="Calibri"/>
              <a:cs typeface="Calibri"/>
            </a:endParaRPr>
          </a:p>
          <a:p>
            <a:pPr>
              <a:lnSpc>
                <a:spcPct val="100000"/>
              </a:lnSpc>
              <a:spcBef>
                <a:spcPts val="0"/>
              </a:spcBef>
            </a:pPr>
            <a:br>
              <a:rPr lang="en-US" sz="1200" dirty="0">
                <a:solidFill>
                  <a:srgbClr val="000000"/>
                </a:solidFill>
                <a:latin typeface="Calibri"/>
                <a:ea typeface="Calibri"/>
                <a:cs typeface="Calibri"/>
              </a:rPr>
            </a:br>
            <a:endParaRPr lang="en-GB" sz="120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Creation of a spreadsheet that creates an </a:t>
            </a:r>
            <a:r>
              <a:rPr lang="en-GB" sz="1200" b="1" dirty="0">
                <a:solidFill>
                  <a:srgbClr val="000000"/>
                </a:solidFill>
                <a:latin typeface="Calibri"/>
                <a:ea typeface="Calibri"/>
                <a:cs typeface="Calibri"/>
              </a:rPr>
              <a:t>authentic context</a:t>
            </a:r>
            <a:r>
              <a:rPr lang="en-GB" sz="1200" dirty="0">
                <a:solidFill>
                  <a:srgbClr val="000000"/>
                </a:solidFill>
                <a:latin typeface="Calibri"/>
                <a:ea typeface="Calibri"/>
                <a:cs typeface="Calibri"/>
              </a:rPr>
              <a:t> and links to the real world.</a:t>
            </a:r>
            <a:endParaRPr lang="en-US"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191</cp:revision>
  <dcterms:created xsi:type="dcterms:W3CDTF">2024-02-26T09:08:58Z</dcterms:created>
  <dcterms:modified xsi:type="dcterms:W3CDTF">2024-07-01T13:46:41Z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