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7"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46495C-4D60-49B4-D387-5D0B3E0ECD9B}" v="372" dt="2024-07-01T11:57:42.0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yley Wentel" userId="S::hayley.wentel@connahsquayhs.org.uk::88a8e3f5-b939-4634-a361-b74f35b5778d" providerId="AD" clId="Web-{7D966484-6333-5D9A-4806-921258A053F7}"/>
    <pc:docChg chg="modSld">
      <pc:chgData name="Hayley Wentel" userId="S::hayley.wentel@connahsquayhs.org.uk::88a8e3f5-b939-4634-a361-b74f35b5778d" providerId="AD" clId="Web-{7D966484-6333-5D9A-4806-921258A053F7}" dt="2024-06-28T10:09:33.777" v="281" actId="20577"/>
      <pc:docMkLst>
        <pc:docMk/>
      </pc:docMkLst>
      <pc:sldChg chg="modSp">
        <pc:chgData name="Hayley Wentel" userId="S::hayley.wentel@connahsquayhs.org.uk::88a8e3f5-b939-4634-a361-b74f35b5778d" providerId="AD" clId="Web-{7D966484-6333-5D9A-4806-921258A053F7}" dt="2024-06-28T09:44:13.275" v="71" actId="20577"/>
        <pc:sldMkLst>
          <pc:docMk/>
          <pc:sldMk cId="1981651252" sldId="278"/>
        </pc:sldMkLst>
        <pc:spChg chg="mod">
          <ac:chgData name="Hayley Wentel" userId="S::hayley.wentel@connahsquayhs.org.uk::88a8e3f5-b939-4634-a361-b74f35b5778d" providerId="AD" clId="Web-{7D966484-6333-5D9A-4806-921258A053F7}" dt="2024-06-28T09:42:07.068" v="60" actId="20577"/>
          <ac:spMkLst>
            <pc:docMk/>
            <pc:sldMk cId="1981651252" sldId="278"/>
            <ac:spMk id="2" creationId="{B77F1C2E-7359-4E67-E2F1-060331D23AB7}"/>
          </ac:spMkLst>
        </pc:spChg>
        <pc:spChg chg="mod">
          <ac:chgData name="Hayley Wentel" userId="S::hayley.wentel@connahsquayhs.org.uk::88a8e3f5-b939-4634-a361-b74f35b5778d" providerId="AD" clId="Web-{7D966484-6333-5D9A-4806-921258A053F7}" dt="2024-06-28T09:43:18.774" v="66" actId="20577"/>
          <ac:spMkLst>
            <pc:docMk/>
            <pc:sldMk cId="1981651252" sldId="278"/>
            <ac:spMk id="4" creationId="{DF4B6647-26ED-AE4F-C7C6-F118FCC94D72}"/>
          </ac:spMkLst>
        </pc:spChg>
        <pc:spChg chg="mod">
          <ac:chgData name="Hayley Wentel" userId="S::hayley.wentel@connahsquayhs.org.uk::88a8e3f5-b939-4634-a361-b74f35b5778d" providerId="AD" clId="Web-{7D966484-6333-5D9A-4806-921258A053F7}" dt="2024-06-28T09:42:09.397" v="61" actId="20577"/>
          <ac:spMkLst>
            <pc:docMk/>
            <pc:sldMk cId="1981651252" sldId="278"/>
            <ac:spMk id="7" creationId="{2E5624FB-155B-4395-46B6-A4D8F5D58C9A}"/>
          </ac:spMkLst>
        </pc:spChg>
        <pc:spChg chg="mod">
          <ac:chgData name="Hayley Wentel" userId="S::hayley.wentel@connahsquayhs.org.uk::88a8e3f5-b939-4634-a361-b74f35b5778d" providerId="AD" clId="Web-{7D966484-6333-5D9A-4806-921258A053F7}" dt="2024-06-28T09:44:13.275" v="71" actId="20577"/>
          <ac:spMkLst>
            <pc:docMk/>
            <pc:sldMk cId="1981651252" sldId="278"/>
            <ac:spMk id="8" creationId="{D9F63377-DD1C-4BBD-5D28-6BF14622536D}"/>
          </ac:spMkLst>
        </pc:spChg>
      </pc:sldChg>
      <pc:sldChg chg="modSp">
        <pc:chgData name="Hayley Wentel" userId="S::hayley.wentel@connahsquayhs.org.uk::88a8e3f5-b939-4634-a361-b74f35b5778d" providerId="AD" clId="Web-{7D966484-6333-5D9A-4806-921258A053F7}" dt="2024-06-28T09:44:55.558" v="75" actId="20577"/>
        <pc:sldMkLst>
          <pc:docMk/>
          <pc:sldMk cId="2744657230" sldId="279"/>
        </pc:sldMkLst>
        <pc:spChg chg="mod">
          <ac:chgData name="Hayley Wentel" userId="S::hayley.wentel@connahsquayhs.org.uk::88a8e3f5-b939-4634-a361-b74f35b5778d" providerId="AD" clId="Web-{7D966484-6333-5D9A-4806-921258A053F7}" dt="2024-06-28T09:44:55.558" v="75" actId="20577"/>
          <ac:spMkLst>
            <pc:docMk/>
            <pc:sldMk cId="2744657230" sldId="279"/>
            <ac:spMk id="2" creationId="{C65EE8F8-148F-B99E-40FA-43CE497387F7}"/>
          </ac:spMkLst>
        </pc:spChg>
      </pc:sldChg>
      <pc:sldChg chg="modSp">
        <pc:chgData name="Hayley Wentel" userId="S::hayley.wentel@connahsquayhs.org.uk::88a8e3f5-b939-4634-a361-b74f35b5778d" providerId="AD" clId="Web-{7D966484-6333-5D9A-4806-921258A053F7}" dt="2024-06-28T09:41:17.676" v="56" actId="20577"/>
        <pc:sldMkLst>
          <pc:docMk/>
          <pc:sldMk cId="2458432041" sldId="280"/>
        </pc:sldMkLst>
        <pc:spChg chg="mod">
          <ac:chgData name="Hayley Wentel" userId="S::hayley.wentel@connahsquayhs.org.uk::88a8e3f5-b939-4634-a361-b74f35b5778d" providerId="AD" clId="Web-{7D966484-6333-5D9A-4806-921258A053F7}" dt="2024-06-28T09:41:17.676" v="56" actId="20577"/>
          <ac:spMkLst>
            <pc:docMk/>
            <pc:sldMk cId="2458432041" sldId="280"/>
            <ac:spMk id="2" creationId="{92C753A5-51E1-7A44-E9A0-95DE87F723AA}"/>
          </ac:spMkLst>
        </pc:spChg>
        <pc:spChg chg="mod">
          <ac:chgData name="Hayley Wentel" userId="S::hayley.wentel@connahsquayhs.org.uk::88a8e3f5-b939-4634-a361-b74f35b5778d" providerId="AD" clId="Web-{7D966484-6333-5D9A-4806-921258A053F7}" dt="2024-06-28T09:41:12.754" v="53" actId="20577"/>
          <ac:spMkLst>
            <pc:docMk/>
            <pc:sldMk cId="2458432041" sldId="280"/>
            <ac:spMk id="6" creationId="{25C07CEA-84F6-8C26-6F95-D4919D0C9E00}"/>
          </ac:spMkLst>
        </pc:spChg>
      </pc:sldChg>
      <pc:sldChg chg="addSp modSp">
        <pc:chgData name="Hayley Wentel" userId="S::hayley.wentel@connahsquayhs.org.uk::88a8e3f5-b939-4634-a361-b74f35b5778d" providerId="AD" clId="Web-{7D966484-6333-5D9A-4806-921258A053F7}" dt="2024-06-28T09:39:37.204" v="40"/>
        <pc:sldMkLst>
          <pc:docMk/>
          <pc:sldMk cId="3122446814" sldId="281"/>
        </pc:sldMkLst>
        <pc:graphicFrameChg chg="add mod modGraphic">
          <ac:chgData name="Hayley Wentel" userId="S::hayley.wentel@connahsquayhs.org.uk::88a8e3f5-b939-4634-a361-b74f35b5778d" providerId="AD" clId="Web-{7D966484-6333-5D9A-4806-921258A053F7}" dt="2024-06-28T09:39:37.204" v="40"/>
          <ac:graphicFrameMkLst>
            <pc:docMk/>
            <pc:sldMk cId="3122446814" sldId="281"/>
            <ac:graphicFrameMk id="7" creationId="{78550E19-84EA-DED1-0946-1DCDB60B573C}"/>
          </ac:graphicFrameMkLst>
        </pc:graphicFrameChg>
      </pc:sldChg>
      <pc:sldChg chg="modSp">
        <pc:chgData name="Hayley Wentel" userId="S::hayley.wentel@connahsquayhs.org.uk::88a8e3f5-b939-4634-a361-b74f35b5778d" providerId="AD" clId="Web-{7D966484-6333-5D9A-4806-921258A053F7}" dt="2024-06-28T09:50:36.256" v="123" actId="20577"/>
        <pc:sldMkLst>
          <pc:docMk/>
          <pc:sldMk cId="3785915959" sldId="282"/>
        </pc:sldMkLst>
        <pc:spChg chg="mod">
          <ac:chgData name="Hayley Wentel" userId="S::hayley.wentel@connahsquayhs.org.uk::88a8e3f5-b939-4634-a361-b74f35b5778d" providerId="AD" clId="Web-{7D966484-6333-5D9A-4806-921258A053F7}" dt="2024-06-28T09:49:00.050" v="103" actId="20577"/>
          <ac:spMkLst>
            <pc:docMk/>
            <pc:sldMk cId="3785915959" sldId="282"/>
            <ac:spMk id="2" creationId="{FF1F1BCE-76F1-3B00-C414-643188F0671E}"/>
          </ac:spMkLst>
        </pc:spChg>
        <pc:spChg chg="mod">
          <ac:chgData name="Hayley Wentel" userId="S::hayley.wentel@connahsquayhs.org.uk::88a8e3f5-b939-4634-a361-b74f35b5778d" providerId="AD" clId="Web-{7D966484-6333-5D9A-4806-921258A053F7}" dt="2024-06-28T09:49:21.363" v="109" actId="20577"/>
          <ac:spMkLst>
            <pc:docMk/>
            <pc:sldMk cId="3785915959" sldId="282"/>
            <ac:spMk id="4" creationId="{F5F439B9-3B25-1165-7EFF-B0C4845E1093}"/>
          </ac:spMkLst>
        </pc:spChg>
        <pc:spChg chg="mod">
          <ac:chgData name="Hayley Wentel" userId="S::hayley.wentel@connahsquayhs.org.uk::88a8e3f5-b939-4634-a361-b74f35b5778d" providerId="AD" clId="Web-{7D966484-6333-5D9A-4806-921258A053F7}" dt="2024-06-28T09:50:36.256" v="123" actId="20577"/>
          <ac:spMkLst>
            <pc:docMk/>
            <pc:sldMk cId="3785915959" sldId="282"/>
            <ac:spMk id="6" creationId="{D4E2F972-71C4-0D1E-4E4D-CE4124B29869}"/>
          </ac:spMkLst>
        </pc:spChg>
      </pc:sldChg>
      <pc:sldChg chg="modSp">
        <pc:chgData name="Hayley Wentel" userId="S::hayley.wentel@connahsquayhs.org.uk::88a8e3f5-b939-4634-a361-b74f35b5778d" providerId="AD" clId="Web-{7D966484-6333-5D9A-4806-921258A053F7}" dt="2024-06-28T10:09:33.777" v="281" actId="20577"/>
        <pc:sldMkLst>
          <pc:docMk/>
          <pc:sldMk cId="632769890" sldId="284"/>
        </pc:sldMkLst>
        <pc:spChg chg="mod">
          <ac:chgData name="Hayley Wentel" userId="S::hayley.wentel@connahsquayhs.org.uk::88a8e3f5-b939-4634-a361-b74f35b5778d" providerId="AD" clId="Web-{7D966484-6333-5D9A-4806-921258A053F7}" dt="2024-06-28T10:09:33.777" v="281" actId="20577"/>
          <ac:spMkLst>
            <pc:docMk/>
            <pc:sldMk cId="632769890" sldId="284"/>
            <ac:spMk id="4" creationId="{235860F6-C416-1E2E-120E-314D539F4A7E}"/>
          </ac:spMkLst>
        </pc:spChg>
        <pc:spChg chg="mod">
          <ac:chgData name="Hayley Wentel" userId="S::hayley.wentel@connahsquayhs.org.uk::88a8e3f5-b939-4634-a361-b74f35b5778d" providerId="AD" clId="Web-{7D966484-6333-5D9A-4806-921258A053F7}" dt="2024-06-28T10:04:11.454" v="198" actId="20577"/>
          <ac:spMkLst>
            <pc:docMk/>
            <pc:sldMk cId="632769890" sldId="284"/>
            <ac:spMk id="10" creationId="{59B49D29-3501-5F1D-BF03-49B083B72B1A}"/>
          </ac:spMkLst>
        </pc:spChg>
        <pc:spChg chg="mod">
          <ac:chgData name="Hayley Wentel" userId="S::hayley.wentel@connahsquayhs.org.uk::88a8e3f5-b939-4634-a361-b74f35b5778d" providerId="AD" clId="Web-{7D966484-6333-5D9A-4806-921258A053F7}" dt="2024-06-28T10:01:03.667" v="137" actId="20577"/>
          <ac:spMkLst>
            <pc:docMk/>
            <pc:sldMk cId="632769890" sldId="284"/>
            <ac:spMk id="11" creationId="{73CA8E55-50A9-4198-412B-A239F349004B}"/>
          </ac:spMkLst>
        </pc:spChg>
      </pc:sldChg>
      <pc:sldChg chg="modSp">
        <pc:chgData name="Hayley Wentel" userId="S::hayley.wentel@connahsquayhs.org.uk::88a8e3f5-b939-4634-a361-b74f35b5778d" providerId="AD" clId="Web-{7D966484-6333-5D9A-4806-921258A053F7}" dt="2024-06-28T09:40:03.096" v="43" actId="20577"/>
        <pc:sldMkLst>
          <pc:docMk/>
          <pc:sldMk cId="3948252949" sldId="286"/>
        </pc:sldMkLst>
        <pc:spChg chg="mod">
          <ac:chgData name="Hayley Wentel" userId="S::hayley.wentel@connahsquayhs.org.uk::88a8e3f5-b939-4634-a361-b74f35b5778d" providerId="AD" clId="Web-{7D966484-6333-5D9A-4806-921258A053F7}" dt="2024-06-28T09:40:03.096" v="43" actId="20577"/>
          <ac:spMkLst>
            <pc:docMk/>
            <pc:sldMk cId="3948252949" sldId="286"/>
            <ac:spMk id="2" creationId="{00000000-0000-0000-0000-000000000000}"/>
          </ac:spMkLst>
        </pc:spChg>
        <pc:spChg chg="mod">
          <ac:chgData name="Hayley Wentel" userId="S::hayley.wentel@connahsquayhs.org.uk::88a8e3f5-b939-4634-a361-b74f35b5778d" providerId="AD" clId="Web-{7D966484-6333-5D9A-4806-921258A053F7}" dt="2024-06-28T09:34:11.163" v="12"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4346495C-4D60-49B4-D387-5D0B3E0ECD9B}"/>
    <pc:docChg chg="addSld modSld">
      <pc:chgData name="Sian Davies" userId="S::sian.davies@connahsquayhs.org.uk::5e1bb527-8a04-4f10-b1b9-a8041d4d7767" providerId="AD" clId="Web-{4346495C-4D60-49B4-D387-5D0B3E0ECD9B}" dt="2024-07-01T11:57:42.036" v="279" actId="14100"/>
      <pc:docMkLst>
        <pc:docMk/>
      </pc:docMkLst>
      <pc:sldChg chg="addSp delSp modSp">
        <pc:chgData name="Sian Davies" userId="S::sian.davies@connahsquayhs.org.uk::5e1bb527-8a04-4f10-b1b9-a8041d4d7767" providerId="AD" clId="Web-{4346495C-4D60-49B4-D387-5D0B3E0ECD9B}" dt="2024-07-01T11:57:42.036" v="279" actId="14100"/>
        <pc:sldMkLst>
          <pc:docMk/>
          <pc:sldMk cId="3122446814" sldId="281"/>
        </pc:sldMkLst>
        <pc:spChg chg="mod">
          <ac:chgData name="Sian Davies" userId="S::sian.davies@connahsquayhs.org.uk::5e1bb527-8a04-4f10-b1b9-a8041d4d7767" providerId="AD" clId="Web-{4346495C-4D60-49B4-D387-5D0B3E0ECD9B}" dt="2024-07-01T11:57:42.036" v="279" actId="14100"/>
          <ac:spMkLst>
            <pc:docMk/>
            <pc:sldMk cId="3122446814" sldId="281"/>
            <ac:spMk id="2" creationId="{C8A5A3AB-29F2-8D94-41F2-D482551BC57C}"/>
          </ac:spMkLst>
        </pc:spChg>
        <pc:spChg chg="mod">
          <ac:chgData name="Sian Davies" userId="S::sian.davies@connahsquayhs.org.uk::5e1bb527-8a04-4f10-b1b9-a8041d4d7767" providerId="AD" clId="Web-{4346495C-4D60-49B4-D387-5D0B3E0ECD9B}" dt="2024-07-01T11:57:38.130" v="277" actId="14100"/>
          <ac:spMkLst>
            <pc:docMk/>
            <pc:sldMk cId="3122446814" sldId="281"/>
            <ac:spMk id="3" creationId="{CE6D4E93-F28E-CF6E-949C-A1757BDC9633}"/>
          </ac:spMkLst>
        </pc:spChg>
        <pc:spChg chg="del">
          <ac:chgData name="Sian Davies" userId="S::sian.davies@connahsquayhs.org.uk::5e1bb527-8a04-4f10-b1b9-a8041d4d7767" providerId="AD" clId="Web-{4346495C-4D60-49B4-D387-5D0B3E0ECD9B}" dt="2024-07-01T11:53:39.903" v="1"/>
          <ac:spMkLst>
            <pc:docMk/>
            <pc:sldMk cId="3122446814" sldId="281"/>
            <ac:spMk id="4" creationId="{A0DCDB6C-1C66-8A65-DDEF-2800BCE839BE}"/>
          </ac:spMkLst>
        </pc:spChg>
        <pc:spChg chg="del">
          <ac:chgData name="Sian Davies" userId="S::sian.davies@connahsquayhs.org.uk::5e1bb527-8a04-4f10-b1b9-a8041d4d7767" providerId="AD" clId="Web-{4346495C-4D60-49B4-D387-5D0B3E0ECD9B}" dt="2024-07-01T11:57:35.458" v="276"/>
          <ac:spMkLst>
            <pc:docMk/>
            <pc:sldMk cId="3122446814" sldId="281"/>
            <ac:spMk id="5" creationId="{FE4E8A25-88BA-AB67-6310-45508AB4D528}"/>
          </ac:spMkLst>
        </pc:spChg>
        <pc:spChg chg="add del mod">
          <ac:chgData name="Sian Davies" userId="S::sian.davies@connahsquayhs.org.uk::5e1bb527-8a04-4f10-b1b9-a8041d4d7767" providerId="AD" clId="Web-{4346495C-4D60-49B4-D387-5D0B3E0ECD9B}" dt="2024-07-01T11:57:33.755" v="275"/>
          <ac:spMkLst>
            <pc:docMk/>
            <pc:sldMk cId="3122446814" sldId="281"/>
            <ac:spMk id="8" creationId="{B0B28467-BD53-F91C-4BDB-8F42ABE47585}"/>
          </ac:spMkLst>
        </pc:spChg>
        <pc:graphicFrameChg chg="del">
          <ac:chgData name="Sian Davies" userId="S::sian.davies@connahsquayhs.org.uk::5e1bb527-8a04-4f10-b1b9-a8041d4d7767" providerId="AD" clId="Web-{4346495C-4D60-49B4-D387-5D0B3E0ECD9B}" dt="2024-07-01T11:53:36.059" v="0"/>
          <ac:graphicFrameMkLst>
            <pc:docMk/>
            <pc:sldMk cId="3122446814" sldId="281"/>
            <ac:graphicFrameMk id="7" creationId="{78550E19-84EA-DED1-0946-1DCDB60B573C}"/>
          </ac:graphicFrameMkLst>
        </pc:graphicFrameChg>
      </pc:sldChg>
      <pc:sldChg chg="addSp delSp modSp new">
        <pc:chgData name="Sian Davies" userId="S::sian.davies@connahsquayhs.org.uk::5e1bb527-8a04-4f10-b1b9-a8041d4d7767" providerId="AD" clId="Web-{4346495C-4D60-49B4-D387-5D0B3E0ECD9B}" dt="2024-07-01T11:57:24.130" v="274" actId="1076"/>
        <pc:sldMkLst>
          <pc:docMk/>
          <pc:sldMk cId="1160426772" sldId="287"/>
        </pc:sldMkLst>
        <pc:spChg chg="del">
          <ac:chgData name="Sian Davies" userId="S::sian.davies@connahsquayhs.org.uk::5e1bb527-8a04-4f10-b1b9-a8041d4d7767" providerId="AD" clId="Web-{4346495C-4D60-49B4-D387-5D0B3E0ECD9B}" dt="2024-07-01T11:53:50.888" v="6"/>
          <ac:spMkLst>
            <pc:docMk/>
            <pc:sldMk cId="1160426772" sldId="287"/>
            <ac:spMk id="2" creationId="{36540C94-0FDA-ECB6-5694-AB17E4DA1EF8}"/>
          </ac:spMkLst>
        </pc:spChg>
        <pc:spChg chg="del">
          <ac:chgData name="Sian Davies" userId="S::sian.davies@connahsquayhs.org.uk::5e1bb527-8a04-4f10-b1b9-a8041d4d7767" providerId="AD" clId="Web-{4346495C-4D60-49B4-D387-5D0B3E0ECD9B}" dt="2024-07-01T11:53:44.044" v="3"/>
          <ac:spMkLst>
            <pc:docMk/>
            <pc:sldMk cId="1160426772" sldId="287"/>
            <ac:spMk id="3" creationId="{7431E1C8-9BC3-1530-1E18-790262154786}"/>
          </ac:spMkLst>
        </pc:spChg>
        <pc:spChg chg="del">
          <ac:chgData name="Sian Davies" userId="S::sian.davies@connahsquayhs.org.uk::5e1bb527-8a04-4f10-b1b9-a8041d4d7767" providerId="AD" clId="Web-{4346495C-4D60-49B4-D387-5D0B3E0ECD9B}" dt="2024-07-01T11:53:45.497" v="4"/>
          <ac:spMkLst>
            <pc:docMk/>
            <pc:sldMk cId="1160426772" sldId="287"/>
            <ac:spMk id="4" creationId="{8767C5FE-AC00-8379-7487-E87AA4BB7A35}"/>
          </ac:spMkLst>
        </pc:spChg>
        <pc:spChg chg="del">
          <ac:chgData name="Sian Davies" userId="S::sian.davies@connahsquayhs.org.uk::5e1bb527-8a04-4f10-b1b9-a8041d4d7767" providerId="AD" clId="Web-{4346495C-4D60-49B4-D387-5D0B3E0ECD9B}" dt="2024-07-01T11:53:47.169" v="5"/>
          <ac:spMkLst>
            <pc:docMk/>
            <pc:sldMk cId="1160426772" sldId="287"/>
            <ac:spMk id="5" creationId="{4D78E35F-06A7-8F0E-BC4D-3114569D119D}"/>
          </ac:spMkLst>
        </pc:spChg>
        <pc:spChg chg="add mod">
          <ac:chgData name="Sian Davies" userId="S::sian.davies@connahsquayhs.org.uk::5e1bb527-8a04-4f10-b1b9-a8041d4d7767" providerId="AD" clId="Web-{4346495C-4D60-49B4-D387-5D0B3E0ECD9B}" dt="2024-07-01T11:57:22.286" v="273" actId="14100"/>
          <ac:spMkLst>
            <pc:docMk/>
            <pc:sldMk cId="1160426772" sldId="287"/>
            <ac:spMk id="6" creationId="{A0DCDB6C-1C66-8A65-DDEF-2800BCE839BE}"/>
          </ac:spMkLst>
        </pc:spChg>
        <pc:graphicFrameChg chg="add mod modGraphic">
          <ac:chgData name="Sian Davies" userId="S::sian.davies@connahsquayhs.org.uk::5e1bb527-8a04-4f10-b1b9-a8041d4d7767" providerId="AD" clId="Web-{4346495C-4D60-49B4-D387-5D0B3E0ECD9B}" dt="2024-07-01T11:57:24.130" v="274" actId="1076"/>
          <ac:graphicFrameMkLst>
            <pc:docMk/>
            <pc:sldMk cId="1160426772" sldId="287"/>
            <ac:graphicFrameMk id="8" creationId="{1A3C9A1C-408E-31F2-2D2B-32955DC150D0}"/>
          </ac:graphicFrameMkLst>
        </pc:graphicFrameChg>
      </pc:sldChg>
    </pc:docChg>
  </pc:docChgLst>
  <pc:docChgLst>
    <pc:chgData name="Hayley Wentel" userId="S::hayley.wentel@connahsquayhs.org.uk::88a8e3f5-b939-4634-a361-b74f35b5778d" providerId="AD" clId="Web-{C4084A95-9E94-CD90-529F-11F53CC02649}"/>
    <pc:docChg chg="modSld">
      <pc:chgData name="Hayley Wentel" userId="S::hayley.wentel@connahsquayhs.org.uk::88a8e3f5-b939-4634-a361-b74f35b5778d" providerId="AD" clId="Web-{C4084A95-9E94-CD90-529F-11F53CC02649}" dt="2024-06-28T10:54:18.402" v="27" actId="20577"/>
      <pc:docMkLst>
        <pc:docMk/>
      </pc:docMkLst>
      <pc:sldChg chg="modSp">
        <pc:chgData name="Hayley Wentel" userId="S::hayley.wentel@connahsquayhs.org.uk::88a8e3f5-b939-4634-a361-b74f35b5778d" providerId="AD" clId="Web-{C4084A95-9E94-CD90-529F-11F53CC02649}" dt="2024-06-28T10:51:43.553" v="20" actId="20577"/>
        <pc:sldMkLst>
          <pc:docMk/>
          <pc:sldMk cId="1981651252" sldId="278"/>
        </pc:sldMkLst>
        <pc:spChg chg="mod">
          <ac:chgData name="Hayley Wentel" userId="S::hayley.wentel@connahsquayhs.org.uk::88a8e3f5-b939-4634-a361-b74f35b5778d" providerId="AD" clId="Web-{C4084A95-9E94-CD90-529F-11F53CC02649}" dt="2024-06-28T10:51:43.553" v="20" actId="20577"/>
          <ac:spMkLst>
            <pc:docMk/>
            <pc:sldMk cId="1981651252" sldId="278"/>
            <ac:spMk id="7" creationId="{2E5624FB-155B-4395-46B6-A4D8F5D58C9A}"/>
          </ac:spMkLst>
        </pc:spChg>
      </pc:sldChg>
      <pc:sldChg chg="modSp">
        <pc:chgData name="Hayley Wentel" userId="S::hayley.wentel@connahsquayhs.org.uk::88a8e3f5-b939-4634-a361-b74f35b5778d" providerId="AD" clId="Web-{C4084A95-9E94-CD90-529F-11F53CC02649}" dt="2024-06-28T10:54:18.402" v="27" actId="20577"/>
        <pc:sldMkLst>
          <pc:docMk/>
          <pc:sldMk cId="2744657230" sldId="279"/>
        </pc:sldMkLst>
        <pc:spChg chg="mod">
          <ac:chgData name="Hayley Wentel" userId="S::hayley.wentel@connahsquayhs.org.uk::88a8e3f5-b939-4634-a361-b74f35b5778d" providerId="AD" clId="Web-{C4084A95-9E94-CD90-529F-11F53CC02649}" dt="2024-06-28T10:51:51.616" v="21" actId="20577"/>
          <ac:spMkLst>
            <pc:docMk/>
            <pc:sldMk cId="2744657230" sldId="279"/>
            <ac:spMk id="4" creationId="{74C831F6-864D-BABA-AF92-E2DAAB3A976C}"/>
          </ac:spMkLst>
        </pc:spChg>
        <pc:spChg chg="mod">
          <ac:chgData name="Hayley Wentel" userId="S::hayley.wentel@connahsquayhs.org.uk::88a8e3f5-b939-4634-a361-b74f35b5778d" providerId="AD" clId="Web-{C4084A95-9E94-CD90-529F-11F53CC02649}" dt="2024-06-28T10:51:56.678" v="22" actId="20577"/>
          <ac:spMkLst>
            <pc:docMk/>
            <pc:sldMk cId="2744657230" sldId="279"/>
            <ac:spMk id="6" creationId="{BBFAC2B0-088A-A742-E984-08816EB2A534}"/>
          </ac:spMkLst>
        </pc:spChg>
        <pc:spChg chg="mod">
          <ac:chgData name="Hayley Wentel" userId="S::hayley.wentel@connahsquayhs.org.uk::88a8e3f5-b939-4634-a361-b74f35b5778d" providerId="AD" clId="Web-{C4084A95-9E94-CD90-529F-11F53CC02649}" dt="2024-06-28T10:52:34.992" v="25" actId="20577"/>
          <ac:spMkLst>
            <pc:docMk/>
            <pc:sldMk cId="2744657230" sldId="279"/>
            <ac:spMk id="9" creationId="{FAC0EE1F-6170-8836-2429-E17EDAC6A750}"/>
          </ac:spMkLst>
        </pc:spChg>
        <pc:spChg chg="mod">
          <ac:chgData name="Hayley Wentel" userId="S::hayley.wentel@connahsquayhs.org.uk::88a8e3f5-b939-4634-a361-b74f35b5778d" providerId="AD" clId="Web-{C4084A95-9E94-CD90-529F-11F53CC02649}" dt="2024-06-28T10:54:18.402" v="27" actId="20577"/>
          <ac:spMkLst>
            <pc:docMk/>
            <pc:sldMk cId="2744657230" sldId="279"/>
            <ac:spMk id="11" creationId="{BE434E36-C7AA-5216-328F-AB4594226D84}"/>
          </ac:spMkLst>
        </pc:spChg>
      </pc:sldChg>
      <pc:sldChg chg="modSp">
        <pc:chgData name="Hayley Wentel" userId="S::hayley.wentel@connahsquayhs.org.uk::88a8e3f5-b939-4634-a361-b74f35b5778d" providerId="AD" clId="Web-{C4084A95-9E94-CD90-529F-11F53CC02649}" dt="2024-06-28T10:41:30.130" v="18" actId="20577"/>
        <pc:sldMkLst>
          <pc:docMk/>
          <pc:sldMk cId="632769890" sldId="284"/>
        </pc:sldMkLst>
        <pc:spChg chg="mod">
          <ac:chgData name="Hayley Wentel" userId="S::hayley.wentel@connahsquayhs.org.uk::88a8e3f5-b939-4634-a361-b74f35b5778d" providerId="AD" clId="Web-{C4084A95-9E94-CD90-529F-11F53CC02649}" dt="2024-06-28T10:41:30.130" v="18" actId="20577"/>
          <ac:spMkLst>
            <pc:docMk/>
            <pc:sldMk cId="632769890" sldId="284"/>
            <ac:spMk id="9" creationId="{E5C5155A-67AA-9F8F-5734-B567AC294D97}"/>
          </ac:spMkLst>
        </pc:spChg>
        <pc:spChg chg="mod">
          <ac:chgData name="Hayley Wentel" userId="S::hayley.wentel@connahsquayhs.org.uk::88a8e3f5-b939-4634-a361-b74f35b5778d" providerId="AD" clId="Web-{C4084A95-9E94-CD90-529F-11F53CC02649}" dt="2024-06-28T10:41:24.458" v="15" actId="20577"/>
          <ac:spMkLst>
            <pc:docMk/>
            <pc:sldMk cId="632769890" sldId="284"/>
            <ac:spMk id="11" creationId="{73CA8E55-50A9-4198-412B-A239F349004B}"/>
          </ac:spMkLst>
        </pc:sp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8</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Citizenship</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a:xfrm>
            <a:off x="325821" y="867011"/>
            <a:ext cx="10062525" cy="6348443"/>
          </a:xfrm>
        </p:spPr>
        <p:txBody>
          <a:bodyPr lIns="180000" tIns="180000" rIns="180000" bIns="180000" anchor="t">
            <a:normAutofit/>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xfrm>
            <a:off x="325821" y="405483"/>
            <a:ext cx="10062526" cy="450826"/>
          </a:xfrm>
          <a:solidFill>
            <a:srgbClr val="ED5A3E"/>
          </a:solidFill>
        </p:spPr>
        <p:txBody>
          <a:bodyPr/>
          <a:lstStyle/>
          <a:p>
            <a:r>
              <a:rPr lang="en-US" sz="1200" dirty="0"/>
              <a:t>Department Vision</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A0DCDB6C-1C66-8A65-DDEF-2800BCE839BE}"/>
              </a:ext>
            </a:extLst>
          </p:cNvPr>
          <p:cNvSpPr>
            <a:spLocks noGrp="1"/>
          </p:cNvSpPr>
          <p:nvPr/>
        </p:nvSpPr>
        <p:spPr>
          <a:xfrm>
            <a:off x="-6638" y="1562"/>
            <a:ext cx="10696330" cy="356498"/>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graphicFrame>
        <p:nvGraphicFramePr>
          <p:cNvPr id="8" name="Table 7">
            <a:extLst>
              <a:ext uri="{FF2B5EF4-FFF2-40B4-BE49-F238E27FC236}">
                <a16:creationId xmlns:a16="http://schemas.microsoft.com/office/drawing/2014/main" id="{1A3C9A1C-408E-31F2-2D2B-32955DC150D0}"/>
              </a:ext>
            </a:extLst>
          </p:cNvPr>
          <p:cNvGraphicFramePr>
            <a:graphicFrameLocks noGrp="1"/>
          </p:cNvGraphicFramePr>
          <p:nvPr>
            <p:extLst>
              <p:ext uri="{D42A27DB-BD31-4B8C-83A1-F6EECF244321}">
                <p14:modId xmlns:p14="http://schemas.microsoft.com/office/powerpoint/2010/main" val="267281830"/>
              </p:ext>
            </p:extLst>
          </p:nvPr>
        </p:nvGraphicFramePr>
        <p:xfrm>
          <a:off x="860" y="363529"/>
          <a:ext cx="10680976" cy="7486368"/>
        </p:xfrm>
        <a:graphic>
          <a:graphicData uri="http://schemas.openxmlformats.org/drawingml/2006/table">
            <a:tbl>
              <a:tblPr bandRow="1">
                <a:tableStyleId>{5C22544A-7EE6-4342-B048-85BDC9FD1C3A}</a:tableStyleId>
              </a:tblPr>
              <a:tblGrid>
                <a:gridCol w="432909">
                  <a:extLst>
                    <a:ext uri="{9D8B030D-6E8A-4147-A177-3AD203B41FA5}">
                      <a16:colId xmlns:a16="http://schemas.microsoft.com/office/drawing/2014/main" val="478412160"/>
                    </a:ext>
                  </a:extLst>
                </a:gridCol>
                <a:gridCol w="2344135">
                  <a:extLst>
                    <a:ext uri="{9D8B030D-6E8A-4147-A177-3AD203B41FA5}">
                      <a16:colId xmlns:a16="http://schemas.microsoft.com/office/drawing/2014/main" val="3418382483"/>
                    </a:ext>
                  </a:extLst>
                </a:gridCol>
                <a:gridCol w="4496546">
                  <a:extLst>
                    <a:ext uri="{9D8B030D-6E8A-4147-A177-3AD203B41FA5}">
                      <a16:colId xmlns:a16="http://schemas.microsoft.com/office/drawing/2014/main" val="1347966976"/>
                    </a:ext>
                  </a:extLst>
                </a:gridCol>
                <a:gridCol w="3407386">
                  <a:extLst>
                    <a:ext uri="{9D8B030D-6E8A-4147-A177-3AD203B41FA5}">
                      <a16:colId xmlns:a16="http://schemas.microsoft.com/office/drawing/2014/main" val="3358467987"/>
                    </a:ext>
                  </a:extLst>
                </a:gridCol>
              </a:tblGrid>
              <a:tr h="190500">
                <a:tc rowSpan="6">
                  <a:txBody>
                    <a:bodyPr/>
                    <a:lstStyle/>
                    <a:p>
                      <a:pPr lvl="0" algn="l">
                        <a:buNone/>
                      </a:pPr>
                      <a:endParaRPr lang="en-US" sz="3600" b="0" i="0" dirty="0">
                        <a:effectLst/>
                        <a:latin typeface="Calibri"/>
                      </a:endParaRPr>
                    </a:p>
                    <a:p>
                      <a:pPr lvl="0" algn="l">
                        <a:buNone/>
                      </a:pPr>
                      <a:endParaRPr lang="en-US" sz="3600" b="0" i="0" dirty="0">
                        <a:effectLst/>
                        <a:latin typeface="Calibri"/>
                      </a:endParaRPr>
                    </a:p>
                    <a:p>
                      <a:pPr lvl="0" algn="l">
                        <a:buNone/>
                      </a:pPr>
                      <a:r>
                        <a:rPr lang="en-US" sz="3600" b="0" i="0" dirty="0">
                          <a:effectLst/>
                          <a:latin typeface="Calibri"/>
                        </a:rPr>
                        <a:t>7</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Understanding Internet Safety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Introduction to internet safety, focusing on the basic principles of keeping personal information private. Activities include identifying safe vs unsafe online behaviors.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Principles of internet safety; how to identify personal information.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840906904"/>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err="1">
                          <a:effectLst/>
                          <a:latin typeface="Calibri"/>
                        </a:rPr>
                        <a:t>Recognising</a:t>
                      </a:r>
                      <a:r>
                        <a:rPr lang="en-US" sz="900" b="0" i="0" dirty="0">
                          <a:effectLst/>
                          <a:latin typeface="Calibri"/>
                        </a:rPr>
                        <a:t> and Responding to Cyberbullying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Discuss what cyberbullying is, its effects, and how to respond to it, including reporting mechanisms. Role-play scenarios are used for demonstration.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Definition of cyberbullying, its impact, and responding techniques.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648685131"/>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Preventing Online Identity Theft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Explore how identity theft occurs online and ways to protect oneself, including password security.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How online identity theft occurs; methods of protection.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079146041"/>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Using Appropriate Language Online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Examine the importance of using respectful and appropriate language online. Role-play and discussion are used.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Importance of respectful online communication.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65231375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Being a Safe Digital Citizen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Define digital citizenship and discuss the responsibilities involved. Activities include creating a digital citizenship pledge.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Components of safe digital citizenship.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697006858"/>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900" b="0" i="0" dirty="0">
                          <a:effectLst/>
                          <a:latin typeface="Calibri"/>
                        </a:rPr>
                        <a:t>Understanding and Managing Digital Footprints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Learn what digital footprints are and how actions online contribute to this. Students will assess their own digital footprints.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900" b="0" i="0" dirty="0">
                          <a:effectLst/>
                          <a:latin typeface="Calibri"/>
                        </a:rPr>
                        <a:t>How digital footprints are created and managed.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687250535"/>
                  </a:ext>
                </a:extLst>
              </a:tr>
              <a:tr h="190500">
                <a:tc rowSpan="7">
                  <a:txBody>
                    <a:bodyPr/>
                    <a:lstStyle/>
                    <a:p>
                      <a:pPr lvl="0" algn="l">
                        <a:buNone/>
                      </a:pPr>
                      <a:r>
                        <a:rPr lang="en-US" sz="3600" b="0" i="0" u="none" strike="noStrike" noProof="0" dirty="0">
                          <a:solidFill>
                            <a:srgbClr val="000000"/>
                          </a:solidFill>
                          <a:effectLst/>
                          <a:latin typeface="Calibri"/>
                        </a:rPr>
                        <a:t>8</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err="1">
                          <a:effectLst/>
                          <a:latin typeface="Calibri"/>
                        </a:rPr>
                        <a:t>Analysing</a:t>
                      </a:r>
                      <a:r>
                        <a:rPr lang="en-US" sz="900" b="0" i="0" dirty="0">
                          <a:effectLst/>
                          <a:latin typeface="Calibri"/>
                        </a:rPr>
                        <a:t> My Media Consumption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Students reflect on their media consumption and its influences.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Influence of media on perceptions and behavior.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35224017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Understanding Copyright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Introduction to copyright, including what it protects and why it’s important. Case studies on copyright infringement are </a:t>
                      </a:r>
                      <a:r>
                        <a:rPr lang="en-US" sz="900" b="0" i="0" err="1">
                          <a:effectLst/>
                          <a:latin typeface="Calibri"/>
                        </a:rPr>
                        <a:t>analysed</a:t>
                      </a:r>
                      <a:r>
                        <a:rPr lang="en-US" sz="900" b="0" i="0" dirty="0">
                          <a:effectLst/>
                          <a:latin typeface="Calibri"/>
                        </a:rPr>
                        <a: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Basics of copyright laws.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388734641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Developing My Online Identity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Discuss the creation of online identities and their impact on personal and professional life. Create positive online bios.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Impact of online identities.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12915086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Navigating Social Media Responsibly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Explore the functionalities and responsibilities of using social media platforms. Discuss the concept of a digital footprint in the context of social media.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Safe and responsible use of social media.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18194928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Consequences of Illegal Downloading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Learn about the legal and ethical consequences of illegal downloading and sharing.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Legal and ethical implications of illegal downloading.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321257193"/>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Assessing Technology's Impact on Society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Debate the positive and negative effects of technology on society, including its impact on human interaction and mental health.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Positive and negative impacts of technology on society.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243212599"/>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900" b="0" i="0" dirty="0">
                          <a:effectLst/>
                          <a:latin typeface="Calibri"/>
                        </a:rPr>
                        <a:t>Identifying Trustworthy Sites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Skills for evaluating the credibility of online sources, including checking for authorship and date of publication.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900" b="0" i="0" dirty="0">
                          <a:effectLst/>
                          <a:latin typeface="Calibri"/>
                        </a:rPr>
                        <a:t>Criteria for evaluating website credibility.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572185407"/>
                  </a:ext>
                </a:extLst>
              </a:tr>
              <a:tr h="190500">
                <a:tc rowSpan="5">
                  <a:txBody>
                    <a:bodyPr/>
                    <a:lstStyle/>
                    <a:p>
                      <a:pPr lvl="0" algn="l">
                        <a:buNone/>
                      </a:pPr>
                      <a:r>
                        <a:rPr lang="en-US" sz="3600" b="0" i="0" u="none" strike="noStrike" noProof="0" dirty="0">
                          <a:solidFill>
                            <a:srgbClr val="000000"/>
                          </a:solidFill>
                          <a:effectLst/>
                          <a:latin typeface="Calibri"/>
                        </a:rPr>
                        <a:t>9</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Revisiting Copyright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Deepen understanding of copyright, focusing on fair use, and creative commons. Activities include creating a work and determining its copyright status.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Advanced concepts in copyright, fair use, and creative commons.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306024777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Managing Digital Footprints Effectively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Strategies for positively managing and controlling digital footprints, including privacy settings and online </a:t>
                      </a:r>
                      <a:r>
                        <a:rPr lang="en-US" sz="900" b="0" i="0" err="1">
                          <a:effectLst/>
                          <a:latin typeface="Calibri"/>
                        </a:rPr>
                        <a:t>behaviour</a:t>
                      </a:r>
                      <a:r>
                        <a:rPr lang="en-US" sz="900" b="0" i="0" dirty="0">
                          <a:effectLst/>
                          <a:latin typeface="Calibri"/>
                        </a:rPr>
                        <a:t> adjustments.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Strategies for managing digital footprints.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797782256"/>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Creating an Effective Online Presence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Students create or revise their online profiles/portfolios with a focus on positive online presence and safety.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Best practices for online profiles and digital presence.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52262725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Responsibly Using Social Media for Personal Branding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Explore how to use social media responsibly to build a personal brand. Case studies of successful online presences are reviewed.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Building a responsible and effective personal brand on social media.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939276592"/>
                  </a:ext>
                </a:extLst>
              </a:tr>
              <a:tr h="506448">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AE2D5"/>
                    </a:solidFill>
                  </a:tcPr>
                </a:tc>
                <a:tc>
                  <a:txBody>
                    <a:bodyPr/>
                    <a:lstStyle/>
                    <a:p>
                      <a:pPr algn="l" rtl="0" fontAlgn="base"/>
                      <a:r>
                        <a:rPr lang="en-US" sz="900" b="0" i="0" dirty="0">
                          <a:effectLst/>
                          <a:latin typeface="Calibri"/>
                        </a:rPr>
                        <a:t>Evaluating Our Relationship with Technology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Reflect on personal technology use, its impact on daily life, and strategies to maintain a healthy digital lifestyle.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tc>
                  <a:txBody>
                    <a:bodyPr/>
                    <a:lstStyle/>
                    <a:p>
                      <a:pPr algn="l" rtl="0" fontAlgn="base"/>
                      <a:r>
                        <a:rPr lang="en-US" sz="900" b="0" i="0" dirty="0">
                          <a:effectLst/>
                          <a:latin typeface="Calibri"/>
                        </a:rPr>
                        <a:t>Self-assessment and management of personal technology use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4011243584"/>
                  </a:ext>
                </a:extLst>
              </a:tr>
            </a:tbl>
          </a:graphicData>
        </a:graphic>
      </p:graphicFrame>
    </p:spTree>
    <p:extLst>
      <p:ext uri="{BB962C8B-B14F-4D97-AF65-F5344CB8AC3E}">
        <p14:creationId xmlns:p14="http://schemas.microsoft.com/office/powerpoint/2010/main" val="1160426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92500" lnSpcReduction="20000"/>
          </a:bodyPr>
          <a:lstStyle/>
          <a:p>
            <a:endParaRPr lang="en-US" sz="900" dirty="0"/>
          </a:p>
          <a:p>
            <a:pPr>
              <a:lnSpc>
                <a:spcPct val="100000"/>
              </a:lnSpc>
              <a:spcBef>
                <a:spcPts val="0"/>
              </a:spcBef>
            </a:pPr>
            <a:r>
              <a:rPr lang="en-GB" sz="2000" b="1" dirty="0">
                <a:solidFill>
                  <a:srgbClr val="1F1F1F"/>
                </a:solidFill>
                <a:latin typeface="Arial"/>
                <a:ea typeface="Calibri"/>
                <a:cs typeface="Arial"/>
              </a:rPr>
              <a:t>Digital Competency Framework: Citizenship </a:t>
            </a:r>
            <a:r>
              <a:rPr lang="en-GB" sz="2000" b="1" dirty="0" err="1">
                <a:solidFill>
                  <a:srgbClr val="1F1F1F"/>
                </a:solidFill>
                <a:latin typeface="Arial"/>
                <a:ea typeface="Calibri"/>
                <a:cs typeface="Arial"/>
              </a:rPr>
              <a:t>Strand:</a:t>
            </a:r>
            <a:r>
              <a:rPr lang="en-GB" sz="2000" dirty="0" err="1">
                <a:solidFill>
                  <a:srgbClr val="1F1F1F"/>
                </a:solidFill>
                <a:latin typeface="Arial"/>
                <a:ea typeface="Calibri"/>
                <a:cs typeface="Arial"/>
              </a:rPr>
              <a:t>Through</a:t>
            </a:r>
            <a:r>
              <a:rPr lang="en-GB" sz="2000" dirty="0">
                <a:solidFill>
                  <a:srgbClr val="1F1F1F"/>
                </a:solidFill>
                <a:latin typeface="Arial"/>
                <a:ea typeface="Calibri"/>
                <a:cs typeface="Arial"/>
              </a:rPr>
              <a:t> these elements learners will engage with what it means to be a conscientious digital citizen who contributes positively to the digital world around them and who critically evaluates their place within this digital world.</a:t>
            </a:r>
            <a:r>
              <a:rPr lang="en-US" sz="2000" dirty="0">
                <a:solidFill>
                  <a:srgbClr val="1F1F1F"/>
                </a:solidFill>
                <a:latin typeface="Arial"/>
                <a:ea typeface="Calibri"/>
                <a:cs typeface="Arial"/>
              </a:rPr>
              <a:t>.</a:t>
            </a:r>
            <a:endParaRPr lang="en-US"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endParaRPr lang="en-US" sz="2000">
              <a:solidFill>
                <a:srgbClr val="1F1F1F"/>
              </a:solidFill>
              <a:latin typeface="Arial"/>
              <a:ea typeface="Calibri"/>
              <a:cs typeface="Arial"/>
            </a:endParaRP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buFont typeface="Arial"/>
              <a:buChar char="•"/>
            </a:pPr>
            <a:r>
              <a:rPr lang="en-GB" sz="1100" b="1" dirty="0">
                <a:solidFill>
                  <a:srgbClr val="1F1F1F"/>
                </a:solidFill>
                <a:latin typeface="Calibri"/>
                <a:ea typeface="Calibri"/>
                <a:cs typeface="Calibri"/>
              </a:rPr>
              <a:t>Ethical, informed citizens</a:t>
            </a:r>
            <a:r>
              <a:rPr lang="en-GB" sz="1100" dirty="0">
                <a:solidFill>
                  <a:srgbClr val="1F1F1F"/>
                </a:solidFill>
                <a:latin typeface="Calibri"/>
                <a:ea typeface="Calibri"/>
                <a:cs typeface="Calibri"/>
              </a:rPr>
              <a:t> who understand and consider the impact of their actions when making choices and acting, and are ready to be citizens of Wales and the world.</a:t>
            </a:r>
          </a:p>
          <a:p>
            <a:pPr>
              <a:buFont typeface="Arial"/>
              <a:buChar char="•"/>
            </a:pPr>
            <a:r>
              <a:rPr lang="en-GB" sz="1100" b="1" dirty="0">
                <a:solidFill>
                  <a:srgbClr val="1F1F1F"/>
                </a:solidFill>
                <a:latin typeface="Calibri"/>
                <a:ea typeface="Calibri"/>
                <a:cs typeface="Calibri"/>
              </a:rPr>
              <a:t>Healthy, confident individuals</a:t>
            </a:r>
            <a:r>
              <a:rPr lang="en-GB" sz="1100" dirty="0">
                <a:solidFill>
                  <a:srgbClr val="1F1F1F"/>
                </a:solidFill>
                <a:latin typeface="Calibri"/>
                <a:ea typeface="Calibri"/>
                <a:cs typeface="Calibri"/>
              </a:rPr>
              <a:t> who are building their mental and emotional well-being by developing confidence, resilience empathy, and are ready to lead fulfilling lives as valued members of society.</a:t>
            </a:r>
          </a:p>
          <a:p>
            <a:pPr>
              <a:lnSpc>
                <a:spcPct val="100000"/>
              </a:lnSpc>
              <a:spcBef>
                <a:spcPts val="0"/>
              </a:spcBef>
            </a:pPr>
            <a:endParaRPr lang="en-GB" dirty="0">
              <a:solidFill>
                <a:srgbClr val="1F1F1F"/>
              </a:solidFill>
              <a:latin typeface="Arial"/>
              <a:ea typeface="Calibri"/>
              <a:cs typeface="Arial"/>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92500" lnSpcReduction="20000"/>
          </a:bodyPr>
          <a:lstStyle/>
          <a:p>
            <a:pPr>
              <a:lnSpc>
                <a:spcPct val="120000"/>
              </a:lnSpc>
              <a:spcBef>
                <a:spcPts val="0"/>
              </a:spcBef>
            </a:pPr>
            <a:r>
              <a:rPr lang="en-GB" sz="1100">
                <a:latin typeface="Calibri"/>
                <a:ea typeface="Calibri"/>
                <a:cs typeface="Calibri"/>
              </a:rPr>
              <a:t>Writing - 5.4</a:t>
            </a:r>
            <a:endParaRPr lang="en-US" sz="1100">
              <a:latin typeface="Calibri"/>
              <a:ea typeface="Calibri"/>
              <a:cs typeface="Calibri"/>
            </a:endParaRPr>
          </a:p>
          <a:p>
            <a:pPr marL="285750">
              <a:lnSpc>
                <a:spcPct val="120000"/>
              </a:lnSpc>
              <a:spcBef>
                <a:spcPts val="0"/>
              </a:spcBef>
              <a:buFont typeface="Symbol"/>
              <a:buChar char="•"/>
            </a:pPr>
            <a:r>
              <a:rPr lang="en-GB" sz="1100">
                <a:latin typeface="Calibri"/>
                <a:ea typeface="Calibri"/>
                <a:cs typeface="Calibri"/>
              </a:rPr>
              <a:t>I can write for different purposes and authentic audiences, real or imagined.</a:t>
            </a:r>
            <a:endParaRPr lang="en-US" sz="1100">
              <a:latin typeface="Calibri"/>
              <a:ea typeface="Calibri"/>
              <a:cs typeface="Calibri"/>
            </a:endParaRPr>
          </a:p>
          <a:p>
            <a:pPr>
              <a:lnSpc>
                <a:spcPct val="120000"/>
              </a:lnSpc>
              <a:spcBef>
                <a:spcPts val="0"/>
              </a:spcBef>
            </a:pPr>
            <a:r>
              <a:rPr lang="en-GB" sz="1100">
                <a:latin typeface="Calibri"/>
                <a:ea typeface="Calibri"/>
                <a:cs typeface="Calibri"/>
              </a:rPr>
              <a:t>DCF 1.1 Citizenship –Identity, image and reputation</a:t>
            </a:r>
            <a:endParaRPr lang="en-US" sz="1100">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understand that I have a digital footprint and that this information can be searched, copied and passed on.</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discuss the benefits and risks of presenting myself in different ways online.</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use strategies for guarding myself against identity theft and online scams that try to access my personal information.</a:t>
            </a:r>
            <a:endParaRPr lang="en-US" sz="1100">
              <a:solidFill>
                <a:srgbClr val="444444"/>
              </a:solidFill>
              <a:latin typeface="Calibri"/>
              <a:ea typeface="Calibri"/>
              <a:cs typeface="Calibri"/>
            </a:endParaRPr>
          </a:p>
          <a:p>
            <a:pPr>
              <a:lnSpc>
                <a:spcPct val="120000"/>
              </a:lnSpc>
              <a:spcBef>
                <a:spcPts val="0"/>
              </a:spcBef>
            </a:pPr>
            <a:r>
              <a:rPr lang="en-GB" sz="1100">
                <a:solidFill>
                  <a:srgbClr val="444444"/>
                </a:solidFill>
                <a:latin typeface="Calibri"/>
                <a:ea typeface="Calibri"/>
                <a:cs typeface="Calibri"/>
              </a:rPr>
              <a:t>DCF 1.2 Citizenship – Health and well-being</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reflect on the role of digital media in my life and habits.</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demonstrate healthy online behaviours and identify unacceptable behaviour.</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identify ways of reporting unacceptable online behaviour.</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identify stereotypes and their impact in a range of media.</a:t>
            </a:r>
            <a:endParaRPr lang="en-US" sz="1100">
              <a:solidFill>
                <a:srgbClr val="444444"/>
              </a:solidFill>
              <a:latin typeface="Calibri"/>
              <a:ea typeface="Calibri"/>
              <a:cs typeface="Calibri"/>
            </a:endParaRPr>
          </a:p>
          <a:p>
            <a:pPr marL="285750">
              <a:lnSpc>
                <a:spcPct val="120000"/>
              </a:lnSpc>
              <a:spcBef>
                <a:spcPts val="0"/>
              </a:spcBef>
              <a:buFont typeface="Symbol"/>
              <a:buChar char="•"/>
            </a:pPr>
            <a:r>
              <a:rPr lang="en-GB" sz="1100">
                <a:solidFill>
                  <a:srgbClr val="444444"/>
                </a:solidFill>
                <a:latin typeface="Calibri"/>
                <a:ea typeface="Calibri"/>
                <a:cs typeface="Calibri"/>
              </a:rPr>
              <a:t>I can make informed choices while making online choices, including making in-app purchases and clicking on adverts.</a:t>
            </a:r>
            <a:endParaRPr lang="en-US" sz="1100">
              <a:solidFill>
                <a:srgbClr val="444444"/>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900" dirty="0">
                <a:latin typeface="MASSILIA VF"/>
              </a:rPr>
              <a:t>.</a:t>
            </a: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a:solidFill>
                  <a:srgbClr val="000000"/>
                </a:solidFill>
                <a:latin typeface="Calibri"/>
                <a:ea typeface="Calibri"/>
                <a:cs typeface="Calibri"/>
              </a:rPr>
              <a:t> to create a suitable digital asset that meets the need of the brief and uses the correct digital asset </a:t>
            </a:r>
            <a:r>
              <a:rPr lang="en-GB" sz="1200" dirty="0">
                <a:solidFill>
                  <a:srgbClr val="000000"/>
                </a:solidFill>
                <a:latin typeface="Calibri"/>
                <a:ea typeface="Calibri"/>
                <a:cs typeface="Calibri"/>
              </a:rPr>
              <a:t>techniques such as motion tween and bone tool</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62500" lnSpcReduction="20000"/>
          </a:bodyPr>
          <a:lstStyle/>
          <a:p>
            <a:pPr>
              <a:lnSpc>
                <a:spcPct val="120000"/>
              </a:lnSpc>
              <a:spcBef>
                <a:spcPts val="0"/>
              </a:spcBef>
            </a:pPr>
            <a:r>
              <a:rPr lang="en-GB" sz="1100">
                <a:solidFill>
                  <a:srgbClr val="000000"/>
                </a:solidFill>
                <a:latin typeface="Calibri"/>
                <a:ea typeface="Calibri"/>
                <a:cs typeface="Calibri"/>
              </a:rPr>
              <a:t>Learners will demonstrate each of the pedagogical principles outlined below:</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means employing a blend of approaches including those that promote problem-solving, creative and critical thinking - </a:t>
            </a:r>
            <a:r>
              <a:rPr lang="en-GB" sz="1100" b="1">
                <a:solidFill>
                  <a:srgbClr val="000000"/>
                </a:solidFill>
                <a:latin typeface="Calibri"/>
                <a:ea typeface="Calibri"/>
                <a:cs typeface="Calibri"/>
              </a:rPr>
              <a:t>Research will be carried out online which will promote critical thinking.  Learners will be asked to use their research skills to develop their prior knowledge and understanding.</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sets tasks and selects resources that build on previous knowledge and experience and engage interest -</a:t>
            </a:r>
            <a:r>
              <a:rPr lang="en-GB" sz="1100" b="1">
                <a:solidFill>
                  <a:srgbClr val="000000"/>
                </a:solidFill>
                <a:latin typeface="Calibri"/>
                <a:ea typeface="Calibri"/>
                <a:cs typeface="Calibri"/>
              </a:rPr>
              <a:t>Learners will be set a number of different tasks, including creating presentations, posters, leaflets etc that will raise the awareness of particular issues that may occur when not being a responsible digital citizen.  They will build on their prior knowledge from year 7, where they will have studied the Citizenship strand of the curriculum.</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creates authentic contexts for learning - </a:t>
            </a:r>
            <a:r>
              <a:rPr lang="en-GB" sz="1100" b="1">
                <a:solidFill>
                  <a:srgbClr val="000000"/>
                </a:solidFill>
                <a:latin typeface="Calibri"/>
                <a:ea typeface="Calibri"/>
                <a:cs typeface="Calibri"/>
              </a:rPr>
              <a:t>Learners are using lots of different digital platforms in their everyday lives, this unit of learning allows us to use real life examples to show how real these situations are.</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regularly reinforces the cross-curricular skills of digital competence, and provides opportunities to practise it - </a:t>
            </a:r>
            <a:r>
              <a:rPr lang="en-GB" sz="1100" b="1">
                <a:solidFill>
                  <a:srgbClr val="000000"/>
                </a:solidFill>
                <a:latin typeface="Calibri"/>
                <a:ea typeface="Calibri"/>
                <a:cs typeface="Calibri"/>
              </a:rPr>
              <a:t>Throughout this unit of learning, learning will be accessing the citizenship strand of the digital competency framework.</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encourages learners to take increasing responsibility for their own learning - </a:t>
            </a:r>
            <a:r>
              <a:rPr lang="en-GB" sz="1100" b="1">
                <a:solidFill>
                  <a:srgbClr val="000000"/>
                </a:solidFill>
                <a:latin typeface="Calibri"/>
                <a:ea typeface="Calibri"/>
                <a:cs typeface="Calibri"/>
              </a:rPr>
              <a:t>Learners are encouraged to take pride in their work, include all of the relevant facts and ensure that their work is of the best standard.  Steps to success are displayed in every lesson and learners are encouraged to include all steps in their final product.</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supports social and emotional development and positive relationships </a:t>
            </a:r>
            <a:r>
              <a:rPr lang="en-GB" sz="1100" b="1">
                <a:solidFill>
                  <a:srgbClr val="000000"/>
                </a:solidFill>
                <a:latin typeface="Calibri"/>
                <a:ea typeface="Calibri"/>
                <a:cs typeface="Calibri"/>
              </a:rPr>
              <a:t>-</a:t>
            </a:r>
            <a:r>
              <a:rPr lang="en-GB" sz="1100" dirty="0">
                <a:solidFill>
                  <a:srgbClr val="000000"/>
                </a:solidFill>
                <a:latin typeface="Calibri"/>
                <a:ea typeface="Calibri"/>
                <a:cs typeface="Calibri"/>
              </a:rPr>
              <a:t> </a:t>
            </a:r>
            <a:r>
              <a:rPr lang="en-GB" sz="1100" b="1">
                <a:solidFill>
                  <a:srgbClr val="000000"/>
                </a:solidFill>
                <a:latin typeface="Calibri"/>
                <a:ea typeface="Calibri"/>
                <a:cs typeface="Calibri"/>
              </a:rPr>
              <a:t>This unit of learning will support social and emotional development and help build positive relationships.</a:t>
            </a:r>
            <a:endParaRPr lang="en-US" sz="1100">
              <a:solidFill>
                <a:srgbClr val="000000"/>
              </a:solidFill>
              <a:latin typeface="Calibri"/>
              <a:ea typeface="Calibri"/>
              <a:cs typeface="Calibri"/>
            </a:endParaRPr>
          </a:p>
          <a:p>
            <a:pPr>
              <a:lnSpc>
                <a:spcPct val="120000"/>
              </a:lnSpc>
              <a:spcBef>
                <a:spcPts val="0"/>
              </a:spcBef>
              <a:buFont typeface="Symbol"/>
              <a:buChar char="•"/>
            </a:pPr>
            <a:r>
              <a:rPr lang="en-GB" sz="1100">
                <a:solidFill>
                  <a:srgbClr val="000000"/>
                </a:solidFill>
                <a:latin typeface="Calibri"/>
                <a:ea typeface="Calibri"/>
                <a:cs typeface="Calibri"/>
              </a:rPr>
              <a:t>encourages collaboration. - </a:t>
            </a:r>
            <a:r>
              <a:rPr lang="en-GB" sz="1100" b="1">
                <a:solidFill>
                  <a:srgbClr val="000000"/>
                </a:solidFill>
                <a:latin typeface="Calibri"/>
                <a:ea typeface="Calibri"/>
                <a:cs typeface="Calibri"/>
              </a:rPr>
              <a:t>Learners will complete group work and paired work when completing some tasks.</a:t>
            </a:r>
            <a:endParaRPr lang="en-US" sz="1100">
              <a:solidFill>
                <a:srgbClr val="000000"/>
              </a:solidFill>
              <a:latin typeface="Calibri"/>
              <a:ea typeface="Calibri"/>
              <a:cs typeface="Calibri"/>
            </a:endParaRPr>
          </a:p>
          <a:p>
            <a:pPr>
              <a:lnSpc>
                <a:spcPct val="120000"/>
              </a:lnSpc>
              <a:spcBef>
                <a:spcPts val="0"/>
              </a:spcBef>
            </a:pPr>
            <a:r>
              <a:rPr lang="en-US" sz="1200">
                <a:solidFill>
                  <a:srgbClr val="000000"/>
                </a:solidFill>
                <a:latin typeface="Calibri"/>
                <a:ea typeface="Calibri"/>
                <a:cs typeface="Calibri"/>
              </a:rPr>
              <a:t>.</a:t>
            </a:r>
            <a:endParaRPr lang="en-US"/>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a:xfrm>
            <a:off x="325706" y="1572688"/>
            <a:ext cx="3229200" cy="2513057"/>
          </a:xfrm>
        </p:spPr>
        <p:txBody>
          <a:bodyPr lIns="180000" tIns="180000" rIns="180000" bIns="180000" anchor="t">
            <a:noAutofit/>
          </a:bodyPr>
          <a:lstStyle/>
          <a:p>
            <a:pPr algn="ctr">
              <a:lnSpc>
                <a:spcPct val="100000"/>
              </a:lnSpc>
              <a:spcBef>
                <a:spcPts val="0"/>
              </a:spcBef>
            </a:pPr>
            <a:endParaRPr lang="en-GB" sz="10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GB" sz="1100" dirty="0">
                <a:solidFill>
                  <a:srgbClr val="1F1F1F"/>
                </a:solidFill>
                <a:latin typeface="Arial"/>
                <a:cs typeface="Arial"/>
              </a:rPr>
              <a:t>Progression is likely to grow out of gradual use and re-use of known photoshop skills.</a:t>
            </a:r>
            <a:endParaRPr lang="en-US" sz="1100">
              <a:solidFill>
                <a:srgbClr val="000000"/>
              </a:solidFill>
              <a:latin typeface="Arial"/>
              <a:cs typeface="Arial"/>
            </a:endParaRPr>
          </a:p>
          <a:p>
            <a:pPr marL="285750" indent="-285750">
              <a:lnSpc>
                <a:spcPct val="100000"/>
              </a:lnSpc>
              <a:spcBef>
                <a:spcPts val="0"/>
              </a:spcBef>
              <a:buFont typeface="Arial,Sans-Serif"/>
              <a:buChar char="•"/>
            </a:pPr>
            <a:r>
              <a:rPr lang="en-GB" sz="1100" dirty="0">
                <a:solidFill>
                  <a:srgbClr val="1F1F1F"/>
                </a:solidFill>
                <a:latin typeface="Arial"/>
                <a:cs typeface="Arial"/>
              </a:rPr>
              <a:t>As learners make progress they increasingly evaluate and create more and more sophisticated creative work independently. </a:t>
            </a:r>
            <a:endParaRPr lang="en-GB" sz="1100">
              <a:solidFill>
                <a:srgbClr val="000000"/>
              </a:solidFill>
              <a:latin typeface="Arial"/>
              <a:cs typeface="Arial"/>
            </a:endParaRPr>
          </a:p>
          <a:p>
            <a:pPr marL="285750" indent="-285750">
              <a:lnSpc>
                <a:spcPct val="100000"/>
              </a:lnSpc>
              <a:spcBef>
                <a:spcPts val="0"/>
              </a:spcBef>
              <a:buFont typeface="Arial,Sans-Serif"/>
              <a:buChar char="•"/>
            </a:pPr>
            <a:r>
              <a:rPr lang="en-GB" sz="1100" dirty="0">
                <a:solidFill>
                  <a:srgbClr val="1F1F1F"/>
                </a:solidFill>
                <a:latin typeface="Arial"/>
                <a:cs typeface="Arial"/>
              </a:rPr>
              <a:t>Their evaluation of their own and others' work reflects a developing understanding of the process as well as the final product, and resilience in receiving, and persistence in acting upon feedback.</a:t>
            </a:r>
            <a:endParaRPr lang="en-US" sz="11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a:t>
            </a:r>
            <a:r>
              <a:rPr lang="en-US">
                <a:solidFill>
                  <a:srgbClr val="1F1F1F"/>
                </a:solidFill>
                <a:latin typeface="Arial"/>
                <a:cs typeface="Arial"/>
              </a:rPr>
              <a:t>create an digital asset.</a:t>
            </a:r>
            <a:endParaRPr lang="en-US"/>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a:t>
            </a:r>
            <a:r>
              <a:rPr lang="en-GB">
                <a:solidFill>
                  <a:srgbClr val="1F1F1F"/>
                </a:solidFill>
                <a:latin typeface="Arial"/>
                <a:cs typeface="Arial"/>
              </a:rPr>
              <a:t>reflect within their digital asset.</a:t>
            </a:r>
            <a:endParaRPr lang="en-US"/>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skills will grow as learners 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Links with expressive arts in terms of design and creativity. </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Copyright links to technology.</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Sourcing information and taking note of bias with Humanities. </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appropriate digital assets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pPr marL="171450" indent="-171450">
              <a:buChar char="•"/>
            </a:pPr>
            <a:r>
              <a:rPr lang="en-GB" sz="1100" dirty="0">
                <a:solidFill>
                  <a:srgbClr val="000000"/>
                </a:solidFill>
                <a:latin typeface="Calibri"/>
                <a:ea typeface="Calibri"/>
                <a:cs typeface="Calibri"/>
              </a:rPr>
              <a:t>I can identify the differences between private and personal information and know when to disclose it.</a:t>
            </a:r>
            <a:endParaRPr lang="en-US" dirty="0"/>
          </a:p>
          <a:p>
            <a:pPr marL="171450" indent="-171450">
              <a:buChar char="•"/>
            </a:pPr>
            <a:r>
              <a:rPr lang="en-GB" sz="1100" dirty="0">
                <a:solidFill>
                  <a:srgbClr val="000000"/>
                </a:solidFill>
                <a:latin typeface="Calibri"/>
                <a:ea typeface="Calibri"/>
                <a:cs typeface="Calibri"/>
              </a:rPr>
              <a:t>I can understand that providing information </a:t>
            </a:r>
            <a:r>
              <a:rPr lang="en-GB" sz="1100">
                <a:solidFill>
                  <a:srgbClr val="000000"/>
                </a:solidFill>
                <a:latin typeface="Calibri"/>
                <a:ea typeface="Calibri"/>
                <a:cs typeface="Calibri"/>
              </a:rPr>
              <a:t>leaves a digital footprint.</a:t>
            </a:r>
          </a:p>
          <a:p>
            <a:pPr marL="171450" indent="-171450">
              <a:buChar char="•"/>
            </a:pPr>
            <a:r>
              <a:rPr lang="en-GB" sz="1100" dirty="0">
                <a:solidFill>
                  <a:srgbClr val="000000"/>
                </a:solidFill>
                <a:latin typeface="Calibri"/>
                <a:ea typeface="Calibri"/>
                <a:cs typeface="Calibri"/>
              </a:rPr>
              <a:t>I am aware of simple rules for sharing images and data.</a:t>
            </a:r>
          </a:p>
          <a:p>
            <a:pPr marL="171450" indent="-171450">
              <a:buChar char="•"/>
            </a:pPr>
            <a:r>
              <a:rPr lang="en-GB" sz="1100" dirty="0">
                <a:solidFill>
                  <a:srgbClr val="000000"/>
                </a:solidFill>
                <a:latin typeface="Calibri"/>
                <a:ea typeface="Calibri"/>
                <a:cs typeface="Calibri"/>
              </a:rPr>
              <a:t>I can use digital technology to communicate and connect with others locally and globally.</a:t>
            </a:r>
          </a:p>
          <a:p>
            <a:pPr marL="171450" indent="-171450">
              <a:buChar char="•"/>
            </a:pPr>
            <a:r>
              <a:rPr lang="en-GB" sz="1100" dirty="0">
                <a:solidFill>
                  <a:srgbClr val="000000"/>
                </a:solidFill>
                <a:latin typeface="Calibri"/>
                <a:ea typeface="Calibri"/>
                <a:cs typeface="Calibri"/>
              </a:rPr>
              <a:t>I can identify and explain the advantages and disadvantages of digital media and devices, e.g. </a:t>
            </a:r>
            <a:r>
              <a:rPr lang="en-GB" sz="1100">
                <a:solidFill>
                  <a:srgbClr val="000000"/>
                </a:solidFill>
                <a:latin typeface="Calibri"/>
                <a:ea typeface="Calibri"/>
                <a:cs typeface="Calibri"/>
              </a:rPr>
              <a:t>well-being effects of screen time.</a:t>
            </a:r>
          </a:p>
          <a:p>
            <a:pPr marL="171450" indent="-171450">
              <a:buChar char="•"/>
            </a:pPr>
            <a:r>
              <a:rPr lang="en-GB" sz="1100" dirty="0">
                <a:solidFill>
                  <a:srgbClr val="000000"/>
                </a:solidFill>
                <a:latin typeface="Calibri"/>
                <a:ea typeface="Calibri"/>
                <a:cs typeface="Calibri"/>
              </a:rPr>
              <a:t>I can explain when and how it is acceptable to use the work of others and why giving credit is a sign of respect.</a:t>
            </a:r>
          </a:p>
          <a:p>
            <a:endParaRPr lang="en-GB" sz="1100" dirty="0">
              <a:solidFill>
                <a:srgbClr val="000000"/>
              </a:solidFill>
              <a:latin typeface="Calibri"/>
              <a:ea typeface="Calibri"/>
              <a:cs typeface="Calibri"/>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lnSpc>
                <a:spcPct val="100000"/>
              </a:lnSpc>
              <a:spcBef>
                <a:spcPts val="0"/>
              </a:spcBef>
              <a:buChar char="•"/>
            </a:pPr>
            <a:r>
              <a:rPr lang="en-GB" sz="1100">
                <a:solidFill>
                  <a:srgbClr val="000000"/>
                </a:solidFill>
                <a:latin typeface="Calibri"/>
                <a:ea typeface="Calibri"/>
                <a:cs typeface="Calibri"/>
              </a:rPr>
              <a:t>I can understand how to protect myself from </a:t>
            </a:r>
            <a:r>
              <a:rPr lang="en-GB" sz="1100" dirty="0">
                <a:solidFill>
                  <a:srgbClr val="000000"/>
                </a:solidFill>
                <a:latin typeface="Calibri"/>
                <a:ea typeface="Calibri"/>
                <a:cs typeface="Calibri"/>
              </a:rPr>
              <a:t>online identity theft, e.g. identifying secure sites, phishing, scam websites.</a:t>
            </a:r>
            <a:endParaRPr lang="en-US" sz="900" dirty="0">
              <a:ea typeface="Calibri"/>
              <a:cs typeface="Calibri"/>
            </a:endParaRP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identify the benefits and risks of mobile devices broadcasting the location of the user/device.</a:t>
            </a: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think critically about information shared online, e.g. the impact of sharing images and videos, metadata of images and videos.</a:t>
            </a: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demonstrate appropriate online behaviour and apply a range of strategies to protect myself and others from possible online dangers, bullying and inappropriate behaviour, e.g. turn off comments on digital media, reporting, block users.</a:t>
            </a: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identify the wider positive and negative influences of technology, e.g. on my life, on society, on the environment.</a:t>
            </a: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understand that copying the work of others and presenting it as my own is plagiarism.</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lnSpc>
                <a:spcPct val="100000"/>
              </a:lnSpc>
              <a:spcBef>
                <a:spcPts val="0"/>
              </a:spcBef>
              <a:buChar char="•"/>
            </a:pPr>
            <a:r>
              <a:rPr lang="en-GB" sz="1100" dirty="0">
                <a:solidFill>
                  <a:srgbClr val="000000"/>
                </a:solidFill>
                <a:latin typeface="Calibri"/>
                <a:ea typeface="Calibri"/>
                <a:cs typeface="Calibri"/>
              </a:rPr>
              <a:t>I can understand that I have a digital footprint and that this information can be searched, </a:t>
            </a:r>
            <a:r>
              <a:rPr lang="en-GB" sz="1100">
                <a:solidFill>
                  <a:srgbClr val="000000"/>
                </a:solidFill>
                <a:latin typeface="Calibri"/>
                <a:ea typeface="Calibri"/>
                <a:cs typeface="Calibri"/>
              </a:rPr>
              <a:t>copied and passed on.</a:t>
            </a:r>
            <a:endParaRPr lang="en-US" sz="1100">
              <a:solidFill>
                <a:srgbClr val="000000"/>
              </a:solidFill>
              <a:latin typeface="Calibri"/>
              <a:ea typeface="Calibri"/>
              <a:cs typeface="Calibri"/>
            </a:endParaRPr>
          </a:p>
          <a:p>
            <a:pPr marL="171450" indent="-171450">
              <a:lnSpc>
                <a:spcPct val="100000"/>
              </a:lnSpc>
              <a:spcBef>
                <a:spcPts val="0"/>
              </a:spcBef>
              <a:buChar char="•"/>
            </a:pPr>
            <a:r>
              <a:rPr lang="en-GB" sz="1100" dirty="0">
                <a:solidFill>
                  <a:srgbClr val="000000"/>
                </a:solidFill>
                <a:latin typeface="Calibri"/>
                <a:ea typeface="Calibri"/>
                <a:cs typeface="Calibri"/>
              </a:rPr>
              <a:t>I can discuss the benefits and risks of </a:t>
            </a:r>
            <a:r>
              <a:rPr lang="en-GB" sz="1100">
                <a:solidFill>
                  <a:srgbClr val="000000"/>
                </a:solidFill>
                <a:latin typeface="Calibri"/>
                <a:ea typeface="Calibri"/>
                <a:cs typeface="Calibri"/>
              </a:rPr>
              <a:t>presenting myself in different ways online.</a:t>
            </a:r>
            <a:endParaRPr lang="en-GB" sz="11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act appropriately online, keeping myself </a:t>
            </a:r>
            <a:r>
              <a:rPr lang="en-GB" sz="1100">
                <a:solidFill>
                  <a:srgbClr val="000000"/>
                </a:solidFill>
                <a:latin typeface="Calibri"/>
                <a:ea typeface="Calibri"/>
                <a:cs typeface="Calibri"/>
              </a:rPr>
              <a:t>safe and behaving in a responsible manner.</a:t>
            </a:r>
            <a:endParaRPr lang="en-GB" sz="11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demonstrate healthy online behaviours </a:t>
            </a:r>
            <a:r>
              <a:rPr lang="en-GB" sz="1100">
                <a:solidFill>
                  <a:srgbClr val="000000"/>
                </a:solidFill>
                <a:latin typeface="Calibri"/>
                <a:ea typeface="Calibri"/>
                <a:cs typeface="Calibri"/>
              </a:rPr>
              <a:t>and identify unacceptable behaviour.</a:t>
            </a:r>
            <a:endParaRPr lang="en-GB" sz="11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GB" sz="1100" dirty="0">
                <a:solidFill>
                  <a:srgbClr val="000000"/>
                </a:solidFill>
                <a:latin typeface="Calibri"/>
                <a:ea typeface="Calibri"/>
                <a:cs typeface="Calibri"/>
              </a:rPr>
              <a:t>I can understand copyright and can explain the legal and ethical dimensions of respecting creative work</a:t>
            </a:r>
          </a:p>
          <a:p>
            <a:pPr marL="171450" indent="-171450">
              <a:buFont typeface="Arial" panose="020B0604020202020204" pitchFamily="34" charset="0"/>
              <a:buChar char="•"/>
            </a:pPr>
            <a:endParaRPr lang="en-US" sz="900" dirty="0">
              <a:cs typeface="Arial"/>
            </a:endParaRP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a:xfrm>
            <a:off x="325821" y="4326133"/>
            <a:ext cx="4190383" cy="2819199"/>
          </a:xfrm>
        </p:spPr>
        <p:txBody>
          <a:bodyPr lIns="180000" tIns="180000" rIns="180000" bIns="180000" anchor="t">
            <a:normAutofit/>
          </a:bodyPr>
          <a:lstStyle/>
          <a:p>
            <a:pPr marL="171450" indent="-171450">
              <a:lnSpc>
                <a:spcPct val="100000"/>
              </a:lnSpc>
              <a:spcBef>
                <a:spcPts val="0"/>
              </a:spcBef>
              <a:buChar char="•"/>
            </a:pPr>
            <a:r>
              <a:rPr lang="en-US" sz="1200" dirty="0">
                <a:solidFill>
                  <a:srgbClr val="000000"/>
                </a:solidFill>
                <a:latin typeface="Calibri"/>
                <a:ea typeface="Calibri"/>
                <a:cs typeface="Calibri"/>
              </a:rPr>
              <a:t>Learners should be able to assess how much time you spend with media activities </a:t>
            </a:r>
            <a:endParaRPr lang="en-US"/>
          </a:p>
          <a:p>
            <a:pPr marL="171450" indent="-171450">
              <a:buChar char="•"/>
            </a:pPr>
            <a:r>
              <a:rPr lang="en-US" sz="1200" dirty="0">
                <a:solidFill>
                  <a:srgbClr val="000000"/>
                </a:solidFill>
                <a:latin typeface="Calibri"/>
                <a:ea typeface="Calibri"/>
                <a:cs typeface="Calibri"/>
              </a:rPr>
              <a:t>Learners should be able to identify what copyright is and how it applies to different situations</a:t>
            </a:r>
          </a:p>
          <a:p>
            <a:pPr marL="171450" indent="-171450">
              <a:buChar char="•"/>
            </a:pPr>
            <a:r>
              <a:rPr lang="en-US" sz="1200">
                <a:solidFill>
                  <a:srgbClr val="000000"/>
                </a:solidFill>
                <a:latin typeface="Calibri"/>
                <a:ea typeface="Calibri"/>
                <a:cs typeface="Calibri"/>
              </a:rPr>
              <a:t>Learners should be able to investigate the effect of illegal </a:t>
            </a:r>
            <a:r>
              <a:rPr lang="en-US" sz="1200" dirty="0">
                <a:solidFill>
                  <a:srgbClr val="000000"/>
                </a:solidFill>
                <a:latin typeface="Calibri"/>
                <a:ea typeface="Calibri"/>
                <a:cs typeface="Calibri"/>
              </a:rPr>
              <a:t>downloads and the damage it can cause</a:t>
            </a:r>
          </a:p>
          <a:p>
            <a:pPr marL="171450" indent="-171450">
              <a:buChar char="•"/>
            </a:pPr>
            <a:r>
              <a:rPr lang="en-US" sz="1200">
                <a:solidFill>
                  <a:srgbClr val="000000"/>
                </a:solidFill>
                <a:latin typeface="Calibri"/>
                <a:ea typeface="Calibri"/>
                <a:cs typeface="Calibri"/>
              </a:rPr>
              <a:t>Learners should understand what is meant by </a:t>
            </a:r>
            <a:r>
              <a:rPr lang="en-US" sz="1200" dirty="0">
                <a:solidFill>
                  <a:srgbClr val="000000"/>
                </a:solidFill>
                <a:latin typeface="Calibri"/>
                <a:ea typeface="Calibri"/>
                <a:cs typeface="Calibri"/>
              </a:rPr>
              <a:t>malware and the problems that it creates.</a:t>
            </a:r>
            <a:endParaRPr lang="en-US" sz="1200">
              <a:solidFill>
                <a:srgbClr val="000000"/>
              </a:solidFill>
              <a:latin typeface="Calibri"/>
              <a:ea typeface="Calibri"/>
              <a:cs typeface="Calibri"/>
            </a:endParaRPr>
          </a:p>
          <a:p>
            <a:endParaRPr lang="en-US" sz="1200" dirty="0">
              <a:solidFill>
                <a:srgbClr val="000000"/>
              </a:solidFill>
              <a:latin typeface="Calibri"/>
              <a:ea typeface="Calibri"/>
              <a:cs typeface="Calibri"/>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lnSpc>
                <a:spcPct val="100000"/>
              </a:lnSpc>
              <a:spcBef>
                <a:spcPts val="0"/>
              </a:spcBef>
              <a:buChar char="•"/>
            </a:pPr>
            <a:r>
              <a:rPr lang="en-US" sz="1200" dirty="0">
                <a:solidFill>
                  <a:srgbClr val="000000"/>
                </a:solidFill>
                <a:latin typeface="Calibri"/>
                <a:ea typeface="Calibri"/>
                <a:cs typeface="Calibri"/>
              </a:rPr>
              <a:t>Sourcing information </a:t>
            </a:r>
            <a:endParaRPr lang="en-US" dirty="0"/>
          </a:p>
          <a:p>
            <a:pPr marL="171450" indent="-171450">
              <a:lnSpc>
                <a:spcPct val="100000"/>
              </a:lnSpc>
              <a:spcBef>
                <a:spcPts val="0"/>
              </a:spcBef>
              <a:buFont typeface="Arial" panose="020B0604020202020204" pitchFamily="34" charset="0"/>
              <a:buChar char="•"/>
            </a:pPr>
            <a:r>
              <a:rPr lang="en-US" sz="1200" dirty="0">
                <a:solidFill>
                  <a:srgbClr val="1F1F1F"/>
                </a:solidFill>
                <a:latin typeface="Calibri"/>
                <a:ea typeface="Calibri"/>
                <a:cs typeface="Calibri"/>
              </a:rPr>
              <a:t>Use digital skills to select and effectively use a variety of planning techniques.</a:t>
            </a:r>
            <a:endParaRPr lang="en-US" sz="12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 panose="020B0604020202020204" pitchFamily="34" charset="0"/>
              <a:buChar char="•"/>
            </a:pPr>
            <a:endParaRPr lang="en-US" sz="1200" dirty="0">
              <a:solidFill>
                <a:srgbClr val="1F1F1F"/>
              </a:solidFill>
              <a:latin typeface="Calibri"/>
              <a:ea typeface="Calibri"/>
              <a:cs typeface="Calibri"/>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6" y="5446673"/>
            <a:ext cx="5688660" cy="1717200"/>
          </a:xfrm>
        </p:spPr>
        <p:txBody>
          <a:bodyPr lIns="180000" tIns="180000" rIns="180000" bIns="180000" anchor="t">
            <a:noAutofit/>
          </a:bodyPr>
          <a:lstStyle/>
          <a:p>
            <a:pPr>
              <a:lnSpc>
                <a:spcPct val="120000"/>
              </a:lnSpc>
              <a:spcBef>
                <a:spcPts val="0"/>
              </a:spcBef>
            </a:pPr>
            <a:r>
              <a:rPr lang="en-US" sz="800" dirty="0">
                <a:solidFill>
                  <a:srgbClr val="000000"/>
                </a:solidFill>
                <a:latin typeface="Calibri"/>
                <a:ea typeface="Calibri"/>
                <a:cs typeface="Calibri"/>
              </a:rPr>
              <a:t>Save</a:t>
            </a:r>
          </a:p>
          <a:p>
            <a:pPr>
              <a:lnSpc>
                <a:spcPct val="120000"/>
              </a:lnSpc>
              <a:spcBef>
                <a:spcPts val="0"/>
              </a:spcBef>
            </a:pPr>
            <a:r>
              <a:rPr lang="en-US" sz="800" dirty="0">
                <a:solidFill>
                  <a:srgbClr val="000000"/>
                </a:solidFill>
                <a:latin typeface="Calibri"/>
                <a:ea typeface="Calibri"/>
                <a:cs typeface="Calibri"/>
              </a:rPr>
              <a:t>File Type</a:t>
            </a:r>
          </a:p>
          <a:p>
            <a:pPr>
              <a:lnSpc>
                <a:spcPct val="120000"/>
              </a:lnSpc>
              <a:spcBef>
                <a:spcPts val="0"/>
              </a:spcBef>
            </a:pPr>
            <a:r>
              <a:rPr lang="en-US" sz="800" dirty="0">
                <a:solidFill>
                  <a:srgbClr val="000000"/>
                </a:solidFill>
                <a:latin typeface="Calibri"/>
                <a:ea typeface="Calibri"/>
                <a:cs typeface="Calibri"/>
              </a:rPr>
              <a:t>Transparency</a:t>
            </a:r>
          </a:p>
          <a:p>
            <a:pPr>
              <a:lnSpc>
                <a:spcPct val="120000"/>
              </a:lnSpc>
              <a:spcBef>
                <a:spcPts val="0"/>
              </a:spcBef>
            </a:pPr>
            <a:r>
              <a:rPr lang="en-US" sz="800" dirty="0">
                <a:solidFill>
                  <a:srgbClr val="000000"/>
                </a:solidFill>
                <a:latin typeface="Calibri"/>
                <a:ea typeface="Calibri"/>
                <a:cs typeface="Calibri"/>
              </a:rPr>
              <a:t>Editing software</a:t>
            </a:r>
          </a:p>
          <a:p>
            <a:pPr>
              <a:lnSpc>
                <a:spcPct val="120000"/>
              </a:lnSpc>
              <a:spcBef>
                <a:spcPts val="0"/>
              </a:spcBef>
            </a:pPr>
            <a:r>
              <a:rPr lang="en-US" sz="800" dirty="0">
                <a:solidFill>
                  <a:srgbClr val="000000"/>
                </a:solidFill>
                <a:latin typeface="Calibri"/>
                <a:ea typeface="Calibri"/>
                <a:cs typeface="Calibri"/>
              </a:rPr>
              <a:t>Target audience</a:t>
            </a:r>
          </a:p>
          <a:p>
            <a:pPr>
              <a:lnSpc>
                <a:spcPct val="120000"/>
              </a:lnSpc>
              <a:spcBef>
                <a:spcPts val="0"/>
              </a:spcBef>
            </a:pPr>
            <a:r>
              <a:rPr lang="en-US" sz="800" dirty="0">
                <a:solidFill>
                  <a:srgbClr val="000000"/>
                </a:solidFill>
                <a:latin typeface="Calibri"/>
                <a:ea typeface="Calibri"/>
                <a:cs typeface="Calibri"/>
              </a:rPr>
              <a:t>Copyright</a:t>
            </a:r>
          </a:p>
          <a:p>
            <a:pPr>
              <a:lnSpc>
                <a:spcPct val="120000"/>
              </a:lnSpc>
              <a:spcBef>
                <a:spcPts val="0"/>
              </a:spcBef>
            </a:pPr>
            <a:r>
              <a:rPr lang="en-US" sz="800" dirty="0">
                <a:solidFill>
                  <a:srgbClr val="000000"/>
                </a:solidFill>
                <a:latin typeface="Calibri"/>
                <a:ea typeface="Calibri"/>
                <a:cs typeface="Calibri"/>
              </a:rPr>
              <a:t>Bias</a:t>
            </a:r>
          </a:p>
          <a:p>
            <a:pPr>
              <a:lnSpc>
                <a:spcPct val="120000"/>
              </a:lnSpc>
              <a:spcBef>
                <a:spcPts val="0"/>
              </a:spcBef>
            </a:pPr>
            <a:r>
              <a:rPr lang="en-US" sz="800">
                <a:solidFill>
                  <a:srgbClr val="000000"/>
                </a:solidFill>
                <a:latin typeface="Calibri"/>
                <a:ea typeface="Calibri"/>
                <a:cs typeface="Calibri"/>
              </a:rPr>
              <a:t>Online Safety</a:t>
            </a:r>
          </a:p>
          <a:p>
            <a:pPr>
              <a:lnSpc>
                <a:spcPct val="120000"/>
              </a:lnSpc>
              <a:spcBef>
                <a:spcPts val="0"/>
              </a:spcBef>
            </a:pPr>
            <a:r>
              <a:rPr lang="en-GB" sz="800" dirty="0">
                <a:solidFill>
                  <a:srgbClr val="000000"/>
                </a:solidFill>
                <a:latin typeface="Calibri"/>
                <a:ea typeface="Calibri"/>
                <a:cs typeface="Calibri"/>
              </a:rPr>
              <a:t>Creative work </a:t>
            </a:r>
            <a:endParaRPr lang="en-US" sz="800" dirty="0">
              <a:solidFill>
                <a:srgbClr val="000000"/>
              </a:solidFill>
              <a:latin typeface="Calibri"/>
              <a:ea typeface="Calibri"/>
              <a:cs typeface="Calibri"/>
            </a:endParaRPr>
          </a:p>
          <a:p>
            <a:pPr>
              <a:lnSpc>
                <a:spcPct val="120000"/>
              </a:lnSpc>
              <a:spcBef>
                <a:spcPts val="0"/>
              </a:spcBef>
            </a:pPr>
            <a:r>
              <a:rPr lang="en-GB" sz="800" dirty="0">
                <a:solidFill>
                  <a:srgbClr val="000000"/>
                </a:solidFill>
                <a:latin typeface="Calibri"/>
                <a:ea typeface="Calibri"/>
                <a:cs typeface="Calibri"/>
              </a:rPr>
              <a:t>Copyright  Creative Commons License </a:t>
            </a:r>
            <a:endParaRPr lang="en-US" sz="800" dirty="0">
              <a:solidFill>
                <a:srgbClr val="000000"/>
              </a:solidFill>
              <a:latin typeface="Calibri"/>
              <a:ea typeface="Calibri"/>
              <a:cs typeface="Calibri"/>
            </a:endParaRPr>
          </a:p>
          <a:p>
            <a:pPr>
              <a:lnSpc>
                <a:spcPct val="100000"/>
              </a:lnSpc>
              <a:spcBef>
                <a:spcPts val="0"/>
              </a:spcBef>
            </a:pPr>
            <a:endParaRPr lang="en-US" sz="800" dirty="0">
              <a:solidFill>
                <a:srgbClr val="000000"/>
              </a:solidFill>
              <a:latin typeface="Calibri"/>
              <a:ea typeface="Calibri"/>
              <a:cs typeface="Calibri"/>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dirty="0">
                <a:solidFill>
                  <a:srgbClr val="000000"/>
                </a:solidFill>
                <a:latin typeface="Calibri"/>
                <a:ea typeface="Calibri"/>
                <a:cs typeface="Calibri"/>
              </a:rPr>
              <a:t>Links with </a:t>
            </a:r>
            <a:r>
              <a:rPr lang="en-GB" sz="1100" b="1" dirty="0">
                <a:solidFill>
                  <a:srgbClr val="000000"/>
                </a:solidFill>
                <a:latin typeface="Calibri"/>
                <a:ea typeface="Calibri"/>
                <a:cs typeface="Calibri"/>
              </a:rPr>
              <a:t>Health &amp; Well-Bein</a:t>
            </a:r>
            <a:r>
              <a:rPr lang="en-GB" sz="1100" dirty="0">
                <a:solidFill>
                  <a:srgbClr val="000000"/>
                </a:solidFill>
                <a:latin typeface="Calibri"/>
                <a:ea typeface="Calibri"/>
                <a:cs typeface="Calibri"/>
              </a:rPr>
              <a:t>g</a:t>
            </a:r>
            <a:r>
              <a:rPr lang="en-GB" sz="1200" dirty="0">
                <a:solidFill>
                  <a:srgbClr val="000000"/>
                </a:solidFill>
                <a:latin typeface="Calibri"/>
                <a:ea typeface="Calibri"/>
                <a:cs typeface="Calibri"/>
              </a:rPr>
              <a:t> f</a:t>
            </a:r>
            <a:r>
              <a:rPr lang="en-GB" sz="1100" dirty="0">
                <a:solidFill>
                  <a:srgbClr val="000000"/>
                </a:solidFill>
                <a:latin typeface="Calibri"/>
                <a:ea typeface="Calibri"/>
                <a:cs typeface="Calibri"/>
              </a:rPr>
              <a:t>actors affecting mental health</a:t>
            </a:r>
            <a:endParaRPr lang="en-US"/>
          </a:p>
          <a:p>
            <a:pPr>
              <a:lnSpc>
                <a:spcPct val="100000"/>
              </a:lnSpc>
              <a:spcBef>
                <a:spcPts val="0"/>
              </a:spcBef>
            </a:pPr>
            <a:endParaRPr lang="en-GB" sz="1100" dirty="0">
              <a:solidFill>
                <a:srgbClr val="000000"/>
              </a:solidFill>
              <a:latin typeface="Calibri"/>
              <a:ea typeface="Calibri"/>
              <a:cs typeface="Calibri"/>
            </a:endParaRPr>
          </a:p>
          <a:p>
            <a:pPr>
              <a:lnSpc>
                <a:spcPct val="100000"/>
              </a:lnSpc>
              <a:spcBef>
                <a:spcPts val="0"/>
              </a:spcBef>
            </a:pPr>
            <a:r>
              <a:rPr lang="en-GB" sz="1100" dirty="0">
                <a:solidFill>
                  <a:srgbClr val="000000"/>
                </a:solidFill>
                <a:latin typeface="Calibri"/>
                <a:ea typeface="Calibri"/>
                <a:cs typeface="Calibri"/>
              </a:rPr>
              <a:t>Community Links. - Famous local people</a:t>
            </a:r>
            <a:r>
              <a:rPr lang="en-GB" sz="1200" dirty="0">
                <a:solidFill>
                  <a:srgbClr val="000000"/>
                </a:solidFill>
                <a:latin typeface="Calibri"/>
                <a:ea typeface="Calibri"/>
                <a:cs typeface="Calibri"/>
              </a:rPr>
              <a:t>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217</cp:revision>
  <dcterms:created xsi:type="dcterms:W3CDTF">2024-02-26T09:08:58Z</dcterms:created>
  <dcterms:modified xsi:type="dcterms:W3CDTF">2024-07-01T11:57:47Z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