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E9B6A2-F32A-76D7-B443-00EE631E355E}" v="2" dt="2024-07-01T11:54:21.614"/>
    <p1510:client id="{697D2D5C-651E-8817-F691-4D7224D8D6CB}" v="7" dt="2024-07-01T13:46:06.2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53E9B6A2-F32A-76D7-B443-00EE631E355E}"/>
    <pc:docChg chg="modSld">
      <pc:chgData name="Hayley Wentel" userId="S::hayley.wentel@connahsquayhs.org.uk::88a8e3f5-b939-4634-a361-b74f35b5778d" providerId="AD" clId="Web-{53E9B6A2-F32A-76D7-B443-00EE631E355E}" dt="2024-07-01T11:54:21.614" v="1" actId="20577"/>
      <pc:docMkLst>
        <pc:docMk/>
      </pc:docMkLst>
      <pc:sldChg chg="modSp">
        <pc:chgData name="Hayley Wentel" userId="S::hayley.wentel@connahsquayhs.org.uk::88a8e3f5-b939-4634-a361-b74f35b5778d" providerId="AD" clId="Web-{53E9B6A2-F32A-76D7-B443-00EE631E355E}" dt="2024-07-01T11:54:21.614" v="1" actId="20577"/>
        <pc:sldMkLst>
          <pc:docMk/>
          <pc:sldMk cId="3948252949" sldId="286"/>
        </pc:sldMkLst>
        <pc:spChg chg="mod">
          <ac:chgData name="Hayley Wentel" userId="S::hayley.wentel@connahsquayhs.org.uk::88a8e3f5-b939-4634-a361-b74f35b5778d" providerId="AD" clId="Web-{53E9B6A2-F32A-76D7-B443-00EE631E355E}" dt="2024-07-01T11:54:21.614" v="1" actId="20577"/>
          <ac:spMkLst>
            <pc:docMk/>
            <pc:sldMk cId="3948252949" sldId="286"/>
            <ac:spMk id="2"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Hayley Wentel" userId="S::hayley.wentel@connahsquayhs.org.uk::88a8e3f5-b939-4634-a361-b74f35b5778d" providerId="AD" clId="Web-{106DD909-399D-2442-15EF-09FCBCCD44CD}"/>
    <pc:docChg chg="modSld">
      <pc:chgData name="Hayley Wentel" userId="S::hayley.wentel@connahsquayhs.org.uk::88a8e3f5-b939-4634-a361-b74f35b5778d" providerId="AD" clId="Web-{106DD909-399D-2442-15EF-09FCBCCD44CD}" dt="2024-06-28T12:06:30.175" v="245"/>
      <pc:docMkLst>
        <pc:docMk/>
      </pc:docMkLst>
      <pc:sldChg chg="modSp">
        <pc:chgData name="Hayley Wentel" userId="S::hayley.wentel@connahsquayhs.org.uk::88a8e3f5-b939-4634-a361-b74f35b5778d" providerId="AD" clId="Web-{106DD909-399D-2442-15EF-09FCBCCD44CD}" dt="2024-06-28T11:38:08.638" v="29" actId="20577"/>
        <pc:sldMkLst>
          <pc:docMk/>
          <pc:sldMk cId="1981651252" sldId="278"/>
        </pc:sldMkLst>
        <pc:spChg chg="mod">
          <ac:chgData name="Hayley Wentel" userId="S::hayley.wentel@connahsquayhs.org.uk::88a8e3f5-b939-4634-a361-b74f35b5778d" providerId="AD" clId="Web-{106DD909-399D-2442-15EF-09FCBCCD44CD}" dt="2024-06-28T11:20:57.933" v="15" actId="20577"/>
          <ac:spMkLst>
            <pc:docMk/>
            <pc:sldMk cId="1981651252" sldId="278"/>
            <ac:spMk id="2" creationId="{B77F1C2E-7359-4E67-E2F1-060331D23AB7}"/>
          </ac:spMkLst>
        </pc:spChg>
        <pc:spChg chg="mod">
          <ac:chgData name="Hayley Wentel" userId="S::hayley.wentel@connahsquayhs.org.uk::88a8e3f5-b939-4634-a361-b74f35b5778d" providerId="AD" clId="Web-{106DD909-399D-2442-15EF-09FCBCCD44CD}" dt="2024-06-28T11:22:37.764" v="19" actId="20577"/>
          <ac:spMkLst>
            <pc:docMk/>
            <pc:sldMk cId="1981651252" sldId="278"/>
            <ac:spMk id="4" creationId="{DF4B6647-26ED-AE4F-C7C6-F118FCC94D72}"/>
          </ac:spMkLst>
        </pc:spChg>
        <pc:spChg chg="mod">
          <ac:chgData name="Hayley Wentel" userId="S::hayley.wentel@connahsquayhs.org.uk::88a8e3f5-b939-4634-a361-b74f35b5778d" providerId="AD" clId="Web-{106DD909-399D-2442-15EF-09FCBCCD44CD}" dt="2024-06-28T11:21:00.402" v="16" actId="20577"/>
          <ac:spMkLst>
            <pc:docMk/>
            <pc:sldMk cId="1981651252" sldId="278"/>
            <ac:spMk id="7" creationId="{2E5624FB-155B-4395-46B6-A4D8F5D58C9A}"/>
          </ac:spMkLst>
        </pc:spChg>
        <pc:spChg chg="mod">
          <ac:chgData name="Hayley Wentel" userId="S::hayley.wentel@connahsquayhs.org.uk::88a8e3f5-b939-4634-a361-b74f35b5778d" providerId="AD" clId="Web-{106DD909-399D-2442-15EF-09FCBCCD44CD}" dt="2024-06-28T11:38:08.638" v="2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06DD909-399D-2442-15EF-09FCBCCD44CD}" dt="2024-06-28T11:38:20.810" v="30" actId="20577"/>
        <pc:sldMkLst>
          <pc:docMk/>
          <pc:sldMk cId="2744657230" sldId="279"/>
        </pc:sldMkLst>
        <pc:spChg chg="mod">
          <ac:chgData name="Hayley Wentel" userId="S::hayley.wentel@connahsquayhs.org.uk::88a8e3f5-b939-4634-a361-b74f35b5778d" providerId="AD" clId="Web-{106DD909-399D-2442-15EF-09FCBCCD44CD}" dt="2024-06-28T11:38:20.810" v="30" actId="20577"/>
          <ac:spMkLst>
            <pc:docMk/>
            <pc:sldMk cId="2744657230" sldId="279"/>
            <ac:spMk id="2" creationId="{C65EE8F8-148F-B99E-40FA-43CE497387F7}"/>
          </ac:spMkLst>
        </pc:spChg>
      </pc:sldChg>
      <pc:sldChg chg="modSp">
        <pc:chgData name="Hayley Wentel" userId="S::hayley.wentel@connahsquayhs.org.uk::88a8e3f5-b939-4634-a361-b74f35b5778d" providerId="AD" clId="Web-{106DD909-399D-2442-15EF-09FCBCCD44CD}" dt="2024-06-28T11:20:31.635" v="12" actId="20577"/>
        <pc:sldMkLst>
          <pc:docMk/>
          <pc:sldMk cId="2458432041" sldId="280"/>
        </pc:sldMkLst>
        <pc:spChg chg="mod">
          <ac:chgData name="Hayley Wentel" userId="S::hayley.wentel@connahsquayhs.org.uk::88a8e3f5-b939-4634-a361-b74f35b5778d" providerId="AD" clId="Web-{106DD909-399D-2442-15EF-09FCBCCD44CD}" dt="2024-06-28T11:20:31.635" v="12" actId="20577"/>
          <ac:spMkLst>
            <pc:docMk/>
            <pc:sldMk cId="2458432041" sldId="280"/>
            <ac:spMk id="2" creationId="{92C753A5-51E1-7A44-E9A0-95DE87F723AA}"/>
          </ac:spMkLst>
        </pc:spChg>
        <pc:spChg chg="mod">
          <ac:chgData name="Hayley Wentel" userId="S::hayley.wentel@connahsquayhs.org.uk::88a8e3f5-b939-4634-a361-b74f35b5778d" providerId="AD" clId="Web-{106DD909-399D-2442-15EF-09FCBCCD44CD}" dt="2024-06-28T11:19:33.743" v="10"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106DD909-399D-2442-15EF-09FCBCCD44CD}" dt="2024-06-28T12:06:30.175" v="245"/>
        <pc:sldMkLst>
          <pc:docMk/>
          <pc:sldMk cId="3122446814" sldId="281"/>
        </pc:sldMkLst>
        <pc:graphicFrameChg chg="add mod modGraphic">
          <ac:chgData name="Hayley Wentel" userId="S::hayley.wentel@connahsquayhs.org.uk::88a8e3f5-b939-4634-a361-b74f35b5778d" providerId="AD" clId="Web-{106DD909-399D-2442-15EF-09FCBCCD44CD}" dt="2024-06-28T12:06:30.175" v="245"/>
          <ac:graphicFrameMkLst>
            <pc:docMk/>
            <pc:sldMk cId="3122446814" sldId="281"/>
            <ac:graphicFrameMk id="7" creationId="{64E7D774-6FF2-9B71-410D-49AC4DF9D4AD}"/>
          </ac:graphicFrameMkLst>
        </pc:graphicFrameChg>
      </pc:sldChg>
      <pc:sldChg chg="addSp delSp modSp">
        <pc:chgData name="Hayley Wentel" userId="S::hayley.wentel@connahsquayhs.org.uk::88a8e3f5-b939-4634-a361-b74f35b5778d" providerId="AD" clId="Web-{106DD909-399D-2442-15EF-09FCBCCD44CD}" dt="2024-06-28T11:53:05.369" v="68" actId="20577"/>
        <pc:sldMkLst>
          <pc:docMk/>
          <pc:sldMk cId="3785915959" sldId="282"/>
        </pc:sldMkLst>
        <pc:spChg chg="mod">
          <ac:chgData name="Hayley Wentel" userId="S::hayley.wentel@connahsquayhs.org.uk::88a8e3f5-b939-4634-a361-b74f35b5778d" providerId="AD" clId="Web-{106DD909-399D-2442-15EF-09FCBCCD44CD}" dt="2024-06-28T11:51:12.287" v="43" actId="20577"/>
          <ac:spMkLst>
            <pc:docMk/>
            <pc:sldMk cId="3785915959" sldId="282"/>
            <ac:spMk id="2" creationId="{FF1F1BCE-76F1-3B00-C414-643188F0671E}"/>
          </ac:spMkLst>
        </pc:spChg>
        <pc:spChg chg="mod">
          <ac:chgData name="Hayley Wentel" userId="S::hayley.wentel@connahsquayhs.org.uk::88a8e3f5-b939-4634-a361-b74f35b5778d" providerId="AD" clId="Web-{106DD909-399D-2442-15EF-09FCBCCD44CD}" dt="2024-06-28T11:51:57.835" v="49" actId="20577"/>
          <ac:spMkLst>
            <pc:docMk/>
            <pc:sldMk cId="3785915959" sldId="282"/>
            <ac:spMk id="4" creationId="{F5F439B9-3B25-1165-7EFF-B0C4845E1093}"/>
          </ac:spMkLst>
        </pc:spChg>
        <pc:spChg chg="mod">
          <ac:chgData name="Hayley Wentel" userId="S::hayley.wentel@connahsquayhs.org.uk::88a8e3f5-b939-4634-a361-b74f35b5778d" providerId="AD" clId="Web-{106DD909-399D-2442-15EF-09FCBCCD44CD}" dt="2024-06-28T11:53:05.369" v="68" actId="20577"/>
          <ac:spMkLst>
            <pc:docMk/>
            <pc:sldMk cId="3785915959" sldId="282"/>
            <ac:spMk id="6" creationId="{D4E2F972-71C4-0D1E-4E4D-CE4124B29869}"/>
          </ac:spMkLst>
        </pc:spChg>
        <pc:graphicFrameChg chg="add del mod">
          <ac:chgData name="Hayley Wentel" userId="S::hayley.wentel@connahsquayhs.org.uk::88a8e3f5-b939-4634-a361-b74f35b5778d" providerId="AD" clId="Web-{106DD909-399D-2442-15EF-09FCBCCD44CD}" dt="2024-06-28T11:43:16.335" v="39"/>
          <ac:graphicFrameMkLst>
            <pc:docMk/>
            <pc:sldMk cId="3785915959" sldId="282"/>
            <ac:graphicFrameMk id="10" creationId="{3FB41631-04F0-1891-285F-E9259FA9D2BE}"/>
          </ac:graphicFrameMkLst>
        </pc:graphicFrameChg>
        <pc:graphicFrameChg chg="add del mod">
          <ac:chgData name="Hayley Wentel" userId="S::hayley.wentel@connahsquayhs.org.uk::88a8e3f5-b939-4634-a361-b74f35b5778d" providerId="AD" clId="Web-{106DD909-399D-2442-15EF-09FCBCCD44CD}" dt="2024-06-28T11:52:42.977" v="62"/>
          <ac:graphicFrameMkLst>
            <pc:docMk/>
            <pc:sldMk cId="3785915959" sldId="282"/>
            <ac:graphicFrameMk id="12" creationId="{0CF68932-6DC8-3F64-B85F-04EDB897730B}"/>
          </ac:graphicFrameMkLst>
        </pc:graphicFrameChg>
        <pc:graphicFrameChg chg="add del mod">
          <ac:chgData name="Hayley Wentel" userId="S::hayley.wentel@connahsquayhs.org.uk::88a8e3f5-b939-4634-a361-b74f35b5778d" providerId="AD" clId="Web-{106DD909-399D-2442-15EF-09FCBCCD44CD}" dt="2024-06-28T11:52:49.884" v="66"/>
          <ac:graphicFrameMkLst>
            <pc:docMk/>
            <pc:sldMk cId="3785915959" sldId="282"/>
            <ac:graphicFrameMk id="14" creationId="{775996A8-B8CD-20A3-5B6A-DD3182A37337}"/>
          </ac:graphicFrameMkLst>
        </pc:graphicFrameChg>
      </pc:sldChg>
      <pc:sldChg chg="modSp">
        <pc:chgData name="Hayley Wentel" userId="S::hayley.wentel@connahsquayhs.org.uk::88a8e3f5-b939-4634-a361-b74f35b5778d" providerId="AD" clId="Web-{106DD909-399D-2442-15EF-09FCBCCD44CD}" dt="2024-06-28T12:03:04.778" v="216" actId="20577"/>
        <pc:sldMkLst>
          <pc:docMk/>
          <pc:sldMk cId="632769890" sldId="284"/>
        </pc:sldMkLst>
        <pc:spChg chg="mod">
          <ac:chgData name="Hayley Wentel" userId="S::hayley.wentel@connahsquayhs.org.uk::88a8e3f5-b939-4634-a361-b74f35b5778d" providerId="AD" clId="Web-{106DD909-399D-2442-15EF-09FCBCCD44CD}" dt="2024-06-28T12:03:04.778" v="216" actId="20577"/>
          <ac:spMkLst>
            <pc:docMk/>
            <pc:sldMk cId="632769890" sldId="284"/>
            <ac:spMk id="4" creationId="{235860F6-C416-1E2E-120E-314D539F4A7E}"/>
          </ac:spMkLst>
        </pc:spChg>
        <pc:spChg chg="mod">
          <ac:chgData name="Hayley Wentel" userId="S::hayley.wentel@connahsquayhs.org.uk::88a8e3f5-b939-4634-a361-b74f35b5778d" providerId="AD" clId="Web-{106DD909-399D-2442-15EF-09FCBCCD44CD}" dt="2024-06-28T11:57:51.127" v="159" actId="20577"/>
          <ac:spMkLst>
            <pc:docMk/>
            <pc:sldMk cId="632769890" sldId="284"/>
            <ac:spMk id="10" creationId="{59B49D29-3501-5F1D-BF03-49B083B72B1A}"/>
          </ac:spMkLst>
        </pc:spChg>
        <pc:spChg chg="mod">
          <ac:chgData name="Hayley Wentel" userId="S::hayley.wentel@connahsquayhs.org.uk::88a8e3f5-b939-4634-a361-b74f35b5778d" providerId="AD" clId="Web-{106DD909-399D-2442-15EF-09FCBCCD44CD}" dt="2024-06-28T11:54:45.575" v="124" actId="20577"/>
          <ac:spMkLst>
            <pc:docMk/>
            <pc:sldMk cId="632769890" sldId="284"/>
            <ac:spMk id="11" creationId="{73CA8E55-50A9-4198-412B-A239F349004B}"/>
          </ac:spMkLst>
        </pc:spChg>
      </pc:sldChg>
      <pc:sldChg chg="modSp">
        <pc:chgData name="Hayley Wentel" userId="S::hayley.wentel@connahsquayhs.org.uk::88a8e3f5-b939-4634-a361-b74f35b5778d" providerId="AD" clId="Web-{106DD909-399D-2442-15EF-09FCBCCD44CD}" dt="2024-06-28T11:17:08.629" v="5" actId="20577"/>
        <pc:sldMkLst>
          <pc:docMk/>
          <pc:sldMk cId="3948252949" sldId="286"/>
        </pc:sldMkLst>
        <pc:spChg chg="mod">
          <ac:chgData name="Hayley Wentel" userId="S::hayley.wentel@connahsquayhs.org.uk::88a8e3f5-b939-4634-a361-b74f35b5778d" providerId="AD" clId="Web-{106DD909-399D-2442-15EF-09FCBCCD44CD}" dt="2024-06-28T11:17:04.894" v="1" actId="20577"/>
          <ac:spMkLst>
            <pc:docMk/>
            <pc:sldMk cId="3948252949" sldId="286"/>
            <ac:spMk id="2" creationId="{00000000-0000-0000-0000-000000000000}"/>
          </ac:spMkLst>
        </pc:spChg>
        <pc:spChg chg="mod">
          <ac:chgData name="Hayley Wentel" userId="S::hayley.wentel@connahsquayhs.org.uk::88a8e3f5-b939-4634-a361-b74f35b5778d" providerId="AD" clId="Web-{106DD909-399D-2442-15EF-09FCBCCD44CD}" dt="2024-06-28T11:17:08.629" v="5" actId="20577"/>
          <ac:spMkLst>
            <pc:docMk/>
            <pc:sldMk cId="3948252949" sldId="286"/>
            <ac:spMk id="4"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697D2D5C-651E-8817-F691-4D7224D8D6CB}"/>
    <pc:docChg chg="addSld modSld">
      <pc:chgData name="Sian Davies" userId="S::sian.davies@connahsquayhs.org.uk::5e1bb527-8a04-4f10-b1b9-a8041d4d7767" providerId="AD" clId="Web-{697D2D5C-651E-8817-F691-4D7224D8D6CB}" dt="2024-07-01T13:46:06.252" v="6" actId="14100"/>
      <pc:docMkLst>
        <pc:docMk/>
      </pc:docMkLst>
      <pc:sldChg chg="addSp delSp modSp">
        <pc:chgData name="Sian Davies" userId="S::sian.davies@connahsquayhs.org.uk::5e1bb527-8a04-4f10-b1b9-a8041d4d7767" providerId="AD" clId="Web-{697D2D5C-651E-8817-F691-4D7224D8D6CB}" dt="2024-07-01T13:46:06.252" v="6" actId="14100"/>
        <pc:sldMkLst>
          <pc:docMk/>
          <pc:sldMk cId="3122446814" sldId="281"/>
        </pc:sldMkLst>
        <pc:spChg chg="mod">
          <ac:chgData name="Sian Davies" userId="S::sian.davies@connahsquayhs.org.uk::5e1bb527-8a04-4f10-b1b9-a8041d4d7767" providerId="AD" clId="Web-{697D2D5C-651E-8817-F691-4D7224D8D6CB}" dt="2024-07-01T13:46:06.252" v="6" actId="14100"/>
          <ac:spMkLst>
            <pc:docMk/>
            <pc:sldMk cId="3122446814" sldId="281"/>
            <ac:spMk id="2" creationId="{C8A5A3AB-29F2-8D94-41F2-D482551BC57C}"/>
          </ac:spMkLst>
        </pc:spChg>
        <pc:spChg chg="mod">
          <ac:chgData name="Sian Davies" userId="S::sian.davies@connahsquayhs.org.uk::5e1bb527-8a04-4f10-b1b9-a8041d4d7767" providerId="AD" clId="Web-{697D2D5C-651E-8817-F691-4D7224D8D6CB}" dt="2024-07-01T13:46:03.971" v="5" actId="14100"/>
          <ac:spMkLst>
            <pc:docMk/>
            <pc:sldMk cId="3122446814" sldId="281"/>
            <ac:spMk id="3" creationId="{CE6D4E93-F28E-CF6E-949C-A1757BDC9633}"/>
          </ac:spMkLst>
        </pc:spChg>
        <pc:spChg chg="del">
          <ac:chgData name="Sian Davies" userId="S::sian.davies@connahsquayhs.org.uk::5e1bb527-8a04-4f10-b1b9-a8041d4d7767" providerId="AD" clId="Web-{697D2D5C-651E-8817-F691-4D7224D8D6CB}" dt="2024-07-01T13:45:57.299" v="1"/>
          <ac:spMkLst>
            <pc:docMk/>
            <pc:sldMk cId="3122446814" sldId="281"/>
            <ac:spMk id="4" creationId="{A0DCDB6C-1C66-8A65-DDEF-2800BCE839BE}"/>
          </ac:spMkLst>
        </pc:spChg>
        <pc:spChg chg="del">
          <ac:chgData name="Sian Davies" userId="S::sian.davies@connahsquayhs.org.uk::5e1bb527-8a04-4f10-b1b9-a8041d4d7767" providerId="AD" clId="Web-{697D2D5C-651E-8817-F691-4D7224D8D6CB}" dt="2024-07-01T13:46:01.830" v="4"/>
          <ac:spMkLst>
            <pc:docMk/>
            <pc:sldMk cId="3122446814" sldId="281"/>
            <ac:spMk id="5" creationId="{FE4E8A25-88BA-AB67-6310-45508AB4D528}"/>
          </ac:spMkLst>
        </pc:spChg>
        <pc:spChg chg="add del mod">
          <ac:chgData name="Sian Davies" userId="S::sian.davies@connahsquayhs.org.uk::5e1bb527-8a04-4f10-b1b9-a8041d4d7767" providerId="AD" clId="Web-{697D2D5C-651E-8817-F691-4D7224D8D6CB}" dt="2024-07-01T13:46:00.565" v="3"/>
          <ac:spMkLst>
            <pc:docMk/>
            <pc:sldMk cId="3122446814" sldId="281"/>
            <ac:spMk id="8" creationId="{3C7E0C6D-F637-FE5D-3F76-4E372CAE59A4}"/>
          </ac:spMkLst>
        </pc:spChg>
        <pc:graphicFrameChg chg="del">
          <ac:chgData name="Sian Davies" userId="S::sian.davies@connahsquayhs.org.uk::5e1bb527-8a04-4f10-b1b9-a8041d4d7767" providerId="AD" clId="Web-{697D2D5C-651E-8817-F691-4D7224D8D6CB}" dt="2024-07-01T13:45:59.049" v="2"/>
          <ac:graphicFrameMkLst>
            <pc:docMk/>
            <pc:sldMk cId="3122446814" sldId="281"/>
            <ac:graphicFrameMk id="7" creationId="{64E7D774-6FF2-9B71-410D-49AC4DF9D4AD}"/>
          </ac:graphicFrameMkLst>
        </pc:graphicFrameChg>
      </pc:sldChg>
      <pc:sldChg chg="add">
        <pc:chgData name="Sian Davies" userId="S::sian.davies@connahsquayhs.org.uk::5e1bb527-8a04-4f10-b1b9-a8041d4d7767" providerId="AD" clId="Web-{697D2D5C-651E-8817-F691-4D7224D8D6CB}" dt="2024-07-01T13:45:52.642" v="0"/>
        <pc:sldMkLst>
          <pc:docMk/>
          <pc:sldMk cId="610285124" sldId="287"/>
        </pc:sldMkLst>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Programming</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91151"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91151"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439364"/>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72CF2DD1-3243-EA44-C150-CAB795B91A68}"/>
              </a:ext>
            </a:extLst>
          </p:cNvPr>
          <p:cNvGraphicFramePr>
            <a:graphicFrameLocks noGrp="1"/>
          </p:cNvGraphicFramePr>
          <p:nvPr/>
        </p:nvGraphicFramePr>
        <p:xfrm>
          <a:off x="100196" y="434670"/>
          <a:ext cx="10539991" cy="8366760"/>
        </p:xfrm>
        <a:graphic>
          <a:graphicData uri="http://schemas.openxmlformats.org/drawingml/2006/table">
            <a:tbl>
              <a:tblPr bandRow="1">
                <a:tableStyleId>{5C22544A-7EE6-4342-B048-85BDC9FD1C3A}</a:tableStyleId>
              </a:tblPr>
              <a:tblGrid>
                <a:gridCol w="434099">
                  <a:extLst>
                    <a:ext uri="{9D8B030D-6E8A-4147-A177-3AD203B41FA5}">
                      <a16:colId xmlns:a16="http://schemas.microsoft.com/office/drawing/2014/main" val="3546134559"/>
                    </a:ext>
                  </a:extLst>
                </a:gridCol>
                <a:gridCol w="2503305">
                  <a:extLst>
                    <a:ext uri="{9D8B030D-6E8A-4147-A177-3AD203B41FA5}">
                      <a16:colId xmlns:a16="http://schemas.microsoft.com/office/drawing/2014/main" val="1118510707"/>
                    </a:ext>
                  </a:extLst>
                </a:gridCol>
                <a:gridCol w="4857069">
                  <a:extLst>
                    <a:ext uri="{9D8B030D-6E8A-4147-A177-3AD203B41FA5}">
                      <a16:colId xmlns:a16="http://schemas.microsoft.com/office/drawing/2014/main" val="3582488753"/>
                    </a:ext>
                  </a:extLst>
                </a:gridCol>
                <a:gridCol w="2745518">
                  <a:extLst>
                    <a:ext uri="{9D8B030D-6E8A-4147-A177-3AD203B41FA5}">
                      <a16:colId xmlns:a16="http://schemas.microsoft.com/office/drawing/2014/main" val="4096301290"/>
                    </a:ext>
                  </a:extLst>
                </a:gridCol>
              </a:tblGrid>
              <a:tr h="349367">
                <a:tc rowSpan="6">
                  <a:txBody>
                    <a:bodyPr/>
                    <a:lstStyle/>
                    <a:p>
                      <a:pPr lvl="0" algn="ctr">
                        <a:buNone/>
                      </a:pPr>
                      <a:r>
                        <a:rPr lang="en-US" sz="3600" dirty="0">
                          <a:effectLst/>
                          <a:latin typeface="Calibri"/>
                        </a:rPr>
                        <a:t>7</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introduce PowerPoint and understand basic features.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Introduce the software and explore basic features like bullet points and adding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open, save, and set up a basic PowerPoint presentation with slides and bullet points.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8597195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learn how to insert and manipulate images.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Teach how to insert images from various sources and modify their position, size, and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know how to insert images into a PowerPoint, adjust their size and position, and apply basic image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91616551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understand and apply transitions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Demonstrate how to add and </a:t>
                      </a:r>
                      <a:r>
                        <a:rPr lang="en-US" sz="1050" err="1">
                          <a:effectLst/>
                          <a:latin typeface="Calibri"/>
                        </a:rPr>
                        <a:t>customise</a:t>
                      </a:r>
                      <a:r>
                        <a:rPr lang="en-US" sz="1050" dirty="0">
                          <a:effectLst/>
                          <a:latin typeface="Calibri"/>
                        </a:rPr>
                        <a:t> transitions between the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be able to select appropriate transitions, modify their speed and apply them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934761871"/>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implement hyperlinks and action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Show how to insert hyperlinks to external sites and other slides, and create interactive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understand how to embed hyperlinks in text and images, and create actionable buttons in their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9400967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add audio elements and page numbers to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Explain the process for adding sound files and page numbers to enhance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insert audio clips into slides and add page numbers for better navigation and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863406404"/>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revise, practice, and consolidate presentation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Review all skills learnt and allow time for students to </a:t>
                      </a:r>
                      <a:r>
                        <a:rPr lang="en-US" sz="1050" err="1">
                          <a:effectLst/>
                          <a:latin typeface="Calibri"/>
                        </a:rPr>
                        <a:t>finalise</a:t>
                      </a:r>
                      <a:r>
                        <a:rPr lang="en-US" sz="1050" dirty="0">
                          <a:effectLst/>
                          <a:latin typeface="Calibri"/>
                        </a:rPr>
                        <a:t> a comprehensive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consolidate their knowledge and skills by creating a complete PowerPoint presentation incorporating all features learnt.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69092447"/>
                  </a:ext>
                </a:extLst>
              </a:tr>
              <a:tr h="294203">
                <a:tc rowSpan="6">
                  <a:txBody>
                    <a:bodyPr/>
                    <a:lstStyle/>
                    <a:p>
                      <a:pPr lvl="0" algn="ctr">
                        <a:buNone/>
                      </a:pPr>
                      <a:r>
                        <a:rPr lang="en-US" sz="3600" b="0" i="0" u="none" strike="noStrike" noProof="0" dirty="0">
                          <a:solidFill>
                            <a:srgbClr val="000000"/>
                          </a:solidFill>
                          <a:effectLst/>
                          <a:latin typeface="Calibri"/>
                        </a:rPr>
                        <a:t>8</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Understand the concept of target audience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Introduction to different types of target audiences and how to identify them for a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Definition and identification of target audiences.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33264945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Develop persuasive writing techniques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Explore and practice different persuasive writing techniques to influence an audience.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Techniques like the use of persuasive language and emotional appeal.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35286032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Introduction to collaborative tools in Google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use Google Slides collaboratively; basic functions and sharing features.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create, share, and collaboratively edit a Google Slides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8658224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Integrate multimedia elements into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add and edit video clips in Google Slides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Skills in integrating video and other multimedia elements into digital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173436544"/>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Create a marketing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Plan and create a short marketing video for their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Video planning, shooting, adding sound and basic editing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223888908"/>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Combine all elements into a final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err="1">
                          <a:effectLst/>
                          <a:latin typeface="Calibri"/>
                        </a:rPr>
                        <a:t>Finalise</a:t>
                      </a:r>
                      <a:r>
                        <a:rPr lang="en-US" sz="1050" dirty="0">
                          <a:effectLst/>
                          <a:latin typeface="Calibri"/>
                        </a:rPr>
                        <a:t> the presentation, incorporating persuasive text, effective slides design, and their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a:t>
                      </a:r>
                      <a:r>
                        <a:rPr lang="en-US" sz="1050" err="1">
                          <a:effectLst/>
                          <a:latin typeface="Calibri"/>
                        </a:rPr>
                        <a:t>synthesise</a:t>
                      </a:r>
                      <a:r>
                        <a:rPr lang="en-US" sz="1050" dirty="0">
                          <a:effectLst/>
                          <a:latin typeface="Calibri"/>
                        </a:rPr>
                        <a:t> text, design elements, and video into a cohesive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04958013"/>
                  </a:ext>
                </a:extLst>
              </a:tr>
              <a:tr h="294203">
                <a:tc rowSpan="6">
                  <a:txBody>
                    <a:bodyPr/>
                    <a:lstStyle/>
                    <a:p>
                      <a:pPr lvl="0" algn="ctr">
                        <a:buNone/>
                      </a:pPr>
                      <a:r>
                        <a:rPr lang="en-US" sz="3600" b="0" i="0" u="none" strike="noStrike" noProof="0" dirty="0">
                          <a:solidFill>
                            <a:srgbClr val="000000"/>
                          </a:solidFill>
                          <a:effectLst/>
                          <a:latin typeface="Calibri"/>
                        </a:rPr>
                        <a:t>9</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understand the components of a podcast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Introduce components of a podcast including script, jingle, intro, endings, and transitions.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The structure and essential components of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858017283"/>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write an engaging script for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Teach scriptwriting techniques specific to podcasting. Students begin drafting their scripts.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Podcast scriptwriting techniques and script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66464522"/>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create and record a jingle and podcast intro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Design and record a jingle and intro using audio-editing software.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Audio editing skills and techniques for creating jingles and intros.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4026841262"/>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a:t>
                      </a:r>
                      <a:r>
                        <a:rPr lang="en-US" sz="1050" err="1">
                          <a:effectLst/>
                          <a:latin typeface="Calibri"/>
                        </a:rPr>
                        <a:t>finalise</a:t>
                      </a:r>
                      <a:r>
                        <a:rPr lang="en-US" sz="1050" dirty="0">
                          <a:effectLst/>
                          <a:latin typeface="Calibri"/>
                        </a:rPr>
                        <a:t> recording and edit podcast segments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record remaining segments and perform basic audio editing and transitioning.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Skills in recording audio and basic audio editing.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481681211"/>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produce podcast marketing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Discuss marketing strategies and design promotional material for their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Marketing strategies and design skills for promotional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424294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review peers' podcasts and learn from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share their podcasts and marketing materials; class reviews and provides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Peer evaluation skills and how to </a:t>
                      </a:r>
                      <a:r>
                        <a:rPr lang="en-US" sz="1050" err="1">
                          <a:effectLst/>
                          <a:latin typeface="Calibri"/>
                        </a:rPr>
                        <a:t>utilise</a:t>
                      </a:r>
                      <a:r>
                        <a:rPr lang="en-US" sz="1050" dirty="0">
                          <a:effectLst/>
                          <a:latin typeface="Calibri"/>
                        </a:rPr>
                        <a:t> feedback for improvement.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307395754"/>
                  </a:ext>
                </a:extLst>
              </a:tr>
            </a:tbl>
          </a:graphicData>
        </a:graphic>
      </p:graphicFrame>
    </p:spTree>
    <p:extLst>
      <p:ext uri="{BB962C8B-B14F-4D97-AF65-F5344CB8AC3E}">
        <p14:creationId xmlns:p14="http://schemas.microsoft.com/office/powerpoint/2010/main" val="61028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2000" b="1" dirty="0">
                <a:solidFill>
                  <a:srgbClr val="1F1F1F"/>
                </a:solidFill>
                <a:latin typeface="Arial"/>
                <a:cs typeface="Arial"/>
              </a:rPr>
              <a:t>Science and Technology WMS:</a:t>
            </a:r>
            <a:r>
              <a:rPr lang="en-GB" sz="2000" dirty="0">
                <a:solidFill>
                  <a:srgbClr val="1F1F1F"/>
                </a:solidFill>
                <a:latin typeface="Arial"/>
                <a:cs typeface="Arial"/>
              </a:rPr>
              <a:t> Computation is the foundation for our digital world. To create and use digital technologies to their full potential, learners need to know how they work.</a:t>
            </a:r>
            <a:endParaRPr lang="en-GB"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Enterprising, creative </a:t>
            </a:r>
            <a:r>
              <a:rPr lang="en-GB" sz="1100" b="1">
                <a:solidFill>
                  <a:srgbClr val="1F1F1F"/>
                </a:solidFill>
                <a:latin typeface="Calibri"/>
                <a:cs typeface="Calibri"/>
              </a:rPr>
              <a:t>contributors</a:t>
            </a:r>
            <a:r>
              <a:rPr lang="en-GB" sz="1100" dirty="0">
                <a:solidFill>
                  <a:srgbClr val="1F1F1F"/>
                </a:solidFill>
                <a:latin typeface="Calibri"/>
                <a:cs typeface="Calibri"/>
              </a:rPr>
              <a:t> </a:t>
            </a:r>
            <a:r>
              <a:rPr lang="en-GB" sz="1100">
                <a:solidFill>
                  <a:srgbClr val="1F1F1F"/>
                </a:solidFill>
                <a:latin typeface="Calibri"/>
                <a:ea typeface="Calibri"/>
                <a:cs typeface="Calibri"/>
              </a:rPr>
              <a:t>who</a:t>
            </a:r>
            <a:r>
              <a:rPr lang="en-GB" sz="1100">
                <a:solidFill>
                  <a:srgbClr val="1F1F1F"/>
                </a:solidFill>
                <a:latin typeface="Calibri"/>
                <a:cs typeface="Calibri"/>
              </a:rPr>
              <a:t> connect and apply their knowledge and skills to</a:t>
            </a:r>
            <a:r>
              <a:rPr lang="en-GB" sz="1100">
                <a:solidFill>
                  <a:srgbClr val="1F1F1F"/>
                </a:solidFill>
                <a:latin typeface="Calibri"/>
                <a:ea typeface="Calibri"/>
                <a:cs typeface="Calibri"/>
              </a:rPr>
              <a:t> create ideas and products, </a:t>
            </a:r>
            <a:r>
              <a:rPr lang="en-GB" sz="1100">
                <a:solidFill>
                  <a:srgbClr val="1F1F1F"/>
                </a:solidFill>
                <a:latin typeface="Calibri"/>
                <a:cs typeface="Calibri"/>
              </a:rPr>
              <a:t>and are ready to play a full part in life and work.</a:t>
            </a:r>
          </a:p>
          <a:p>
            <a:pPr>
              <a:buFont typeface="Arial"/>
              <a:buChar char="•"/>
            </a:pPr>
            <a:r>
              <a:rPr lang="en-GB" sz="1100" b="1" dirty="0">
                <a:solidFill>
                  <a:srgbClr val="1F1F1F"/>
                </a:solidFill>
                <a:latin typeface="Calibri"/>
                <a:ea typeface="Calibri"/>
                <a:cs typeface="Calibri"/>
              </a:rPr>
              <a:t>Ambitious, capable learners</a:t>
            </a:r>
            <a:r>
              <a:rPr lang="en-GB" sz="1100" dirty="0">
                <a:solidFill>
                  <a:srgbClr val="1F1F1F"/>
                </a:solidFill>
                <a:latin typeface="Calibri"/>
                <a:ea typeface="Calibri"/>
                <a:cs typeface="Calibri"/>
              </a:rPr>
              <a:t> who: are building up a body of knowledge and have the skills to connect and apply that knowledge in different contexts, and are ready to learn throughout their lives.</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nSpc>
                <a:spcPct val="100000"/>
              </a:lnSpc>
              <a:spcBef>
                <a:spcPts val="0"/>
              </a:spcBef>
            </a:pPr>
            <a:r>
              <a:rPr lang="en-GB" sz="1100">
                <a:latin typeface="Calibri"/>
                <a:cs typeface="Calibri"/>
              </a:rPr>
              <a:t>Numeracy – 1.1</a:t>
            </a:r>
            <a:endParaRPr lang="en-US" sz="1100">
              <a:latin typeface="Calibri"/>
              <a:cs typeface="Calibri"/>
            </a:endParaRPr>
          </a:p>
          <a:p>
            <a:pPr marL="285750">
              <a:lnSpc>
                <a:spcPct val="100000"/>
              </a:lnSpc>
              <a:spcBef>
                <a:spcPts val="0"/>
              </a:spcBef>
              <a:buFont typeface="Symbol"/>
              <a:buChar char="•"/>
            </a:pPr>
            <a:r>
              <a:rPr lang="en-GB" sz="1100">
                <a:solidFill>
                  <a:srgbClr val="000000"/>
                </a:solidFill>
                <a:latin typeface="Calibri"/>
                <a:cs typeface="Calibri"/>
              </a:rPr>
              <a:t>I can draw on my understanding of the basic structures of mathematics and can apply them in different contexts.</a:t>
            </a:r>
            <a:endParaRPr lang="en-US" sz="1100">
              <a:solidFill>
                <a:srgbClr val="000000"/>
              </a:solidFill>
              <a:latin typeface="Calibri"/>
              <a:cs typeface="Calibri"/>
            </a:endParaRPr>
          </a:p>
          <a:p>
            <a:pPr>
              <a:lnSpc>
                <a:spcPct val="100000"/>
              </a:lnSpc>
              <a:spcBef>
                <a:spcPts val="0"/>
              </a:spcBef>
            </a:pPr>
            <a:r>
              <a:rPr lang="en-GB" sz="1100">
                <a:latin typeface="Calibri"/>
                <a:cs typeface="Calibri"/>
              </a:rPr>
              <a:t>DCF 4.2 Data and computational thinking</a:t>
            </a:r>
            <a:endParaRPr lang="en-US" sz="1100">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create a simple model or self-contained algorithm.</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the different parts of an algorithm to determine their purpose.</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identify repeating patterns within an algorithm and use iteration to make the algorithm more efficient.</a:t>
            </a:r>
            <a:endParaRPr lang="en-US" sz="1100">
              <a:solidFill>
                <a:srgbClr val="444444"/>
              </a:solidFill>
              <a:latin typeface="Calibri"/>
              <a:cs typeface="Calibri"/>
            </a:endParaRPr>
          </a:p>
          <a:p>
            <a:pPr marL="285750">
              <a:lnSpc>
                <a:spcPct val="100000"/>
              </a:lnSpc>
              <a:spcBef>
                <a:spcPts val="0"/>
              </a:spcBef>
              <a:buFont typeface="Symbol"/>
              <a:buChar char="•"/>
            </a:pPr>
            <a:r>
              <a:rPr lang="en-GB" sz="1100">
                <a:solidFill>
                  <a:srgbClr val="444444"/>
                </a:solidFill>
                <a:latin typeface="Calibri"/>
                <a:cs typeface="Calibri"/>
              </a:rPr>
              <a:t>I can detect and correct errors in algorithms.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dirty="0">
                <a:solidFill>
                  <a:srgbClr val="000000"/>
                </a:solidFill>
                <a:latin typeface="Calibri"/>
                <a:cs typeface="Calibri"/>
              </a:rPr>
              <a:t>Learners will demonstrate each of the pedagogical principles outlined below:</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a:lnSpc>
                <a:spcPct val="120000"/>
              </a:lnSpc>
              <a:spcBef>
                <a:spcPts val="0"/>
              </a:spcBef>
            </a:pPr>
            <a:r>
              <a:rPr lang="en-GB" sz="1100" dirty="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dirty="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sets tasks and selects resources that builds on previous knowledge and experience and engage interest</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171450" indent="-171450">
              <a:lnSpc>
                <a:spcPct val="120000"/>
              </a:lnSpc>
              <a:spcBef>
                <a:spcPts val="0"/>
              </a:spcBef>
              <a:buChar char="•"/>
            </a:pPr>
            <a:r>
              <a:rPr lang="en-GB" sz="1100">
                <a:solidFill>
                  <a:srgbClr val="000000"/>
                </a:solidFill>
                <a:latin typeface="Calibri"/>
                <a:cs typeface="Calibri"/>
              </a:rPr>
              <a:t>supports social and emotional development and positive relationships</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solidFill>
                  <a:srgbClr val="1F1F1F"/>
                </a:solidFill>
                <a:latin typeface="Arial"/>
                <a:cs typeface="Arial"/>
              </a:rPr>
              <a:t>I can break down a problem to predict its outcome</a:t>
            </a:r>
          </a:p>
          <a:p>
            <a:r>
              <a:rPr lang="en-US" sz="1200" dirty="0">
                <a:solidFill>
                  <a:srgbClr val="1F1F1F"/>
                </a:solidFill>
                <a:latin typeface="Arial"/>
                <a:cs typeface="Arial"/>
              </a:rPr>
              <a:t>I can detect and correct mistakes which cause instructions (a solution) to fail (debug).</a:t>
            </a:r>
          </a:p>
          <a:p>
            <a:r>
              <a:rPr lang="en-US" sz="1200" dirty="0">
                <a:solidFill>
                  <a:srgbClr val="1F1F1F"/>
                </a:solidFill>
                <a:latin typeface="Arial"/>
                <a:cs typeface="Arial"/>
              </a:rPr>
              <a:t>I can create and record verbal, written and symbolic instructions to test ideas, </a:t>
            </a:r>
            <a:r>
              <a:rPr lang="en-US" sz="1200" i="1" dirty="0">
                <a:solidFill>
                  <a:srgbClr val="1F1F1F"/>
                </a:solidFill>
                <a:latin typeface="Arial"/>
                <a:cs typeface="Arial"/>
              </a:rPr>
              <a:t>e.g. the order of waking up through a diagram or flowchart</a:t>
            </a:r>
            <a:r>
              <a:rPr lang="en-US" sz="1200" dirty="0">
                <a:solidFill>
                  <a:srgbClr val="1F1F1F"/>
                </a:solidFill>
                <a:latin typeface="Arial"/>
                <a:cs typeface="Arial"/>
              </a:rPr>
              <a:t>.</a:t>
            </a:r>
            <a:endParaRPr lang="en-US" dirty="0"/>
          </a:p>
          <a:p>
            <a:r>
              <a:rPr lang="en-US" sz="1200" dirty="0">
                <a:solidFill>
                  <a:srgbClr val="1F1F1F"/>
                </a:solidFill>
                <a:latin typeface="Arial"/>
                <a:cs typeface="Arial"/>
              </a:rPr>
              <a:t>I can identify repetitions or loops in a sequence, </a:t>
            </a:r>
            <a:r>
              <a:rPr lang="en-US" sz="1200" i="1" dirty="0">
                <a:solidFill>
                  <a:srgbClr val="1F1F1F"/>
                </a:solidFill>
                <a:latin typeface="Arial"/>
                <a:cs typeface="Arial"/>
              </a:rPr>
              <a:t>e.g. identify where to shorten a set of instructions by repeating steps</a:t>
            </a:r>
            <a:endParaRPr lang="en-US" dirty="0"/>
          </a:p>
          <a:p>
            <a:endParaRPr lang="en-US" sz="1200" i="1"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create and refine algorithms and flowcharts to solve problems, making use of features such as loops, Boolean values and formulae</a:t>
            </a:r>
            <a:endParaRPr lang="en-US" sz="900" dirty="0"/>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understand the importance of the order of statements within algorithms</a:t>
            </a:r>
          </a:p>
          <a:p>
            <a:pPr marL="171450" indent="-171450">
              <a:lnSpc>
                <a:spcPct val="100000"/>
              </a:lnSpc>
              <a:spcBef>
                <a:spcPts val="0"/>
              </a:spcBef>
              <a:buFont typeface="Arial,Sans-Serif" panose="020B0604020202020204" pitchFamily="34" charset="0"/>
              <a:buChar char="•"/>
            </a:pPr>
            <a:endParaRPr lang="en-GB"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simple model or self-contained algorithms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the different parts of an algorithm to determine their purpose.</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repeating patterns within an algorithm and use iteration to make the algorithm more efficient.</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detect and correct errors in algorithms.</a:t>
            </a:r>
          </a:p>
          <a:p>
            <a:pPr marL="285750" indent="-285750">
              <a:lnSpc>
                <a:spcPct val="100000"/>
              </a:lnSpc>
              <a:spcBef>
                <a:spcPts val="0"/>
              </a:spcBef>
              <a:buFont typeface="Arial,Sans-Serif" panose="020B0604020202020204" pitchFamily="34" charset="0"/>
              <a:buChar char="•"/>
            </a:pP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a:solidFill>
                  <a:srgbClr val="242424"/>
                </a:solidFill>
                <a:latin typeface="MASSILIA VF"/>
                <a:ea typeface="Calibri"/>
                <a:cs typeface="Calibri"/>
              </a:rPr>
              <a:t>Learners should  know how to create simple code in python </a:t>
            </a:r>
            <a:r>
              <a:rPr lang="en-US" sz="1100" dirty="0">
                <a:solidFill>
                  <a:srgbClr val="242424"/>
                </a:solidFill>
                <a:latin typeface="MASSILIA VF"/>
                <a:ea typeface="Calibri"/>
                <a:cs typeface="Calibri"/>
              </a:rPr>
              <a:t>to move the turtle to draw a line and reset the turtle.</a:t>
            </a:r>
            <a:endParaRPr lang="en-US"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create simple code in python to move the turtle to draw a line and reset the turtle.</a:t>
            </a:r>
          </a:p>
          <a:p>
            <a:pPr marL="285750" indent="-285750">
              <a:lnSpc>
                <a:spcPct val="100000"/>
              </a:lnSpc>
              <a:spcBef>
                <a:spcPts val="0"/>
              </a:spcBef>
              <a:buFont typeface="Arial,Sans-Serif"/>
              <a:buChar char="•"/>
            </a:pPr>
            <a:r>
              <a:rPr lang="en-US" sz="1100" dirty="0">
                <a:solidFill>
                  <a:srgbClr val="242424"/>
                </a:solidFill>
                <a:latin typeface="MASSILIA VF"/>
              </a:rPr>
              <a:t>Learners should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know how to change the look of the turtle and make the turtle change direction.</a:t>
            </a:r>
          </a:p>
          <a:p>
            <a:pPr marL="285750" indent="-285750">
              <a:lnSpc>
                <a:spcPct val="100000"/>
              </a:lnSpc>
              <a:spcBef>
                <a:spcPts val="0"/>
              </a:spcBef>
              <a:buFont typeface="Arial,Sans-Serif"/>
              <a:buChar char="•"/>
            </a:pPr>
            <a:r>
              <a:rPr lang="en-US" sz="1100" dirty="0">
                <a:solidFill>
                  <a:srgbClr val="242424"/>
                </a:solidFill>
                <a:latin typeface="MASSILIA VF"/>
              </a:rPr>
              <a:t>Learners will  draw a house using the </a:t>
            </a:r>
            <a:r>
              <a:rPr lang="en-US" sz="1100" dirty="0" err="1">
                <a:solidFill>
                  <a:srgbClr val="242424"/>
                </a:solidFill>
                <a:latin typeface="MASSILIA VF"/>
              </a:rPr>
              <a:t>tuttle</a:t>
            </a:r>
            <a:r>
              <a:rPr lang="en-US" sz="1100" dirty="0">
                <a:solidFill>
                  <a:srgbClr val="242424"/>
                </a:solidFill>
                <a:latin typeface="MASSILIA VF"/>
              </a:rPr>
              <a:t> tool</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77500" lnSpcReduction="20000"/>
          </a:bodyPr>
          <a:lstStyle/>
          <a:p>
            <a:pPr>
              <a:lnSpc>
                <a:spcPct val="120000"/>
              </a:lnSpc>
              <a:spcBef>
                <a:spcPts val="0"/>
              </a:spcBef>
              <a:spcAft>
                <a:spcPts val="100"/>
              </a:spcAft>
            </a:pPr>
            <a:r>
              <a:rPr lang="en-US" sz="1200">
                <a:solidFill>
                  <a:srgbClr val="000000"/>
                </a:solidFill>
                <a:latin typeface="Calibri"/>
                <a:ea typeface="Calibri"/>
                <a:cs typeface="Calibri"/>
              </a:rPr>
              <a:t>Edit</a:t>
            </a:r>
            <a:endParaRPr lang="en-US"/>
          </a:p>
          <a:p>
            <a:pPr>
              <a:lnSpc>
                <a:spcPct val="120000"/>
              </a:lnSpc>
              <a:spcBef>
                <a:spcPts val="0"/>
              </a:spcBef>
              <a:spcAft>
                <a:spcPts val="100"/>
              </a:spcAft>
            </a:pPr>
            <a:r>
              <a:rPr lang="en-US" sz="1200" dirty="0">
                <a:solidFill>
                  <a:srgbClr val="000000"/>
                </a:solidFill>
                <a:latin typeface="Calibri"/>
                <a:ea typeface="Calibri"/>
                <a:cs typeface="Calibri"/>
              </a:rPr>
              <a:t>Create</a:t>
            </a:r>
          </a:p>
          <a:p>
            <a:pPr>
              <a:lnSpc>
                <a:spcPct val="120000"/>
              </a:lnSpc>
              <a:spcBef>
                <a:spcPts val="0"/>
              </a:spcBef>
              <a:spcAft>
                <a:spcPts val="100"/>
              </a:spcAft>
            </a:pPr>
            <a:r>
              <a:rPr lang="en-US" sz="1200">
                <a:solidFill>
                  <a:srgbClr val="000000"/>
                </a:solidFill>
                <a:latin typeface="Calibri"/>
                <a:ea typeface="Calibri"/>
                <a:cs typeface="Calibri"/>
              </a:rPr>
              <a:t>Save</a:t>
            </a:r>
          </a:p>
          <a:p>
            <a:pPr>
              <a:lnSpc>
                <a:spcPct val="120000"/>
              </a:lnSpc>
              <a:spcBef>
                <a:spcPts val="0"/>
              </a:spcBef>
              <a:spcAft>
                <a:spcPts val="100"/>
              </a:spcAft>
            </a:pPr>
            <a:r>
              <a:rPr lang="en-US" sz="1200">
                <a:solidFill>
                  <a:srgbClr val="000000"/>
                </a:solidFill>
                <a:latin typeface="Calibri"/>
                <a:ea typeface="Calibri"/>
                <a:cs typeface="Calibri"/>
              </a:rPr>
              <a:t>File Type</a:t>
            </a:r>
          </a:p>
          <a:p>
            <a:pPr>
              <a:lnSpc>
                <a:spcPct val="120000"/>
              </a:lnSpc>
              <a:spcBef>
                <a:spcPts val="0"/>
              </a:spcBef>
              <a:spcAft>
                <a:spcPts val="100"/>
              </a:spcAft>
            </a:pPr>
            <a:r>
              <a:rPr lang="en-GB" sz="1100">
                <a:solidFill>
                  <a:srgbClr val="000000"/>
                </a:solidFill>
                <a:latin typeface="Calibri"/>
                <a:cs typeface="Calibri"/>
              </a:rPr>
              <a:t>program code</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error </a:t>
            </a:r>
            <a:endParaRPr lang="en-US" sz="1100">
              <a:solidFill>
                <a:srgbClr val="000000"/>
              </a:solidFill>
              <a:latin typeface="Calibri"/>
              <a:cs typeface="Calibri"/>
            </a:endParaRPr>
          </a:p>
          <a:p>
            <a:pPr>
              <a:lnSpc>
                <a:spcPct val="120000"/>
              </a:lnSpc>
              <a:spcBef>
                <a:spcPts val="0"/>
              </a:spcBef>
              <a:spcAft>
                <a:spcPts val="100"/>
              </a:spcAft>
            </a:pPr>
            <a:r>
              <a:rPr lang="en-GB" sz="1100">
                <a:solidFill>
                  <a:srgbClr val="000000"/>
                </a:solidFill>
                <a:latin typeface="Calibri"/>
                <a:cs typeface="Calibri"/>
              </a:rPr>
              <a:t>Debug</a:t>
            </a:r>
            <a:endParaRPr lang="en-US" sz="110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syntax</a:t>
            </a:r>
            <a:endParaRPr lang="en-US" sz="1100" dirty="0">
              <a:solidFill>
                <a:srgbClr val="000000"/>
              </a:solidFill>
              <a:latin typeface="Calibri"/>
              <a:cs typeface="Calibri"/>
            </a:endParaRPr>
          </a:p>
          <a:p>
            <a:pPr>
              <a:lnSpc>
                <a:spcPct val="120000"/>
              </a:lnSpc>
              <a:spcBef>
                <a:spcPts val="0"/>
              </a:spcBef>
              <a:spcAft>
                <a:spcPts val="100"/>
              </a:spcAft>
            </a:pPr>
            <a:r>
              <a:rPr lang="en-GB" sz="1100" dirty="0">
                <a:solidFill>
                  <a:srgbClr val="000000"/>
                </a:solidFill>
                <a:latin typeface="Calibri"/>
                <a:cs typeface="Calibri"/>
              </a:rPr>
              <a:t>variable value</a:t>
            </a:r>
            <a:endParaRPr lang="en-US" sz="1100" dirty="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maths</a:t>
            </a:r>
            <a:r>
              <a:rPr lang="en-GB" sz="1200" dirty="0">
                <a:solidFill>
                  <a:srgbClr val="000000"/>
                </a:solidFill>
                <a:latin typeface="Calibri"/>
                <a:ea typeface="Calibri"/>
                <a:cs typeface="Calibri"/>
              </a:rPr>
              <a:t> department – The use of logic and problem solving</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 drawing of a house using turtle in python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164</cp:revision>
  <dcterms:created xsi:type="dcterms:W3CDTF">2024-02-26T09:08:58Z</dcterms:created>
  <dcterms:modified xsi:type="dcterms:W3CDTF">2024-07-01T13:46:08Z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