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F0F1AD-7D91-01FB-1EBA-45F3F3351FC9}" v="259" dt="2024-07-01T13:41:38.818"/>
    <p1510:client id="{9CA9E816-5A66-24C3-9BE1-59871C85D89A}" v="4" dt="2024-07-01T11:52:55.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8324E19F-8EE7-EE5D-ABBC-B13208EA85FF}"/>
    <pc:docChg chg="modSld">
      <pc:chgData name="Hayley Wentel" userId="S::hayley.wentel@connahsquayhs.org.uk::88a8e3f5-b939-4634-a361-b74f35b5778d" providerId="AD" clId="Web-{8324E19F-8EE7-EE5D-ABBC-B13208EA85FF}" dt="2024-06-28T09:20:38.032" v="42"/>
      <pc:docMkLst>
        <pc:docMk/>
      </pc:docMkLst>
      <pc:sldChg chg="modSp">
        <pc:chgData name="Hayley Wentel" userId="S::hayley.wentel@connahsquayhs.org.uk::88a8e3f5-b939-4634-a361-b74f35b5778d" providerId="AD" clId="Web-{8324E19F-8EE7-EE5D-ABBC-B13208EA85FF}" dt="2024-06-28T09:20:38.032" v="42"/>
        <pc:sldMkLst>
          <pc:docMk/>
          <pc:sldMk cId="1981651252" sldId="278"/>
        </pc:sldMkLst>
        <pc:spChg chg="mod">
          <ac:chgData name="Hayley Wentel" userId="S::hayley.wentel@connahsquayhs.org.uk::88a8e3f5-b939-4634-a361-b74f35b5778d" providerId="AD" clId="Web-{8324E19F-8EE7-EE5D-ABBC-B13208EA85FF}" dt="2024-06-28T09:14:29.960" v="19" actId="20577"/>
          <ac:spMkLst>
            <pc:docMk/>
            <pc:sldMk cId="1981651252" sldId="278"/>
            <ac:spMk id="2" creationId="{B77F1C2E-7359-4E67-E2F1-060331D23AB7}"/>
          </ac:spMkLst>
        </pc:spChg>
        <pc:spChg chg="mod">
          <ac:chgData name="Hayley Wentel" userId="S::hayley.wentel@connahsquayhs.org.uk::88a8e3f5-b939-4634-a361-b74f35b5778d" providerId="AD" clId="Web-{8324E19F-8EE7-EE5D-ABBC-B13208EA85FF}" dt="2024-06-28T09:20:38.032" v="42"/>
          <ac:spMkLst>
            <pc:docMk/>
            <pc:sldMk cId="1981651252" sldId="278"/>
            <ac:spMk id="4" creationId="{DF4B6647-26ED-AE4F-C7C6-F118FCC94D72}"/>
          </ac:spMkLst>
        </pc:spChg>
        <pc:spChg chg="mod">
          <ac:chgData name="Hayley Wentel" userId="S::hayley.wentel@connahsquayhs.org.uk::88a8e3f5-b939-4634-a361-b74f35b5778d" providerId="AD" clId="Web-{8324E19F-8EE7-EE5D-ABBC-B13208EA85FF}" dt="2024-06-28T09:16:26.124" v="34" actId="20577"/>
          <ac:spMkLst>
            <pc:docMk/>
            <pc:sldMk cId="1981651252" sldId="278"/>
            <ac:spMk id="7" creationId="{2E5624FB-155B-4395-46B6-A4D8F5D58C9A}"/>
          </ac:spMkLst>
        </pc:spChg>
        <pc:spChg chg="mod">
          <ac:chgData name="Hayley Wentel" userId="S::hayley.wentel@connahsquayhs.org.uk::88a8e3f5-b939-4634-a361-b74f35b5778d" providerId="AD" clId="Web-{8324E19F-8EE7-EE5D-ABBC-B13208EA85FF}" dt="2024-06-28T09:16:14.029" v="32" actId="20577"/>
          <ac:spMkLst>
            <pc:docMk/>
            <pc:sldMk cId="1981651252" sldId="278"/>
            <ac:spMk id="8" creationId="{D9F63377-DD1C-4BBD-5D28-6BF14622536D}"/>
          </ac:spMkLst>
        </pc:spChg>
      </pc:sldChg>
      <pc:sldChg chg="modSp">
        <pc:chgData name="Hayley Wentel" userId="S::hayley.wentel@connahsquayhs.org.uk::88a8e3f5-b939-4634-a361-b74f35b5778d" providerId="AD" clId="Web-{8324E19F-8EE7-EE5D-ABBC-B13208EA85FF}" dt="2024-06-28T09:13:35.331" v="15" actId="20577"/>
        <pc:sldMkLst>
          <pc:docMk/>
          <pc:sldMk cId="2458432041" sldId="280"/>
        </pc:sldMkLst>
        <pc:spChg chg="mod">
          <ac:chgData name="Hayley Wentel" userId="S::hayley.wentel@connahsquayhs.org.uk::88a8e3f5-b939-4634-a361-b74f35b5778d" providerId="AD" clId="Web-{8324E19F-8EE7-EE5D-ABBC-B13208EA85FF}" dt="2024-06-28T09:13:31.472" v="13"/>
          <ac:spMkLst>
            <pc:docMk/>
            <pc:sldMk cId="2458432041" sldId="280"/>
            <ac:spMk id="2" creationId="{92C753A5-51E1-7A44-E9A0-95DE87F723AA}"/>
          </ac:spMkLst>
        </pc:spChg>
        <pc:spChg chg="mod">
          <ac:chgData name="Hayley Wentel" userId="S::hayley.wentel@connahsquayhs.org.uk::88a8e3f5-b939-4634-a361-b74f35b5778d" providerId="AD" clId="Web-{8324E19F-8EE7-EE5D-ABBC-B13208EA85FF}" dt="2024-06-28T09:13:35.331" v="15" actId="20577"/>
          <ac:spMkLst>
            <pc:docMk/>
            <pc:sldMk cId="2458432041" sldId="280"/>
            <ac:spMk id="6" creationId="{25C07CEA-84F6-8C26-6F95-D4919D0C9E00}"/>
          </ac:spMkLst>
        </pc:spChg>
      </pc:sldChg>
      <pc:sldChg chg="modSp">
        <pc:chgData name="Hayley Wentel" userId="S::hayley.wentel@connahsquayhs.org.uk::88a8e3f5-b939-4634-a361-b74f35b5778d" providerId="AD" clId="Web-{8324E19F-8EE7-EE5D-ABBC-B13208EA85FF}" dt="2024-06-28T09:12:06.450" v="0" actId="20577"/>
        <pc:sldMkLst>
          <pc:docMk/>
          <pc:sldMk cId="3948252949" sldId="286"/>
        </pc:sldMkLst>
        <pc:spChg chg="mod">
          <ac:chgData name="Hayley Wentel" userId="S::hayley.wentel@connahsquayhs.org.uk::88a8e3f5-b939-4634-a361-b74f35b5778d" providerId="AD" clId="Web-{8324E19F-8EE7-EE5D-ABBC-B13208EA85FF}" dt="2024-06-28T09:12:06.450" v="0" actId="20577"/>
          <ac:spMkLst>
            <pc:docMk/>
            <pc:sldMk cId="3948252949" sldId="286"/>
            <ac:spMk id="4" creationId="{00000000-0000-0000-0000-000000000000}"/>
          </ac:spMkLst>
        </pc:spChg>
      </pc:sldChg>
    </pc:docChg>
  </pc:docChgLst>
  <pc:docChgLst>
    <pc:chgData clId="Web-{8324E19F-8EE7-EE5D-ABBC-B13208EA85FF}"/>
    <pc:docChg chg="modSld">
      <pc:chgData name="" userId="" providerId="" clId="Web-{8324E19F-8EE7-EE5D-ABBC-B13208EA85FF}" dt="2024-06-28T09:12:04.700" v="2" actId="20577"/>
      <pc:docMkLst>
        <pc:docMk/>
      </pc:docMkLst>
      <pc:sldChg chg="modSp">
        <pc:chgData name="" userId="" providerId="" clId="Web-{8324E19F-8EE7-EE5D-ABBC-B13208EA85FF}" dt="2024-06-28T09:12:04.700" v="2" actId="20577"/>
        <pc:sldMkLst>
          <pc:docMk/>
          <pc:sldMk cId="3948252949" sldId="286"/>
        </pc:sldMkLst>
        <pc:spChg chg="mod">
          <ac:chgData name="" userId="" providerId="" clId="Web-{8324E19F-8EE7-EE5D-ABBC-B13208EA85FF}" dt="2024-06-28T09:12:04.700" v="2"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5DF0F1AD-7D91-01FB-1EBA-45F3F3351FC9}"/>
    <pc:docChg chg="addSld modSld">
      <pc:chgData name="Sian Davies" userId="S::sian.davies@connahsquayhs.org.uk::5e1bb527-8a04-4f10-b1b9-a8041d4d7767" providerId="AD" clId="Web-{5DF0F1AD-7D91-01FB-1EBA-45F3F3351FC9}" dt="2024-07-01T11:05:03.784" v="207"/>
      <pc:docMkLst>
        <pc:docMk/>
      </pc:docMkLst>
      <pc:sldChg chg="addSp delSp modSp">
        <pc:chgData name="Sian Davies" userId="S::sian.davies@connahsquayhs.org.uk::5e1bb527-8a04-4f10-b1b9-a8041d4d7767" providerId="AD" clId="Web-{5DF0F1AD-7D91-01FB-1EBA-45F3F3351FC9}" dt="2024-07-01T11:01:15.542" v="5"/>
        <pc:sldMkLst>
          <pc:docMk/>
          <pc:sldMk cId="3122446814" sldId="281"/>
        </pc:sldMkLst>
        <pc:spChg chg="del">
          <ac:chgData name="Sian Davies" userId="S::sian.davies@connahsquayhs.org.uk::5e1bb527-8a04-4f10-b1b9-a8041d4d7767" providerId="AD" clId="Web-{5DF0F1AD-7D91-01FB-1EBA-45F3F3351FC9}" dt="2024-07-01T11:01:15.542" v="5"/>
          <ac:spMkLst>
            <pc:docMk/>
            <pc:sldMk cId="3122446814" sldId="281"/>
            <ac:spMk id="4" creationId="{A0DCDB6C-1C66-8A65-DDEF-2800BCE839BE}"/>
          </ac:spMkLst>
        </pc:spChg>
        <pc:spChg chg="add mod">
          <ac:chgData name="Sian Davies" userId="S::sian.davies@connahsquayhs.org.uk::5e1bb527-8a04-4f10-b1b9-a8041d4d7767" providerId="AD" clId="Web-{5DF0F1AD-7D91-01FB-1EBA-45F3F3351FC9}" dt="2024-07-01T11:01:15.542" v="5"/>
          <ac:spMkLst>
            <pc:docMk/>
            <pc:sldMk cId="3122446814" sldId="281"/>
            <ac:spMk id="7" creationId="{68447642-1B2F-466F-3C24-B280578B9A64}"/>
          </ac:spMkLst>
        </pc:spChg>
      </pc:sldChg>
      <pc:sldChg chg="addSp delSp modSp new">
        <pc:chgData name="Sian Davies" userId="S::sian.davies@connahsquayhs.org.uk::5e1bb527-8a04-4f10-b1b9-a8041d4d7767" providerId="AD" clId="Web-{5DF0F1AD-7D91-01FB-1EBA-45F3F3351FC9}" dt="2024-07-01T11:05:03.784" v="207"/>
        <pc:sldMkLst>
          <pc:docMk/>
          <pc:sldMk cId="610285124" sldId="287"/>
        </pc:sldMkLst>
        <pc:spChg chg="del">
          <ac:chgData name="Sian Davies" userId="S::sian.davies@connahsquayhs.org.uk::5e1bb527-8a04-4f10-b1b9-a8041d4d7767" providerId="AD" clId="Web-{5DF0F1AD-7D91-01FB-1EBA-45F3F3351FC9}" dt="2024-07-01T11:01:12.104" v="4"/>
          <ac:spMkLst>
            <pc:docMk/>
            <pc:sldMk cId="610285124" sldId="287"/>
            <ac:spMk id="2" creationId="{EC018BA3-8562-5B5C-9191-0505C21F5F73}"/>
          </ac:spMkLst>
        </pc:spChg>
        <pc:spChg chg="del">
          <ac:chgData name="Sian Davies" userId="S::sian.davies@connahsquayhs.org.uk::5e1bb527-8a04-4f10-b1b9-a8041d4d7767" providerId="AD" clId="Web-{5DF0F1AD-7D91-01FB-1EBA-45F3F3351FC9}" dt="2024-07-01T11:01:06.057" v="1"/>
          <ac:spMkLst>
            <pc:docMk/>
            <pc:sldMk cId="610285124" sldId="287"/>
            <ac:spMk id="3" creationId="{AACEEA29-0A5D-1A54-71DA-FE51178ADE85}"/>
          </ac:spMkLst>
        </pc:spChg>
        <pc:spChg chg="del">
          <ac:chgData name="Sian Davies" userId="S::sian.davies@connahsquayhs.org.uk::5e1bb527-8a04-4f10-b1b9-a8041d4d7767" providerId="AD" clId="Web-{5DF0F1AD-7D91-01FB-1EBA-45F3F3351FC9}" dt="2024-07-01T11:01:09.166" v="2"/>
          <ac:spMkLst>
            <pc:docMk/>
            <pc:sldMk cId="610285124" sldId="287"/>
            <ac:spMk id="4" creationId="{0CC716CA-0DC8-F1AB-671D-F60C4CF184E2}"/>
          </ac:spMkLst>
        </pc:spChg>
        <pc:spChg chg="del">
          <ac:chgData name="Sian Davies" userId="S::sian.davies@connahsquayhs.org.uk::5e1bb527-8a04-4f10-b1b9-a8041d4d7767" providerId="AD" clId="Web-{5DF0F1AD-7D91-01FB-1EBA-45F3F3351FC9}" dt="2024-07-01T11:01:10.854" v="3"/>
          <ac:spMkLst>
            <pc:docMk/>
            <pc:sldMk cId="610285124" sldId="287"/>
            <ac:spMk id="5" creationId="{23466DF2-2BC2-DC0F-BFB4-FF8A8F18FE78}"/>
          </ac:spMkLst>
        </pc:spChg>
        <pc:spChg chg="add mod">
          <ac:chgData name="Sian Davies" userId="S::sian.davies@connahsquayhs.org.uk::5e1bb527-8a04-4f10-b1b9-a8041d4d7767" providerId="AD" clId="Web-{5DF0F1AD-7D91-01FB-1EBA-45F3F3351FC9}" dt="2024-07-01T11:01:24.901" v="8" actId="14100"/>
          <ac:spMkLst>
            <pc:docMk/>
            <pc:sldMk cId="610285124" sldId="287"/>
            <ac:spMk id="6" creationId="{A0DCDB6C-1C66-8A65-DDEF-2800BCE839BE}"/>
          </ac:spMkLst>
        </pc:spChg>
        <pc:graphicFrameChg chg="add mod modGraphic">
          <ac:chgData name="Sian Davies" userId="S::sian.davies@connahsquayhs.org.uk::5e1bb527-8a04-4f10-b1b9-a8041d4d7767" providerId="AD" clId="Web-{5DF0F1AD-7D91-01FB-1EBA-45F3F3351FC9}" dt="2024-07-01T11:05:03.784" v="207"/>
          <ac:graphicFrameMkLst>
            <pc:docMk/>
            <pc:sldMk cId="610285124" sldId="287"/>
            <ac:graphicFrameMk id="8" creationId="{72CF2DD1-3243-EA44-C150-CAB795B91A68}"/>
          </ac:graphicFrameMkLst>
        </pc:graphicFrame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Sian Davies" userId="S::sian.davies@connahsquayhs.org.uk::5e1bb527-8a04-4f10-b1b9-a8041d4d7767" providerId="AD" clId="Web-{9CA9E816-5A66-24C3-9BE1-59871C85D89A}"/>
    <pc:docChg chg="modSld">
      <pc:chgData name="Sian Davies" userId="S::sian.davies@connahsquayhs.org.uk::5e1bb527-8a04-4f10-b1b9-a8041d4d7767" providerId="AD" clId="Web-{9CA9E816-5A66-24C3-9BE1-59871C85D89A}" dt="2024-07-01T11:52:55.338" v="3" actId="14100"/>
      <pc:docMkLst>
        <pc:docMk/>
      </pc:docMkLst>
      <pc:sldChg chg="delSp modSp">
        <pc:chgData name="Sian Davies" userId="S::sian.davies@connahsquayhs.org.uk::5e1bb527-8a04-4f10-b1b9-a8041d4d7767" providerId="AD" clId="Web-{9CA9E816-5A66-24C3-9BE1-59871C85D89A}" dt="2024-07-01T11:52:55.338" v="3" actId="14100"/>
        <pc:sldMkLst>
          <pc:docMk/>
          <pc:sldMk cId="3122446814" sldId="281"/>
        </pc:sldMkLst>
        <pc:spChg chg="mod">
          <ac:chgData name="Sian Davies" userId="S::sian.davies@connahsquayhs.org.uk::5e1bb527-8a04-4f10-b1b9-a8041d4d7767" providerId="AD" clId="Web-{9CA9E816-5A66-24C3-9BE1-59871C85D89A}" dt="2024-07-01T11:52:55.338" v="3" actId="14100"/>
          <ac:spMkLst>
            <pc:docMk/>
            <pc:sldMk cId="3122446814" sldId="281"/>
            <ac:spMk id="2" creationId="{C8A5A3AB-29F2-8D94-41F2-D482551BC57C}"/>
          </ac:spMkLst>
        </pc:spChg>
        <pc:spChg chg="mod">
          <ac:chgData name="Sian Davies" userId="S::sian.davies@connahsquayhs.org.uk::5e1bb527-8a04-4f10-b1b9-a8041d4d7767" providerId="AD" clId="Web-{9CA9E816-5A66-24C3-9BE1-59871C85D89A}" dt="2024-07-01T11:52:53.151" v="2" actId="14100"/>
          <ac:spMkLst>
            <pc:docMk/>
            <pc:sldMk cId="3122446814" sldId="281"/>
            <ac:spMk id="3" creationId="{CE6D4E93-F28E-CF6E-949C-A1757BDC9633}"/>
          </ac:spMkLst>
        </pc:spChg>
        <pc:spChg chg="del">
          <ac:chgData name="Sian Davies" userId="S::sian.davies@connahsquayhs.org.uk::5e1bb527-8a04-4f10-b1b9-a8041d4d7767" providerId="AD" clId="Web-{9CA9E816-5A66-24C3-9BE1-59871C85D89A}" dt="2024-07-01T11:52:49.291" v="1"/>
          <ac:spMkLst>
            <pc:docMk/>
            <pc:sldMk cId="3122446814" sldId="281"/>
            <ac:spMk id="5" creationId="{FE4E8A25-88BA-AB67-6310-45508AB4D528}"/>
          </ac:spMkLst>
        </pc:spChg>
        <pc:spChg chg="del">
          <ac:chgData name="Sian Davies" userId="S::sian.davies@connahsquayhs.org.uk::5e1bb527-8a04-4f10-b1b9-a8041d4d7767" providerId="AD" clId="Web-{9CA9E816-5A66-24C3-9BE1-59871C85D89A}" dt="2024-07-01T11:52:47.432" v="0"/>
          <ac:spMkLst>
            <pc:docMk/>
            <pc:sldMk cId="3122446814" sldId="281"/>
            <ac:spMk id="7" creationId="{68447642-1B2F-466F-3C24-B280578B9A64}"/>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8F307C76-EF5B-5B46-F823-64657FC13383}"/>
    <pc:docChg chg="modSld">
      <pc:chgData name="Hayley Wentel" userId="S::hayley.wentel@connahsquayhs.org.uk::88a8e3f5-b939-4634-a361-b74f35b5778d" providerId="AD" clId="Web-{8F307C76-EF5B-5B46-F823-64657FC13383}" dt="2024-06-28T10:50:54.985" v="226" actId="20577"/>
      <pc:docMkLst>
        <pc:docMk/>
      </pc:docMkLst>
      <pc:sldChg chg="modSp">
        <pc:chgData name="Hayley Wentel" userId="S::hayley.wentel@connahsquayhs.org.uk::88a8e3f5-b939-4634-a361-b74f35b5778d" providerId="AD" clId="Web-{8F307C76-EF5B-5B46-F823-64657FC13383}" dt="2024-06-28T09:31:36.802" v="162" actId="20577"/>
        <pc:sldMkLst>
          <pc:docMk/>
          <pc:sldMk cId="1981651252" sldId="278"/>
        </pc:sldMkLst>
        <pc:spChg chg="mod">
          <ac:chgData name="Hayley Wentel" userId="S::hayley.wentel@connahsquayhs.org.uk::88a8e3f5-b939-4634-a361-b74f35b5778d" providerId="AD" clId="Web-{8F307C76-EF5B-5B46-F823-64657FC13383}" dt="2024-06-28T09:31:36.802" v="162" actId="20577"/>
          <ac:spMkLst>
            <pc:docMk/>
            <pc:sldMk cId="1981651252" sldId="278"/>
            <ac:spMk id="7" creationId="{2E5624FB-155B-4395-46B6-A4D8F5D58C9A}"/>
          </ac:spMkLst>
        </pc:spChg>
      </pc:sldChg>
      <pc:sldChg chg="modSp">
        <pc:chgData name="Hayley Wentel" userId="S::hayley.wentel@connahsquayhs.org.uk::88a8e3f5-b939-4634-a361-b74f35b5778d" providerId="AD" clId="Web-{8F307C76-EF5B-5B46-F823-64657FC13383}" dt="2024-06-28T10:50:54.985" v="226" actId="20577"/>
        <pc:sldMkLst>
          <pc:docMk/>
          <pc:sldMk cId="2744657230" sldId="279"/>
        </pc:sldMkLst>
        <pc:spChg chg="mod">
          <ac:chgData name="Hayley Wentel" userId="S::hayley.wentel@connahsquayhs.org.uk::88a8e3f5-b939-4634-a361-b74f35b5778d" providerId="AD" clId="Web-{8F307C76-EF5B-5B46-F823-64657FC13383}" dt="2024-06-28T10:50:54.985" v="226" actId="20577"/>
          <ac:spMkLst>
            <pc:docMk/>
            <pc:sldMk cId="2744657230" sldId="279"/>
            <ac:spMk id="2" creationId="{C65EE8F8-148F-B99E-40FA-43CE497387F7}"/>
          </ac:spMkLst>
        </pc:spChg>
        <pc:spChg chg="mod">
          <ac:chgData name="Hayley Wentel" userId="S::hayley.wentel@connahsquayhs.org.uk::88a8e3f5-b939-4634-a361-b74f35b5778d" providerId="AD" clId="Web-{8F307C76-EF5B-5B46-F823-64657FC13383}" dt="2024-06-28T09:31:53.521" v="170" actId="20577"/>
          <ac:spMkLst>
            <pc:docMk/>
            <pc:sldMk cId="2744657230" sldId="279"/>
            <ac:spMk id="4" creationId="{74C831F6-864D-BABA-AF92-E2DAAB3A976C}"/>
          </ac:spMkLst>
        </pc:spChg>
        <pc:spChg chg="mod">
          <ac:chgData name="Hayley Wentel" userId="S::hayley.wentel@connahsquayhs.org.uk::88a8e3f5-b939-4634-a361-b74f35b5778d" providerId="AD" clId="Web-{8F307C76-EF5B-5B46-F823-64657FC13383}" dt="2024-06-28T09:32:11.553" v="193" actId="20577"/>
          <ac:spMkLst>
            <pc:docMk/>
            <pc:sldMk cId="2744657230" sldId="279"/>
            <ac:spMk id="6" creationId="{BBFAC2B0-088A-A742-E984-08816EB2A534}"/>
          </ac:spMkLst>
        </pc:spChg>
        <pc:spChg chg="mod">
          <ac:chgData name="Hayley Wentel" userId="S::hayley.wentel@connahsquayhs.org.uk::88a8e3f5-b939-4634-a361-b74f35b5778d" providerId="AD" clId="Web-{8F307C76-EF5B-5B46-F823-64657FC13383}" dt="2024-06-28T09:27:07.357" v="8" actId="20577"/>
          <ac:spMkLst>
            <pc:docMk/>
            <pc:sldMk cId="2744657230" sldId="279"/>
            <ac:spMk id="9" creationId="{FAC0EE1F-6170-8836-2429-E17EDAC6A750}"/>
          </ac:spMkLst>
        </pc:spChg>
        <pc:spChg chg="mod">
          <ac:chgData name="Hayley Wentel" userId="S::hayley.wentel@connahsquayhs.org.uk::88a8e3f5-b939-4634-a361-b74f35b5778d" providerId="AD" clId="Web-{8F307C76-EF5B-5B46-F823-64657FC13383}" dt="2024-06-28T09:27:22.841" v="22" actId="20577"/>
          <ac:spMkLst>
            <pc:docMk/>
            <pc:sldMk cId="2744657230" sldId="279"/>
            <ac:spMk id="11" creationId="{BE434E36-C7AA-5216-328F-AB4594226D84}"/>
          </ac:spMkLst>
        </pc:spChg>
      </pc:sldChg>
      <pc:sldChg chg="modSp">
        <pc:chgData name="Hayley Wentel" userId="S::hayley.wentel@connahsquayhs.org.uk::88a8e3f5-b939-4634-a361-b74f35b5778d" providerId="AD" clId="Web-{8F307C76-EF5B-5B46-F823-64657FC13383}" dt="2024-06-28T10:49:19.357" v="213" actId="20577"/>
        <pc:sldMkLst>
          <pc:docMk/>
          <pc:sldMk cId="3785915959" sldId="282"/>
        </pc:sldMkLst>
        <pc:spChg chg="mod">
          <ac:chgData name="Hayley Wentel" userId="S::hayley.wentel@connahsquayhs.org.uk::88a8e3f5-b939-4634-a361-b74f35b5778d" providerId="AD" clId="Web-{8F307C76-EF5B-5B46-F823-64657FC13383}" dt="2024-06-28T10:49:19.357" v="213" actId="20577"/>
          <ac:spMkLst>
            <pc:docMk/>
            <pc:sldMk cId="3785915959" sldId="282"/>
            <ac:spMk id="2" creationId="{FF1F1BCE-76F1-3B00-C414-643188F0671E}"/>
          </ac:spMkLst>
        </pc:spChg>
      </pc:sldChg>
      <pc:sldChg chg="modSp">
        <pc:chgData name="Hayley Wentel" userId="S::hayley.wentel@connahsquayhs.org.uk::88a8e3f5-b939-4634-a361-b74f35b5778d" providerId="AD" clId="Web-{8F307C76-EF5B-5B46-F823-64657FC13383}" dt="2024-06-28T09:30:28.269" v="119" actId="1076"/>
        <pc:sldMkLst>
          <pc:docMk/>
          <pc:sldMk cId="632769890" sldId="284"/>
        </pc:sldMkLst>
        <pc:spChg chg="mod">
          <ac:chgData name="Hayley Wentel" userId="S::hayley.wentel@connahsquayhs.org.uk::88a8e3f5-b939-4634-a361-b74f35b5778d" providerId="AD" clId="Web-{8F307C76-EF5B-5B46-F823-64657FC13383}" dt="2024-06-28T09:30:14.268" v="118" actId="20577"/>
          <ac:spMkLst>
            <pc:docMk/>
            <pc:sldMk cId="632769890" sldId="284"/>
            <ac:spMk id="4" creationId="{235860F6-C416-1E2E-120E-314D539F4A7E}"/>
          </ac:spMkLst>
        </pc:spChg>
        <pc:spChg chg="mod">
          <ac:chgData name="Hayley Wentel" userId="S::hayley.wentel@connahsquayhs.org.uk::88a8e3f5-b939-4634-a361-b74f35b5778d" providerId="AD" clId="Web-{8F307C76-EF5B-5B46-F823-64657FC13383}" dt="2024-06-28T09:30:28.269" v="119" actId="1076"/>
          <ac:spMkLst>
            <pc:docMk/>
            <pc:sldMk cId="632769890" sldId="284"/>
            <ac:spMk id="9" creationId="{E5C5155A-67AA-9F8F-5734-B567AC294D97}"/>
          </ac:spMkLst>
        </pc:spChg>
        <pc:spChg chg="mod">
          <ac:chgData name="Hayley Wentel" userId="S::hayley.wentel@connahsquayhs.org.uk::88a8e3f5-b939-4634-a361-b74f35b5778d" providerId="AD" clId="Web-{8F307C76-EF5B-5B46-F823-64657FC13383}" dt="2024-06-28T09:29:25.407" v="64" actId="20577"/>
          <ac:spMkLst>
            <pc:docMk/>
            <pc:sldMk cId="632769890" sldId="284"/>
            <ac:spMk id="10" creationId="{59B49D29-3501-5F1D-BF03-49B083B72B1A}"/>
          </ac:spMkLst>
        </pc:spChg>
        <pc:spChg chg="mod">
          <ac:chgData name="Hayley Wentel" userId="S::hayley.wentel@connahsquayhs.org.uk::88a8e3f5-b939-4634-a361-b74f35b5778d" providerId="AD" clId="Web-{8F307C76-EF5B-5B46-F823-64657FC13383}" dt="2024-06-28T09:28:48.344" v="38" actId="20577"/>
          <ac:spMkLst>
            <pc:docMk/>
            <pc:sldMk cId="632769890" sldId="284"/>
            <ac:spMk id="11" creationId="{73CA8E55-50A9-4198-412B-A239F349004B}"/>
          </ac:spMkLst>
        </pc:spChg>
      </pc:sldChg>
      <pc:sldChg chg="modSp">
        <pc:chgData name="Hayley Wentel" userId="S::hayley.wentel@connahsquayhs.org.uk::88a8e3f5-b939-4634-a361-b74f35b5778d" providerId="AD" clId="Web-{8F307C76-EF5B-5B46-F823-64657FC13383}" dt="2024-06-28T09:39:58.566" v="195" actId="20577"/>
        <pc:sldMkLst>
          <pc:docMk/>
          <pc:sldMk cId="3948252949" sldId="286"/>
        </pc:sldMkLst>
        <pc:spChg chg="mod">
          <ac:chgData name="Hayley Wentel" userId="S::hayley.wentel@connahsquayhs.org.uk::88a8e3f5-b939-4634-a361-b74f35b5778d" providerId="AD" clId="Web-{8F307C76-EF5B-5B46-F823-64657FC13383}" dt="2024-06-28T09:39:58.566" v="195"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Multimedia</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129939"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129939" cy="450826"/>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439364"/>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72CF2DD1-3243-EA44-C150-CAB795B91A68}"/>
              </a:ext>
            </a:extLst>
          </p:cNvPr>
          <p:cNvGraphicFramePr>
            <a:graphicFrameLocks noGrp="1"/>
          </p:cNvGraphicFramePr>
          <p:nvPr>
            <p:extLst>
              <p:ext uri="{D42A27DB-BD31-4B8C-83A1-F6EECF244321}">
                <p14:modId xmlns:p14="http://schemas.microsoft.com/office/powerpoint/2010/main" val="3436794100"/>
              </p:ext>
            </p:extLst>
          </p:nvPr>
        </p:nvGraphicFramePr>
        <p:xfrm>
          <a:off x="100196" y="434670"/>
          <a:ext cx="10539991" cy="8366760"/>
        </p:xfrm>
        <a:graphic>
          <a:graphicData uri="http://schemas.openxmlformats.org/drawingml/2006/table">
            <a:tbl>
              <a:tblPr bandRow="1">
                <a:tableStyleId>{5C22544A-7EE6-4342-B048-85BDC9FD1C3A}</a:tableStyleId>
              </a:tblPr>
              <a:tblGrid>
                <a:gridCol w="434099">
                  <a:extLst>
                    <a:ext uri="{9D8B030D-6E8A-4147-A177-3AD203B41FA5}">
                      <a16:colId xmlns:a16="http://schemas.microsoft.com/office/drawing/2014/main" val="3546134559"/>
                    </a:ext>
                  </a:extLst>
                </a:gridCol>
                <a:gridCol w="2503305">
                  <a:extLst>
                    <a:ext uri="{9D8B030D-6E8A-4147-A177-3AD203B41FA5}">
                      <a16:colId xmlns:a16="http://schemas.microsoft.com/office/drawing/2014/main" val="1118510707"/>
                    </a:ext>
                  </a:extLst>
                </a:gridCol>
                <a:gridCol w="4857069">
                  <a:extLst>
                    <a:ext uri="{9D8B030D-6E8A-4147-A177-3AD203B41FA5}">
                      <a16:colId xmlns:a16="http://schemas.microsoft.com/office/drawing/2014/main" val="3582488753"/>
                    </a:ext>
                  </a:extLst>
                </a:gridCol>
                <a:gridCol w="2745518">
                  <a:extLst>
                    <a:ext uri="{9D8B030D-6E8A-4147-A177-3AD203B41FA5}">
                      <a16:colId xmlns:a16="http://schemas.microsoft.com/office/drawing/2014/main" val="4096301290"/>
                    </a:ext>
                  </a:extLst>
                </a:gridCol>
              </a:tblGrid>
              <a:tr h="349367">
                <a:tc rowSpan="6">
                  <a:txBody>
                    <a:bodyPr/>
                    <a:lstStyle/>
                    <a:p>
                      <a:pPr lvl="0" algn="ctr">
                        <a:buNone/>
                      </a:pPr>
                      <a:r>
                        <a:rPr lang="en-US" sz="3600" dirty="0">
                          <a:effectLst/>
                          <a:latin typeface="Calibri"/>
                        </a:rPr>
                        <a:t>7</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introduce PowerPoint and understand basic features.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Introduce the software and explore basic features like bullet points and adding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open, save, and set up a basic PowerPoint presentation with slides and bullet points.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8597195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learn how to insert and manipulate images.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Teach how to insert images from various sources and modify their position, size, and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know how to insert images into a PowerPoint, adjust their size and position, and apply basic image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91616551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understand and apply transitions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Demonstrate how to add and </a:t>
                      </a:r>
                      <a:r>
                        <a:rPr lang="en-US" sz="1050" err="1">
                          <a:effectLst/>
                          <a:latin typeface="Calibri"/>
                        </a:rPr>
                        <a:t>customise</a:t>
                      </a:r>
                      <a:r>
                        <a:rPr lang="en-US" sz="1050" dirty="0">
                          <a:effectLst/>
                          <a:latin typeface="Calibri"/>
                        </a:rPr>
                        <a:t> transitions between the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be able to select appropriate transitions, modify their speed and apply them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934761871"/>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implement hyperlinks and action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Show how to insert hyperlinks to external sites and other slides, and create interactive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understand how to embed hyperlinks in text and images, and create actionable buttons in their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9400967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add audio elements and page numbers to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Explain the process for adding sound files and page numbers to enhance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insert audio clips into slides and add page numbers for better navigation and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863406404"/>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revise, practice, and consolidate presentation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Review all skills learnt and allow time for students to </a:t>
                      </a:r>
                      <a:r>
                        <a:rPr lang="en-US" sz="1050" err="1">
                          <a:effectLst/>
                          <a:latin typeface="Calibri"/>
                        </a:rPr>
                        <a:t>finalise</a:t>
                      </a:r>
                      <a:r>
                        <a:rPr lang="en-US" sz="1050" dirty="0">
                          <a:effectLst/>
                          <a:latin typeface="Calibri"/>
                        </a:rPr>
                        <a:t> a comprehensive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consolidate their knowledge and skills by creating a complete PowerPoint presentation incorporating all features learnt.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69092447"/>
                  </a:ext>
                </a:extLst>
              </a:tr>
              <a:tr h="294203">
                <a:tc rowSpan="6">
                  <a:txBody>
                    <a:bodyPr/>
                    <a:lstStyle/>
                    <a:p>
                      <a:pPr lvl="0" algn="ctr">
                        <a:buNone/>
                      </a:pPr>
                      <a:r>
                        <a:rPr lang="en-US" sz="3600" b="0" i="0" u="none" strike="noStrike" noProof="0" dirty="0">
                          <a:solidFill>
                            <a:srgbClr val="000000"/>
                          </a:solidFill>
                          <a:effectLst/>
                          <a:latin typeface="Calibri"/>
                        </a:rPr>
                        <a:t>8</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Understand the concept of target audience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Introduction to different types of target audiences and how to identify them for a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Definition and identification of target audiences.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33264945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Develop persuasive writing techniques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Explore and practice different persuasive writing techniques to influence an audience.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Techniques like the use of persuasive language and emotional appeal.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35286032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Introduction to collaborative tools in Google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use Google Slides collaboratively; basic functions and sharing features.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create, share, and collaboratively edit a Google Slides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8658224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Integrate multimedia elements into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add and edit video clips in Google Slides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Skills in integrating video and other multimedia elements into digital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173436544"/>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Create a marketing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Plan and create a short marketing video for their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Video planning, shooting, adding sound and basic editing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223888908"/>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Combine all elements into a final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err="1">
                          <a:effectLst/>
                          <a:latin typeface="Calibri"/>
                        </a:rPr>
                        <a:t>Finalise</a:t>
                      </a:r>
                      <a:r>
                        <a:rPr lang="en-US" sz="1050" dirty="0">
                          <a:effectLst/>
                          <a:latin typeface="Calibri"/>
                        </a:rPr>
                        <a:t> the presentation, incorporating persuasive text, effective slides design, and their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a:t>
                      </a:r>
                      <a:r>
                        <a:rPr lang="en-US" sz="1050" err="1">
                          <a:effectLst/>
                          <a:latin typeface="Calibri"/>
                        </a:rPr>
                        <a:t>synthesise</a:t>
                      </a:r>
                      <a:r>
                        <a:rPr lang="en-US" sz="1050" dirty="0">
                          <a:effectLst/>
                          <a:latin typeface="Calibri"/>
                        </a:rPr>
                        <a:t> text, design elements, and video into a cohesive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04958013"/>
                  </a:ext>
                </a:extLst>
              </a:tr>
              <a:tr h="294203">
                <a:tc rowSpan="6">
                  <a:txBody>
                    <a:bodyPr/>
                    <a:lstStyle/>
                    <a:p>
                      <a:pPr lvl="0" algn="ctr">
                        <a:buNone/>
                      </a:pPr>
                      <a:r>
                        <a:rPr lang="en-US" sz="3600" b="0" i="0" u="none" strike="noStrike" noProof="0" dirty="0">
                          <a:solidFill>
                            <a:srgbClr val="000000"/>
                          </a:solidFill>
                          <a:effectLst/>
                          <a:latin typeface="Calibri"/>
                        </a:rPr>
                        <a:t>9</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understand the components of a podcast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Introduce components of a podcast including script, jingle, intro, endings, and transitions.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The structure and essential components of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858017283"/>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write an engaging script for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Teach scriptwriting techniques specific to podcasting. Students begin drafting their scripts.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Podcast scriptwriting techniques and script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766464522"/>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create and record a jingle and podcast intro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Design and record a jingle and intro using audio-editing software.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Audio editing skills and techniques for creating jingles and intros.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4026841262"/>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a:t>
                      </a:r>
                      <a:r>
                        <a:rPr lang="en-US" sz="1050" err="1">
                          <a:effectLst/>
                          <a:latin typeface="Calibri"/>
                        </a:rPr>
                        <a:t>finalise</a:t>
                      </a:r>
                      <a:r>
                        <a:rPr lang="en-US" sz="1050" dirty="0">
                          <a:effectLst/>
                          <a:latin typeface="Calibri"/>
                        </a:rPr>
                        <a:t> recording and edit podcast segments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record remaining segments and perform basic audio editing and transitioning.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Skills in recording audio and basic audio editing.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481681211"/>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produce podcast marketing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Discuss marketing strategies and design promotional material for their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Marketing strategies and design skills for promotional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0424294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review peers' podcasts and learn from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share their podcasts and marketing materials; class reviews and provides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Peer evaluation skills and how to </a:t>
                      </a:r>
                      <a:r>
                        <a:rPr lang="en-US" sz="1050" err="1">
                          <a:effectLst/>
                          <a:latin typeface="Calibri"/>
                        </a:rPr>
                        <a:t>utilise</a:t>
                      </a:r>
                      <a:r>
                        <a:rPr lang="en-US" sz="1050" dirty="0">
                          <a:effectLst/>
                          <a:latin typeface="Calibri"/>
                        </a:rPr>
                        <a:t> feedback for improvement.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307395754"/>
                  </a:ext>
                </a:extLst>
              </a:tr>
            </a:tbl>
          </a:graphicData>
        </a:graphic>
      </p:graphicFrame>
    </p:spTree>
    <p:extLst>
      <p:ext uri="{BB962C8B-B14F-4D97-AF65-F5344CB8AC3E}">
        <p14:creationId xmlns:p14="http://schemas.microsoft.com/office/powerpoint/2010/main" val="61028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pPr rtl="0"/>
            <a:r>
              <a:rPr lang="en-GB" sz="2000" b="1" baseline="0">
                <a:solidFill>
                  <a:srgbClr val="1F1F1F"/>
                </a:solidFill>
                <a:latin typeface="Arial"/>
                <a:ea typeface="Segoe UI"/>
                <a:cs typeface="Segoe UI"/>
              </a:rPr>
              <a:t>Languages, Literacy and Communication WMS:</a:t>
            </a:r>
            <a:r>
              <a:rPr lang="en-US" sz="2000">
                <a:latin typeface="Arial"/>
                <a:ea typeface="Segoe UI"/>
                <a:cs typeface="Segoe UI"/>
              </a:rPr>
              <a:t>​</a:t>
            </a:r>
          </a:p>
          <a:p>
            <a:pPr rtl="0"/>
            <a:r>
              <a:rPr lang="en-GB" sz="2000" baseline="0">
                <a:solidFill>
                  <a:srgbClr val="1F1F1F"/>
                </a:solidFill>
                <a:latin typeface="Arial"/>
                <a:ea typeface="Segoe UI"/>
                <a:cs typeface="Segoe UI"/>
              </a:rPr>
              <a:t>Expressing ourselves through languages is key to communication. In this Area, learners should be given opportunities to speak and write in order to be effective as they interact, explore ideas, express viewpoints. </a:t>
            </a:r>
            <a:endParaRPr lang="en-US" sz="20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GB" sz="2000" b="1" dirty="0">
              <a:solidFill>
                <a:srgbClr val="1F1F1F"/>
              </a:solidFill>
              <a:latin typeface="Arial"/>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dirty="0">
                <a:solidFill>
                  <a:srgbClr val="1F1F1F"/>
                </a:solidFill>
                <a:latin typeface="Calibri"/>
                <a:ea typeface="Calibri"/>
                <a:cs typeface="Calibri"/>
              </a:rPr>
              <a:t>Enterprising, creative contributors who</a:t>
            </a:r>
            <a:r>
              <a:rPr lang="en-GB" sz="1100" dirty="0">
                <a:solidFill>
                  <a:srgbClr val="1F1F1F"/>
                </a:solidFill>
                <a:latin typeface="Calibri"/>
                <a:ea typeface="Calibri"/>
                <a:cs typeface="Calibri"/>
              </a:rPr>
              <a:t>: connect and apply their knowledge and skills to create ideas and products, and are ready to play a full part in life and work.</a:t>
            </a:r>
          </a:p>
          <a:p>
            <a:pPr>
              <a:buFont typeface="Arial"/>
              <a:buChar char="•"/>
            </a:pPr>
            <a:r>
              <a:rPr lang="en-GB" sz="1100" b="1" dirty="0">
                <a:solidFill>
                  <a:srgbClr val="1F1F1F"/>
                </a:solidFill>
                <a:latin typeface="Calibri"/>
                <a:ea typeface="Calibri"/>
                <a:cs typeface="Calibri"/>
              </a:rPr>
              <a:t>Enterprising, creative contributors who:</a:t>
            </a:r>
            <a:r>
              <a:rPr lang="en-GB" sz="1100" dirty="0">
                <a:solidFill>
                  <a:srgbClr val="1F1F1F"/>
                </a:solidFill>
                <a:latin typeface="Calibri"/>
                <a:ea typeface="Calibri"/>
                <a:cs typeface="Calibri"/>
              </a:rPr>
              <a:t> lead and play different roles in teams effectively and responsibly, and are ready to play a full part in life and work.</a:t>
            </a:r>
          </a:p>
          <a:p>
            <a:pPr>
              <a:buFont typeface="Arial"/>
              <a:buChar char="•"/>
            </a:pPr>
            <a:r>
              <a:rPr lang="en-GB" sz="1100" b="1" dirty="0">
                <a:solidFill>
                  <a:srgbClr val="1F1F1F"/>
                </a:solidFill>
                <a:latin typeface="Calibri"/>
                <a:ea typeface="Calibri"/>
                <a:cs typeface="Calibri"/>
              </a:rPr>
              <a:t>Ambitious, capable learners who</a:t>
            </a:r>
            <a:r>
              <a:rPr lang="en-GB" sz="1100" dirty="0">
                <a:solidFill>
                  <a:srgbClr val="1F1F1F"/>
                </a:solidFill>
                <a:latin typeface="Calibri"/>
                <a:ea typeface="Calibri"/>
                <a:cs typeface="Calibri"/>
              </a:rPr>
              <a:t>: use digital technologies creatively to communicate, find and analyse information and are ready to learn throughout their lives.</a:t>
            </a:r>
          </a:p>
          <a:p>
            <a:endParaRPr lang="en-GB" sz="900" dirty="0">
              <a:ea typeface="Calibri"/>
              <a:cs typeface="Arial"/>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40000" lnSpcReduction="20000"/>
          </a:bodyPr>
          <a:lstStyle/>
          <a:p>
            <a:pPr>
              <a:lnSpc>
                <a:spcPct val="120000"/>
              </a:lnSpc>
              <a:spcBef>
                <a:spcPts val="0"/>
              </a:spcBef>
            </a:pPr>
            <a:r>
              <a:rPr lang="en-GB" sz="2000">
                <a:solidFill>
                  <a:srgbClr val="000000"/>
                </a:solidFill>
                <a:latin typeface="Calibri"/>
                <a:ea typeface="Calibri"/>
                <a:cs typeface="Calibri"/>
              </a:rPr>
              <a:t>Writing - 5.4</a:t>
            </a:r>
            <a:endParaRPr lang="en-US" sz="2000">
              <a:solidFill>
                <a:srgbClr val="000000"/>
              </a:solidFill>
              <a:latin typeface="Calibri"/>
              <a:ea typeface="Calibri"/>
              <a:cs typeface="Calibri"/>
            </a:endParaRPr>
          </a:p>
          <a:p>
            <a:pPr marL="285750">
              <a:lnSpc>
                <a:spcPct val="120000"/>
              </a:lnSpc>
              <a:spcBef>
                <a:spcPts val="0"/>
              </a:spcBef>
              <a:buFont typeface="Symbol"/>
              <a:buChar char="•"/>
            </a:pPr>
            <a:r>
              <a:rPr lang="en-GB" sz="2100">
                <a:solidFill>
                  <a:srgbClr val="000000"/>
                </a:solidFill>
                <a:latin typeface="Calibri"/>
                <a:ea typeface="Calibri"/>
                <a:cs typeface="Calibri"/>
              </a:rPr>
              <a:t>I can write for different purposes and authentic audiences, real or imagined.</a:t>
            </a:r>
            <a:endParaRPr lang="en-US" sz="210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DCF 3.1 Producing - Sourcing, searching and planning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select and effectively use a variety of planning techniques.</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search a variety of sources using relevant search techniques with increased complexity.</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independently use a range of complex searches, e.g. and/or/+/-/not.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evaluate the reliability of sources of information, justify my opinions and reasons for choices, and reference using appropriate methods.</a:t>
            </a:r>
            <a:endParaRPr lang="en-US" sz="2100" dirty="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DCF 3.2 Producing – Creating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select and use a variety of appropriate software, tools and techniques to create, modify and combine multimedia components for a range of audiences and purposes.</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explore and develop a range of formal text document structures for different audiences and purposes.</a:t>
            </a:r>
            <a:endParaRPr lang="en-US" sz="2100" dirty="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DCR 3.3 Producing – Evaluating and improving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justify the reasons for choices and explain the advantages and disadvantages of the different digital outputs I create.</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suggest and make improvements that are relevant for audience and purpose, based on feedback and self-evaluation of my digital work.</a:t>
            </a:r>
            <a:endParaRPr lang="en-US" sz="2100" dirty="0">
              <a:solidFill>
                <a:srgbClr val="000000"/>
              </a:solidFill>
              <a:latin typeface="Calibri"/>
              <a:ea typeface="Calibri"/>
              <a:cs typeface="Calibri"/>
            </a:endParaRPr>
          </a:p>
          <a:p>
            <a:pPr>
              <a:lnSpc>
                <a:spcPct val="120000"/>
              </a:lnSpc>
              <a:spcBef>
                <a:spcPts val="0"/>
              </a:spcBef>
            </a:pPr>
            <a:endParaRPr lang="en-US" sz="21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 </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multimedia asset that meets the need of the brief and uses the correct techniques such as hyperlinks, embedding videos, transitions and animation</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4312996"/>
            <a:ext cx="4939201" cy="2871880"/>
          </a:xfrm>
        </p:spPr>
        <p:txBody>
          <a:bodyPr lIns="180000" tIns="180000" rIns="180000" bIns="180000" anchor="t">
            <a:normAutofit fontScale="92500" lnSpcReduction="20000"/>
          </a:bodyPr>
          <a:lstStyle/>
          <a:p>
            <a:pPr>
              <a:lnSpc>
                <a:spcPct val="120000"/>
              </a:lnSpc>
              <a:spcBef>
                <a:spcPts val="0"/>
              </a:spcBef>
              <a:buFont typeface="Symbol"/>
              <a:buChar char="•"/>
            </a:pPr>
            <a:r>
              <a:rPr lang="en-GB" sz="1100" dirty="0">
                <a:solidFill>
                  <a:srgbClr val="000000"/>
                </a:solidFill>
                <a:latin typeface="Calibri"/>
                <a:ea typeface="Calibri"/>
                <a:cs typeface="Calibri"/>
              </a:rPr>
              <a:t>challenges all learners by encouraging them to recognise the importance of sustained effort in meeting expectations </a:t>
            </a:r>
            <a:r>
              <a:rPr lang="en-GB" sz="1100">
                <a:solidFill>
                  <a:srgbClr val="000000"/>
                </a:solidFill>
                <a:latin typeface="Calibri"/>
                <a:ea typeface="Calibri"/>
                <a:cs typeface="Calibri"/>
              </a:rPr>
              <a:t>that are high but achievable for them</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means employing a blend of approaches including </a:t>
            </a:r>
            <a:r>
              <a:rPr lang="en-GB" sz="1100" dirty="0">
                <a:solidFill>
                  <a:srgbClr val="000000"/>
                </a:solidFill>
                <a:latin typeface="Calibri"/>
                <a:ea typeface="Calibri"/>
                <a:cs typeface="Calibri"/>
              </a:rPr>
              <a:t>direct teaching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means employing a blend of approaches including those that promote problem-solving, creative and critical thinking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sets tasks and selects resources that build on previous knowledge and experience and engage interest</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creates authentic contexts for learning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means employing assessment for learning principles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ranges within and across Areas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regularly reinforces the cross-curricular skills of literacy, numeracy and digital competence, and provides opportunities to practise them</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encourages learners to take increasing responsibility for their own learning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supports social and emotional development and positive relationships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encourages collaboration.</a:t>
            </a:r>
          </a:p>
          <a:p>
            <a:pPr>
              <a:lnSpc>
                <a:spcPct val="100000"/>
              </a:lnSpc>
              <a:spcBef>
                <a:spcPts val="0"/>
              </a:spcBef>
            </a:pPr>
            <a:endParaRPr lang="en-US" sz="1200" dirty="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259870" y="1546348"/>
            <a:ext cx="3242367" cy="2539397"/>
          </a:xfrm>
        </p:spPr>
        <p:txBody>
          <a:bodyPr lIns="180000" tIns="180000" rIns="180000" bIns="180000" anchor="t">
            <a:noAutofit/>
          </a:bodyPr>
          <a:lstStyle/>
          <a:p>
            <a:pPr marL="285750" indent="-285750">
              <a:lnSpc>
                <a:spcPct val="100000"/>
              </a:lnSpc>
              <a:spcBef>
                <a:spcPts val="0"/>
              </a:spcBef>
              <a:buFont typeface="Arial,Sans-Serif"/>
              <a:buChar char="•"/>
            </a:pPr>
            <a:r>
              <a:rPr lang="en-GB" sz="1200" dirty="0">
                <a:solidFill>
                  <a:srgbClr val="1F1F1F"/>
                </a:solidFill>
                <a:latin typeface="Arial"/>
                <a:cs typeface="Arial"/>
              </a:rPr>
              <a:t>Progression is likely to grow out of gradual use and re-use of known skills.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As learners make progress they increasingly evaluate and create more and more sophisticated creative work independently. </a:t>
            </a:r>
            <a:endParaRPr lang="en-GB"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Evaluate of their own and others' work reflects &amp; developing understanding of the process as well as the final product, and resilience in receiving, and persistence in acting upon feedback.</a:t>
            </a:r>
            <a:endParaRPr lang="en-US" sz="12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multimedia asset.</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multimedia assets.</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multimedia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multimedia documents.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a:lnSpc>
                <a:spcPct val="100000"/>
              </a:lnSpc>
              <a:spcBef>
                <a:spcPts val="0"/>
              </a:spcBef>
            </a:pPr>
            <a:r>
              <a:rPr lang="en-GB" sz="1200" dirty="0">
                <a:solidFill>
                  <a:srgbClr val="1F1F1F"/>
                </a:solidFill>
                <a:latin typeface="Arial"/>
                <a:cs typeface="Arial"/>
              </a:rPr>
              <a:t>I can identify steps to success in response </a:t>
            </a:r>
            <a:r>
              <a:rPr lang="en-GB" sz="1200">
                <a:solidFill>
                  <a:srgbClr val="1F1F1F"/>
                </a:solidFill>
                <a:latin typeface="Arial"/>
                <a:cs typeface="Arial"/>
              </a:rPr>
              <a:t>to questions with support.</a:t>
            </a:r>
            <a:endParaRPr lang="en-US"/>
          </a:p>
          <a:p>
            <a:pPr>
              <a:lnSpc>
                <a:spcPct val="100000"/>
              </a:lnSpc>
              <a:spcBef>
                <a:spcPts val="0"/>
              </a:spcBef>
            </a:pPr>
            <a:r>
              <a:rPr lang="en-GB" sz="1200">
                <a:solidFill>
                  <a:srgbClr val="1F1F1F"/>
                </a:solidFill>
                <a:latin typeface="Arial"/>
                <a:cs typeface="Arial"/>
              </a:rPr>
              <a:t>I can explore familiar software.</a:t>
            </a:r>
            <a:endParaRPr lang="en-GB"/>
          </a:p>
          <a:p>
            <a:pPr>
              <a:lnSpc>
                <a:spcPct val="100000"/>
              </a:lnSpc>
              <a:spcBef>
                <a:spcPts val="0"/>
              </a:spcBef>
            </a:pPr>
            <a:r>
              <a:rPr lang="en-GB" sz="1200" dirty="0">
                <a:solidFill>
                  <a:srgbClr val="1F1F1F"/>
                </a:solidFill>
                <a:latin typeface="Arial"/>
                <a:cs typeface="Arial"/>
              </a:rPr>
              <a:t>I can find information, such as images, </a:t>
            </a:r>
            <a:r>
              <a:rPr lang="en-GB" sz="1200">
                <a:solidFill>
                  <a:srgbClr val="1F1F1F"/>
                </a:solidFill>
                <a:latin typeface="Arial"/>
                <a:cs typeface="Arial"/>
              </a:rPr>
              <a:t>using keywords.</a:t>
            </a:r>
            <a:endParaRPr lang="en-GB"/>
          </a:p>
          <a:p>
            <a:pPr>
              <a:lnSpc>
                <a:spcPct val="100000"/>
              </a:lnSpc>
              <a:spcBef>
                <a:spcPts val="0"/>
              </a:spcBef>
            </a:pPr>
            <a:r>
              <a:rPr lang="en-GB" sz="1200" dirty="0">
                <a:solidFill>
                  <a:srgbClr val="1F1F1F"/>
                </a:solidFill>
                <a:latin typeface="Arial"/>
                <a:cs typeface="Arial"/>
              </a:rPr>
              <a:t>I can explore and use appropriate software to add text and images, exploring </a:t>
            </a:r>
            <a:r>
              <a:rPr lang="en-GB" sz="1200">
                <a:solidFill>
                  <a:srgbClr val="1F1F1F"/>
                </a:solidFill>
                <a:latin typeface="Arial"/>
                <a:cs typeface="Arial"/>
              </a:rPr>
              <a:t>size and colour</a:t>
            </a:r>
            <a:endParaRPr lang="en-GB"/>
          </a:p>
          <a:p>
            <a:pPr>
              <a:lnSpc>
                <a:spcPct val="100000"/>
              </a:lnSpc>
              <a:spcBef>
                <a:spcPts val="0"/>
              </a:spcBef>
            </a:pPr>
            <a:r>
              <a:rPr lang="en-GB" sz="1200">
                <a:solidFill>
                  <a:srgbClr val="1F1F1F"/>
                </a:solidFill>
                <a:latin typeface="Arial"/>
                <a:cs typeface="Arial"/>
              </a:rPr>
              <a:t>I can explore and use animation and video</a:t>
            </a:r>
            <a:endParaRPr lang="en-GB"/>
          </a:p>
          <a:p>
            <a:pPr>
              <a:lnSpc>
                <a:spcPct val="100000"/>
              </a:lnSpc>
              <a:spcBef>
                <a:spcPts val="0"/>
              </a:spcBef>
            </a:pPr>
            <a:r>
              <a:rPr lang="en-GB" sz="1200">
                <a:solidFill>
                  <a:srgbClr val="1F1F1F"/>
                </a:solidFill>
                <a:latin typeface="Arial"/>
                <a:cs typeface="Arial"/>
              </a:rPr>
              <a:t>I can create simple digital work.</a:t>
            </a:r>
            <a:endParaRPr lang="en-GB"/>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develop new skills in multimedia such as creating assets, source log, hyperlinks, animations, transitions, target audience</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60811"/>
            <a:ext cx="5688660" cy="1717200"/>
          </a:xfrm>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dirty="0">
                <a:solidFill>
                  <a:srgbClr val="000000"/>
                </a:solidFill>
                <a:latin typeface="Calibri"/>
                <a:ea typeface="Calibri"/>
                <a:cs typeface="Calibri"/>
              </a:rPr>
              <a:t>Photoshop</a:t>
            </a:r>
          </a:p>
          <a:p>
            <a:pPr>
              <a:lnSpc>
                <a:spcPct val="100000"/>
              </a:lnSpc>
              <a:spcBef>
                <a:spcPts val="0"/>
              </a:spcBef>
            </a:pPr>
            <a:r>
              <a:rPr lang="en-US" sz="1200" dirty="0">
                <a:solidFill>
                  <a:srgbClr val="000000"/>
                </a:solidFill>
                <a:latin typeface="Calibri"/>
                <a:ea typeface="Calibri"/>
                <a:cs typeface="Calibri"/>
              </a:rPr>
              <a:t>Edit</a:t>
            </a:r>
          </a:p>
          <a:p>
            <a:pPr>
              <a:lnSpc>
                <a:spcPct val="100000"/>
              </a:lnSpc>
              <a:spcBef>
                <a:spcPts val="0"/>
              </a:spcBef>
            </a:pPr>
            <a:r>
              <a:rPr lang="en-US" sz="1200" dirty="0">
                <a:solidFill>
                  <a:srgbClr val="000000"/>
                </a:solidFill>
                <a:latin typeface="Calibri"/>
                <a:ea typeface="Calibri"/>
                <a:cs typeface="Calibri"/>
              </a:rPr>
              <a:t>Create</a:t>
            </a:r>
          </a:p>
          <a:p>
            <a:pPr>
              <a:lnSpc>
                <a:spcPct val="100000"/>
              </a:lnSpc>
              <a:spcBef>
                <a:spcPts val="0"/>
              </a:spcBef>
            </a:pPr>
            <a:r>
              <a:rPr lang="en-US" sz="1200" dirty="0">
                <a:solidFill>
                  <a:srgbClr val="000000"/>
                </a:solidFill>
                <a:latin typeface="Calibri"/>
                <a:ea typeface="Calibri"/>
                <a:cs typeface="Calibri"/>
              </a:rPr>
              <a:t>Save</a:t>
            </a:r>
          </a:p>
          <a:p>
            <a:pPr>
              <a:lnSpc>
                <a:spcPct val="100000"/>
              </a:lnSpc>
              <a:spcBef>
                <a:spcPts val="0"/>
              </a:spcBef>
            </a:pPr>
            <a:r>
              <a:rPr lang="en-US" sz="1200" dirty="0">
                <a:solidFill>
                  <a:srgbClr val="000000"/>
                </a:solidFill>
                <a:latin typeface="Calibri"/>
                <a:ea typeface="Calibri"/>
                <a:cs typeface="Calibri"/>
              </a:rPr>
              <a:t>File Type</a:t>
            </a:r>
          </a:p>
          <a:p>
            <a:pPr>
              <a:lnSpc>
                <a:spcPct val="100000"/>
              </a:lnSpc>
              <a:spcBef>
                <a:spcPts val="0"/>
              </a:spcBef>
            </a:pPr>
            <a:r>
              <a:rPr lang="en-US" sz="1200" dirty="0">
                <a:solidFill>
                  <a:srgbClr val="000000"/>
                </a:solidFill>
                <a:latin typeface="Calibri"/>
                <a:ea typeface="Calibri"/>
                <a:cs typeface="Calibri"/>
              </a:rPr>
              <a:t>Transparency</a:t>
            </a:r>
          </a:p>
          <a:p>
            <a:pPr>
              <a:lnSpc>
                <a:spcPct val="100000"/>
              </a:lnSpc>
              <a:spcBef>
                <a:spcPts val="0"/>
              </a:spcBef>
            </a:pPr>
            <a:r>
              <a:rPr lang="en-US" sz="1200" dirty="0">
                <a:solidFill>
                  <a:srgbClr val="000000"/>
                </a:solidFill>
                <a:latin typeface="Calibri"/>
                <a:ea typeface="Calibri"/>
                <a:cs typeface="Calibri"/>
              </a:rPr>
              <a:t>Editing software</a:t>
            </a:r>
          </a:p>
          <a:p>
            <a:pPr>
              <a:lnSpc>
                <a:spcPct val="100000"/>
              </a:lnSpc>
              <a:spcBef>
                <a:spcPts val="0"/>
              </a:spcBef>
            </a:pPr>
            <a:r>
              <a:rPr lang="en-US" sz="1200" dirty="0">
                <a:solidFill>
                  <a:srgbClr val="000000"/>
                </a:solidFill>
                <a:latin typeface="Calibri"/>
                <a:ea typeface="Calibri"/>
                <a:cs typeface="Calibri"/>
              </a:rPr>
              <a:t>Target audience</a:t>
            </a:r>
          </a:p>
          <a:p>
            <a:pPr>
              <a:lnSpc>
                <a:spcPct val="100000"/>
              </a:lnSpc>
              <a:spcBef>
                <a:spcPts val="0"/>
              </a:spcBef>
            </a:pPr>
            <a:r>
              <a:rPr lang="en-US" sz="1200" dirty="0">
                <a:solidFill>
                  <a:srgbClr val="000000"/>
                </a:solidFill>
                <a:latin typeface="Calibri"/>
                <a:ea typeface="Calibri"/>
                <a:cs typeface="Calibri"/>
              </a:rPr>
              <a:t>Import</a:t>
            </a:r>
          </a:p>
          <a:p>
            <a:pPr>
              <a:lnSpc>
                <a:spcPct val="100000"/>
              </a:lnSpc>
              <a:spcBef>
                <a:spcPts val="0"/>
              </a:spcBef>
            </a:pPr>
            <a:r>
              <a:rPr lang="en-US" sz="1200" dirty="0">
                <a:solidFill>
                  <a:srgbClr val="000000"/>
                </a:solidFill>
                <a:latin typeface="Calibri"/>
                <a:ea typeface="Calibri"/>
                <a:cs typeface="Calibri"/>
              </a:rPr>
              <a:t>Export</a:t>
            </a:r>
          </a:p>
          <a:p>
            <a:pPr>
              <a:lnSpc>
                <a:spcPct val="100000"/>
              </a:lnSpc>
              <a:spcBef>
                <a:spcPts val="0"/>
              </a:spcBef>
            </a:pPr>
            <a:r>
              <a:rPr lang="en-US" sz="1200" dirty="0">
                <a:solidFill>
                  <a:srgbClr val="000000"/>
                </a:solidFill>
                <a:latin typeface="Calibri"/>
                <a:ea typeface="Calibri"/>
                <a:cs typeface="Calibri"/>
              </a:rPr>
              <a:t>Copyright</a:t>
            </a:r>
          </a:p>
          <a:p>
            <a:pPr>
              <a:lnSpc>
                <a:spcPct val="100000"/>
              </a:lnSpc>
              <a:spcBef>
                <a:spcPts val="0"/>
              </a:spcBef>
            </a:pPr>
            <a:r>
              <a:rPr lang="en-US" sz="1200" dirty="0">
                <a:solidFill>
                  <a:srgbClr val="000000"/>
                </a:solidFill>
                <a:latin typeface="Calibri"/>
                <a:ea typeface="Calibri"/>
                <a:cs typeface="Calibri"/>
              </a:rPr>
              <a:t>Bias</a:t>
            </a:r>
          </a:p>
          <a:p>
            <a:pPr>
              <a:lnSpc>
                <a:spcPct val="100000"/>
              </a:lnSpc>
              <a:spcBef>
                <a:spcPts val="0"/>
              </a:spcBef>
            </a:pPr>
            <a:r>
              <a:rPr lang="en-US" sz="1200" err="1">
                <a:solidFill>
                  <a:srgbClr val="000000"/>
                </a:solidFill>
                <a:latin typeface="Calibri"/>
                <a:ea typeface="Calibri"/>
                <a:cs typeface="Calibri"/>
              </a:rPr>
              <a:t>Podcasat</a:t>
            </a:r>
            <a:endParaRPr lang="en-US" sz="1200" dirty="0" err="1">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video</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multimedia assets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160</cp:revision>
  <dcterms:created xsi:type="dcterms:W3CDTF">2024-02-26T09:08:58Z</dcterms:created>
  <dcterms:modified xsi:type="dcterms:W3CDTF">2024-07-01T13:41:46Z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