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7DFBA9-2542-481B-D690-1DA3E6D6F5BC}" v="1" dt="2024-07-01T11:15:25.525"/>
    <p1510:client id="{BE821FD3-44A6-BD00-BCBF-FF777569A772}" v="7" dt="2024-07-01T13:42:45.4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7D966484-6333-5D9A-4806-921258A053F7}"/>
    <pc:docChg chg="modSld">
      <pc:chgData name="Hayley Wentel" userId="S::hayley.wentel@connahsquayhs.org.uk::88a8e3f5-b939-4634-a361-b74f35b5778d" providerId="AD" clId="Web-{7D966484-6333-5D9A-4806-921258A053F7}" dt="2024-06-28T10:09:33.777" v="281" actId="20577"/>
      <pc:docMkLst>
        <pc:docMk/>
      </pc:docMkLst>
      <pc:sldChg chg="modSp">
        <pc:chgData name="Hayley Wentel" userId="S::hayley.wentel@connahsquayhs.org.uk::88a8e3f5-b939-4634-a361-b74f35b5778d" providerId="AD" clId="Web-{7D966484-6333-5D9A-4806-921258A053F7}" dt="2024-06-28T09:44:13.275" v="71" actId="20577"/>
        <pc:sldMkLst>
          <pc:docMk/>
          <pc:sldMk cId="1981651252" sldId="278"/>
        </pc:sldMkLst>
        <pc:spChg chg="mod">
          <ac:chgData name="Hayley Wentel" userId="S::hayley.wentel@connahsquayhs.org.uk::88a8e3f5-b939-4634-a361-b74f35b5778d" providerId="AD" clId="Web-{7D966484-6333-5D9A-4806-921258A053F7}" dt="2024-06-28T09:42:07.068" v="60" actId="20577"/>
          <ac:spMkLst>
            <pc:docMk/>
            <pc:sldMk cId="1981651252" sldId="278"/>
            <ac:spMk id="2" creationId="{B77F1C2E-7359-4E67-E2F1-060331D23AB7}"/>
          </ac:spMkLst>
        </pc:spChg>
        <pc:spChg chg="mod">
          <ac:chgData name="Hayley Wentel" userId="S::hayley.wentel@connahsquayhs.org.uk::88a8e3f5-b939-4634-a361-b74f35b5778d" providerId="AD" clId="Web-{7D966484-6333-5D9A-4806-921258A053F7}" dt="2024-06-28T09:43:18.774" v="66" actId="20577"/>
          <ac:spMkLst>
            <pc:docMk/>
            <pc:sldMk cId="1981651252" sldId="278"/>
            <ac:spMk id="4" creationId="{DF4B6647-26ED-AE4F-C7C6-F118FCC94D72}"/>
          </ac:spMkLst>
        </pc:spChg>
        <pc:spChg chg="mod">
          <ac:chgData name="Hayley Wentel" userId="S::hayley.wentel@connahsquayhs.org.uk::88a8e3f5-b939-4634-a361-b74f35b5778d" providerId="AD" clId="Web-{7D966484-6333-5D9A-4806-921258A053F7}" dt="2024-06-28T09:42:09.397" v="61" actId="20577"/>
          <ac:spMkLst>
            <pc:docMk/>
            <pc:sldMk cId="1981651252" sldId="278"/>
            <ac:spMk id="7" creationId="{2E5624FB-155B-4395-46B6-A4D8F5D58C9A}"/>
          </ac:spMkLst>
        </pc:spChg>
        <pc:spChg chg="mod">
          <ac:chgData name="Hayley Wentel" userId="S::hayley.wentel@connahsquayhs.org.uk::88a8e3f5-b939-4634-a361-b74f35b5778d" providerId="AD" clId="Web-{7D966484-6333-5D9A-4806-921258A053F7}" dt="2024-06-28T09:44:13.275" v="71" actId="20577"/>
          <ac:spMkLst>
            <pc:docMk/>
            <pc:sldMk cId="1981651252" sldId="278"/>
            <ac:spMk id="8" creationId="{D9F63377-DD1C-4BBD-5D28-6BF14622536D}"/>
          </ac:spMkLst>
        </pc:spChg>
      </pc:sldChg>
      <pc:sldChg chg="modSp">
        <pc:chgData name="Hayley Wentel" userId="S::hayley.wentel@connahsquayhs.org.uk::88a8e3f5-b939-4634-a361-b74f35b5778d" providerId="AD" clId="Web-{7D966484-6333-5D9A-4806-921258A053F7}" dt="2024-06-28T09:44:55.558" v="75" actId="20577"/>
        <pc:sldMkLst>
          <pc:docMk/>
          <pc:sldMk cId="2744657230" sldId="279"/>
        </pc:sldMkLst>
        <pc:spChg chg="mod">
          <ac:chgData name="Hayley Wentel" userId="S::hayley.wentel@connahsquayhs.org.uk::88a8e3f5-b939-4634-a361-b74f35b5778d" providerId="AD" clId="Web-{7D966484-6333-5D9A-4806-921258A053F7}" dt="2024-06-28T09:44:55.558" v="75" actId="20577"/>
          <ac:spMkLst>
            <pc:docMk/>
            <pc:sldMk cId="2744657230" sldId="279"/>
            <ac:spMk id="2" creationId="{C65EE8F8-148F-B99E-40FA-43CE497387F7}"/>
          </ac:spMkLst>
        </pc:spChg>
      </pc:sldChg>
      <pc:sldChg chg="modSp">
        <pc:chgData name="Hayley Wentel" userId="S::hayley.wentel@connahsquayhs.org.uk::88a8e3f5-b939-4634-a361-b74f35b5778d" providerId="AD" clId="Web-{7D966484-6333-5D9A-4806-921258A053F7}" dt="2024-06-28T09:41:17.676" v="56" actId="20577"/>
        <pc:sldMkLst>
          <pc:docMk/>
          <pc:sldMk cId="2458432041" sldId="280"/>
        </pc:sldMkLst>
        <pc:spChg chg="mod">
          <ac:chgData name="Hayley Wentel" userId="S::hayley.wentel@connahsquayhs.org.uk::88a8e3f5-b939-4634-a361-b74f35b5778d" providerId="AD" clId="Web-{7D966484-6333-5D9A-4806-921258A053F7}" dt="2024-06-28T09:41:17.676" v="56" actId="20577"/>
          <ac:spMkLst>
            <pc:docMk/>
            <pc:sldMk cId="2458432041" sldId="280"/>
            <ac:spMk id="2" creationId="{92C753A5-51E1-7A44-E9A0-95DE87F723AA}"/>
          </ac:spMkLst>
        </pc:spChg>
        <pc:spChg chg="mod">
          <ac:chgData name="Hayley Wentel" userId="S::hayley.wentel@connahsquayhs.org.uk::88a8e3f5-b939-4634-a361-b74f35b5778d" providerId="AD" clId="Web-{7D966484-6333-5D9A-4806-921258A053F7}" dt="2024-06-28T09:41:12.754" v="53" actId="20577"/>
          <ac:spMkLst>
            <pc:docMk/>
            <pc:sldMk cId="2458432041" sldId="280"/>
            <ac:spMk id="6" creationId="{25C07CEA-84F6-8C26-6F95-D4919D0C9E00}"/>
          </ac:spMkLst>
        </pc:spChg>
      </pc:sldChg>
      <pc:sldChg chg="addSp modSp">
        <pc:chgData name="Hayley Wentel" userId="S::hayley.wentel@connahsquayhs.org.uk::88a8e3f5-b939-4634-a361-b74f35b5778d" providerId="AD" clId="Web-{7D966484-6333-5D9A-4806-921258A053F7}" dt="2024-06-28T09:39:37.204" v="40"/>
        <pc:sldMkLst>
          <pc:docMk/>
          <pc:sldMk cId="3122446814" sldId="281"/>
        </pc:sldMkLst>
        <pc:graphicFrameChg chg="add mod modGraphic">
          <ac:chgData name="Hayley Wentel" userId="S::hayley.wentel@connahsquayhs.org.uk::88a8e3f5-b939-4634-a361-b74f35b5778d" providerId="AD" clId="Web-{7D966484-6333-5D9A-4806-921258A053F7}" dt="2024-06-28T09:39:37.204" v="40"/>
          <ac:graphicFrameMkLst>
            <pc:docMk/>
            <pc:sldMk cId="3122446814" sldId="281"/>
            <ac:graphicFrameMk id="7" creationId="{78550E19-84EA-DED1-0946-1DCDB60B573C}"/>
          </ac:graphicFrameMkLst>
        </pc:graphicFrameChg>
      </pc:sldChg>
      <pc:sldChg chg="modSp">
        <pc:chgData name="Hayley Wentel" userId="S::hayley.wentel@connahsquayhs.org.uk::88a8e3f5-b939-4634-a361-b74f35b5778d" providerId="AD" clId="Web-{7D966484-6333-5D9A-4806-921258A053F7}" dt="2024-06-28T09:50:36.256" v="123" actId="20577"/>
        <pc:sldMkLst>
          <pc:docMk/>
          <pc:sldMk cId="3785915959" sldId="282"/>
        </pc:sldMkLst>
        <pc:spChg chg="mod">
          <ac:chgData name="Hayley Wentel" userId="S::hayley.wentel@connahsquayhs.org.uk::88a8e3f5-b939-4634-a361-b74f35b5778d" providerId="AD" clId="Web-{7D966484-6333-5D9A-4806-921258A053F7}" dt="2024-06-28T09:49:00.050" v="103" actId="20577"/>
          <ac:spMkLst>
            <pc:docMk/>
            <pc:sldMk cId="3785915959" sldId="282"/>
            <ac:spMk id="2" creationId="{FF1F1BCE-76F1-3B00-C414-643188F0671E}"/>
          </ac:spMkLst>
        </pc:spChg>
        <pc:spChg chg="mod">
          <ac:chgData name="Hayley Wentel" userId="S::hayley.wentel@connahsquayhs.org.uk::88a8e3f5-b939-4634-a361-b74f35b5778d" providerId="AD" clId="Web-{7D966484-6333-5D9A-4806-921258A053F7}" dt="2024-06-28T09:49:21.363" v="109" actId="20577"/>
          <ac:spMkLst>
            <pc:docMk/>
            <pc:sldMk cId="3785915959" sldId="282"/>
            <ac:spMk id="4" creationId="{F5F439B9-3B25-1165-7EFF-B0C4845E1093}"/>
          </ac:spMkLst>
        </pc:spChg>
        <pc:spChg chg="mod">
          <ac:chgData name="Hayley Wentel" userId="S::hayley.wentel@connahsquayhs.org.uk::88a8e3f5-b939-4634-a361-b74f35b5778d" providerId="AD" clId="Web-{7D966484-6333-5D9A-4806-921258A053F7}" dt="2024-06-28T09:50:36.256" v="123" actId="20577"/>
          <ac:spMkLst>
            <pc:docMk/>
            <pc:sldMk cId="3785915959" sldId="282"/>
            <ac:spMk id="6" creationId="{D4E2F972-71C4-0D1E-4E4D-CE4124B29869}"/>
          </ac:spMkLst>
        </pc:spChg>
      </pc:sldChg>
      <pc:sldChg chg="modSp">
        <pc:chgData name="Hayley Wentel" userId="S::hayley.wentel@connahsquayhs.org.uk::88a8e3f5-b939-4634-a361-b74f35b5778d" providerId="AD" clId="Web-{7D966484-6333-5D9A-4806-921258A053F7}" dt="2024-06-28T10:09:33.777" v="281" actId="20577"/>
        <pc:sldMkLst>
          <pc:docMk/>
          <pc:sldMk cId="632769890" sldId="284"/>
        </pc:sldMkLst>
        <pc:spChg chg="mod">
          <ac:chgData name="Hayley Wentel" userId="S::hayley.wentel@connahsquayhs.org.uk::88a8e3f5-b939-4634-a361-b74f35b5778d" providerId="AD" clId="Web-{7D966484-6333-5D9A-4806-921258A053F7}" dt="2024-06-28T10:09:33.777" v="281" actId="20577"/>
          <ac:spMkLst>
            <pc:docMk/>
            <pc:sldMk cId="632769890" sldId="284"/>
            <ac:spMk id="4" creationId="{235860F6-C416-1E2E-120E-314D539F4A7E}"/>
          </ac:spMkLst>
        </pc:spChg>
        <pc:spChg chg="mod">
          <ac:chgData name="Hayley Wentel" userId="S::hayley.wentel@connahsquayhs.org.uk::88a8e3f5-b939-4634-a361-b74f35b5778d" providerId="AD" clId="Web-{7D966484-6333-5D9A-4806-921258A053F7}" dt="2024-06-28T10:04:11.454" v="198" actId="20577"/>
          <ac:spMkLst>
            <pc:docMk/>
            <pc:sldMk cId="632769890" sldId="284"/>
            <ac:spMk id="10" creationId="{59B49D29-3501-5F1D-BF03-49B083B72B1A}"/>
          </ac:spMkLst>
        </pc:spChg>
        <pc:spChg chg="mod">
          <ac:chgData name="Hayley Wentel" userId="S::hayley.wentel@connahsquayhs.org.uk::88a8e3f5-b939-4634-a361-b74f35b5778d" providerId="AD" clId="Web-{7D966484-6333-5D9A-4806-921258A053F7}" dt="2024-06-28T10:01:03.667" v="137" actId="20577"/>
          <ac:spMkLst>
            <pc:docMk/>
            <pc:sldMk cId="632769890" sldId="284"/>
            <ac:spMk id="11" creationId="{73CA8E55-50A9-4198-412B-A239F349004B}"/>
          </ac:spMkLst>
        </pc:spChg>
      </pc:sldChg>
      <pc:sldChg chg="modSp">
        <pc:chgData name="Hayley Wentel" userId="S::hayley.wentel@connahsquayhs.org.uk::88a8e3f5-b939-4634-a361-b74f35b5778d" providerId="AD" clId="Web-{7D966484-6333-5D9A-4806-921258A053F7}" dt="2024-06-28T09:40:03.096" v="43" actId="20577"/>
        <pc:sldMkLst>
          <pc:docMk/>
          <pc:sldMk cId="3948252949" sldId="286"/>
        </pc:sldMkLst>
        <pc:spChg chg="mod">
          <ac:chgData name="Hayley Wentel" userId="S::hayley.wentel@connahsquayhs.org.uk::88a8e3f5-b939-4634-a361-b74f35b5778d" providerId="AD" clId="Web-{7D966484-6333-5D9A-4806-921258A053F7}" dt="2024-06-28T09:40:03.096" v="43" actId="20577"/>
          <ac:spMkLst>
            <pc:docMk/>
            <pc:sldMk cId="3948252949" sldId="286"/>
            <ac:spMk id="2" creationId="{00000000-0000-0000-0000-000000000000}"/>
          </ac:spMkLst>
        </pc:spChg>
        <pc:spChg chg="mod">
          <ac:chgData name="Hayley Wentel" userId="S::hayley.wentel@connahsquayhs.org.uk::88a8e3f5-b939-4634-a361-b74f35b5778d" providerId="AD" clId="Web-{7D966484-6333-5D9A-4806-921258A053F7}" dt="2024-06-28T09:34:11.163" v="12"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Hayley Wentel" userId="S::hayley.wentel@connahsquayhs.org.uk::88a8e3f5-b939-4634-a361-b74f35b5778d" providerId="AD" clId="Web-{C4084A95-9E94-CD90-529F-11F53CC02649}"/>
    <pc:docChg chg="modSld">
      <pc:chgData name="Hayley Wentel" userId="S::hayley.wentel@connahsquayhs.org.uk::88a8e3f5-b939-4634-a361-b74f35b5778d" providerId="AD" clId="Web-{C4084A95-9E94-CD90-529F-11F53CC02649}" dt="2024-06-28T10:54:18.402" v="27" actId="20577"/>
      <pc:docMkLst>
        <pc:docMk/>
      </pc:docMkLst>
      <pc:sldChg chg="modSp">
        <pc:chgData name="Hayley Wentel" userId="S::hayley.wentel@connahsquayhs.org.uk::88a8e3f5-b939-4634-a361-b74f35b5778d" providerId="AD" clId="Web-{C4084A95-9E94-CD90-529F-11F53CC02649}" dt="2024-06-28T10:51:43.553" v="20" actId="20577"/>
        <pc:sldMkLst>
          <pc:docMk/>
          <pc:sldMk cId="1981651252" sldId="278"/>
        </pc:sldMkLst>
        <pc:spChg chg="mod">
          <ac:chgData name="Hayley Wentel" userId="S::hayley.wentel@connahsquayhs.org.uk::88a8e3f5-b939-4634-a361-b74f35b5778d" providerId="AD" clId="Web-{C4084A95-9E94-CD90-529F-11F53CC02649}" dt="2024-06-28T10:51:43.553" v="20" actId="20577"/>
          <ac:spMkLst>
            <pc:docMk/>
            <pc:sldMk cId="1981651252" sldId="278"/>
            <ac:spMk id="7" creationId="{2E5624FB-155B-4395-46B6-A4D8F5D58C9A}"/>
          </ac:spMkLst>
        </pc:spChg>
      </pc:sldChg>
      <pc:sldChg chg="modSp">
        <pc:chgData name="Hayley Wentel" userId="S::hayley.wentel@connahsquayhs.org.uk::88a8e3f5-b939-4634-a361-b74f35b5778d" providerId="AD" clId="Web-{C4084A95-9E94-CD90-529F-11F53CC02649}" dt="2024-06-28T10:54:18.402" v="27" actId="20577"/>
        <pc:sldMkLst>
          <pc:docMk/>
          <pc:sldMk cId="2744657230" sldId="279"/>
        </pc:sldMkLst>
        <pc:spChg chg="mod">
          <ac:chgData name="Hayley Wentel" userId="S::hayley.wentel@connahsquayhs.org.uk::88a8e3f5-b939-4634-a361-b74f35b5778d" providerId="AD" clId="Web-{C4084A95-9E94-CD90-529F-11F53CC02649}" dt="2024-06-28T10:51:51.616" v="21" actId="20577"/>
          <ac:spMkLst>
            <pc:docMk/>
            <pc:sldMk cId="2744657230" sldId="279"/>
            <ac:spMk id="4" creationId="{74C831F6-864D-BABA-AF92-E2DAAB3A976C}"/>
          </ac:spMkLst>
        </pc:spChg>
        <pc:spChg chg="mod">
          <ac:chgData name="Hayley Wentel" userId="S::hayley.wentel@connahsquayhs.org.uk::88a8e3f5-b939-4634-a361-b74f35b5778d" providerId="AD" clId="Web-{C4084A95-9E94-CD90-529F-11F53CC02649}" dt="2024-06-28T10:51:56.678" v="22" actId="20577"/>
          <ac:spMkLst>
            <pc:docMk/>
            <pc:sldMk cId="2744657230" sldId="279"/>
            <ac:spMk id="6" creationId="{BBFAC2B0-088A-A742-E984-08816EB2A534}"/>
          </ac:spMkLst>
        </pc:spChg>
        <pc:spChg chg="mod">
          <ac:chgData name="Hayley Wentel" userId="S::hayley.wentel@connahsquayhs.org.uk::88a8e3f5-b939-4634-a361-b74f35b5778d" providerId="AD" clId="Web-{C4084A95-9E94-CD90-529F-11F53CC02649}" dt="2024-06-28T10:52:34.992" v="25" actId="20577"/>
          <ac:spMkLst>
            <pc:docMk/>
            <pc:sldMk cId="2744657230" sldId="279"/>
            <ac:spMk id="9" creationId="{FAC0EE1F-6170-8836-2429-E17EDAC6A750}"/>
          </ac:spMkLst>
        </pc:spChg>
        <pc:spChg chg="mod">
          <ac:chgData name="Hayley Wentel" userId="S::hayley.wentel@connahsquayhs.org.uk::88a8e3f5-b939-4634-a361-b74f35b5778d" providerId="AD" clId="Web-{C4084A95-9E94-CD90-529F-11F53CC02649}" dt="2024-06-28T10:54:18.402" v="27" actId="20577"/>
          <ac:spMkLst>
            <pc:docMk/>
            <pc:sldMk cId="2744657230" sldId="279"/>
            <ac:spMk id="11" creationId="{BE434E36-C7AA-5216-328F-AB4594226D84}"/>
          </ac:spMkLst>
        </pc:spChg>
      </pc:sldChg>
      <pc:sldChg chg="modSp">
        <pc:chgData name="Hayley Wentel" userId="S::hayley.wentel@connahsquayhs.org.uk::88a8e3f5-b939-4634-a361-b74f35b5778d" providerId="AD" clId="Web-{C4084A95-9E94-CD90-529F-11F53CC02649}" dt="2024-06-28T10:41:30.130" v="18" actId="20577"/>
        <pc:sldMkLst>
          <pc:docMk/>
          <pc:sldMk cId="632769890" sldId="284"/>
        </pc:sldMkLst>
        <pc:spChg chg="mod">
          <ac:chgData name="Hayley Wentel" userId="S::hayley.wentel@connahsquayhs.org.uk::88a8e3f5-b939-4634-a361-b74f35b5778d" providerId="AD" clId="Web-{C4084A95-9E94-CD90-529F-11F53CC02649}" dt="2024-06-28T10:41:30.130" v="18" actId="20577"/>
          <ac:spMkLst>
            <pc:docMk/>
            <pc:sldMk cId="632769890" sldId="284"/>
            <ac:spMk id="9" creationId="{E5C5155A-67AA-9F8F-5734-B567AC294D97}"/>
          </ac:spMkLst>
        </pc:spChg>
        <pc:spChg chg="mod">
          <ac:chgData name="Hayley Wentel" userId="S::hayley.wentel@connahsquayhs.org.uk::88a8e3f5-b939-4634-a361-b74f35b5778d" providerId="AD" clId="Web-{C4084A95-9E94-CD90-529F-11F53CC02649}" dt="2024-06-28T10:41:24.458" v="15" actId="20577"/>
          <ac:spMkLst>
            <pc:docMk/>
            <pc:sldMk cId="632769890" sldId="284"/>
            <ac:spMk id="11" creationId="{73CA8E55-50A9-4198-412B-A239F349004B}"/>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Sian Davies" userId="S::sian.davies@connahsquayhs.org.uk::5e1bb527-8a04-4f10-b1b9-a8041d4d7767" providerId="AD" clId="Web-{BE821FD3-44A6-BD00-BCBF-FF777569A772}"/>
    <pc:docChg chg="addSld modSld">
      <pc:chgData name="Sian Davies" userId="S::sian.davies@connahsquayhs.org.uk::5e1bb527-8a04-4f10-b1b9-a8041d4d7767" providerId="AD" clId="Web-{BE821FD3-44A6-BD00-BCBF-FF777569A772}" dt="2024-07-01T13:42:45.458" v="6" actId="14100"/>
      <pc:docMkLst>
        <pc:docMk/>
      </pc:docMkLst>
      <pc:sldChg chg="addSp delSp modSp">
        <pc:chgData name="Sian Davies" userId="S::sian.davies@connahsquayhs.org.uk::5e1bb527-8a04-4f10-b1b9-a8041d4d7767" providerId="AD" clId="Web-{BE821FD3-44A6-BD00-BCBF-FF777569A772}" dt="2024-07-01T13:42:45.458" v="6" actId="14100"/>
        <pc:sldMkLst>
          <pc:docMk/>
          <pc:sldMk cId="3122446814" sldId="281"/>
        </pc:sldMkLst>
        <pc:spChg chg="mod">
          <ac:chgData name="Sian Davies" userId="S::sian.davies@connahsquayhs.org.uk::5e1bb527-8a04-4f10-b1b9-a8041d4d7767" providerId="AD" clId="Web-{BE821FD3-44A6-BD00-BCBF-FF777569A772}" dt="2024-07-01T13:42:45.458" v="6" actId="14100"/>
          <ac:spMkLst>
            <pc:docMk/>
            <pc:sldMk cId="3122446814" sldId="281"/>
            <ac:spMk id="2" creationId="{C8A5A3AB-29F2-8D94-41F2-D482551BC57C}"/>
          </ac:spMkLst>
        </pc:spChg>
        <pc:spChg chg="mod">
          <ac:chgData name="Sian Davies" userId="S::sian.davies@connahsquayhs.org.uk::5e1bb527-8a04-4f10-b1b9-a8041d4d7767" providerId="AD" clId="Web-{BE821FD3-44A6-BD00-BCBF-FF777569A772}" dt="2024-07-01T13:42:43.114" v="5" actId="14100"/>
          <ac:spMkLst>
            <pc:docMk/>
            <pc:sldMk cId="3122446814" sldId="281"/>
            <ac:spMk id="3" creationId="{CE6D4E93-F28E-CF6E-949C-A1757BDC9633}"/>
          </ac:spMkLst>
        </pc:spChg>
        <pc:spChg chg="del">
          <ac:chgData name="Sian Davies" userId="S::sian.davies@connahsquayhs.org.uk::5e1bb527-8a04-4f10-b1b9-a8041d4d7767" providerId="AD" clId="Web-{BE821FD3-44A6-BD00-BCBF-FF777569A772}" dt="2024-07-01T13:42:34.816" v="1"/>
          <ac:spMkLst>
            <pc:docMk/>
            <pc:sldMk cId="3122446814" sldId="281"/>
            <ac:spMk id="4" creationId="{A0DCDB6C-1C66-8A65-DDEF-2800BCE839BE}"/>
          </ac:spMkLst>
        </pc:spChg>
        <pc:spChg chg="del">
          <ac:chgData name="Sian Davies" userId="S::sian.davies@connahsquayhs.org.uk::5e1bb527-8a04-4f10-b1b9-a8041d4d7767" providerId="AD" clId="Web-{BE821FD3-44A6-BD00-BCBF-FF777569A772}" dt="2024-07-01T13:42:40.520" v="4"/>
          <ac:spMkLst>
            <pc:docMk/>
            <pc:sldMk cId="3122446814" sldId="281"/>
            <ac:spMk id="5" creationId="{FE4E8A25-88BA-AB67-6310-45508AB4D528}"/>
          </ac:spMkLst>
        </pc:spChg>
        <pc:spChg chg="add del mod">
          <ac:chgData name="Sian Davies" userId="S::sian.davies@connahsquayhs.org.uk::5e1bb527-8a04-4f10-b1b9-a8041d4d7767" providerId="AD" clId="Web-{BE821FD3-44A6-BD00-BCBF-FF777569A772}" dt="2024-07-01T13:42:37.239" v="2"/>
          <ac:spMkLst>
            <pc:docMk/>
            <pc:sldMk cId="3122446814" sldId="281"/>
            <ac:spMk id="8" creationId="{EE457FB1-EBBC-148F-72C3-873C98335425}"/>
          </ac:spMkLst>
        </pc:spChg>
        <pc:graphicFrameChg chg="del">
          <ac:chgData name="Sian Davies" userId="S::sian.davies@connahsquayhs.org.uk::5e1bb527-8a04-4f10-b1b9-a8041d4d7767" providerId="AD" clId="Web-{BE821FD3-44A6-BD00-BCBF-FF777569A772}" dt="2024-07-01T13:42:39.051" v="3"/>
          <ac:graphicFrameMkLst>
            <pc:docMk/>
            <pc:sldMk cId="3122446814" sldId="281"/>
            <ac:graphicFrameMk id="7" creationId="{78550E19-84EA-DED1-0946-1DCDB60B573C}"/>
          </ac:graphicFrameMkLst>
        </pc:graphicFrameChg>
      </pc:sldChg>
      <pc:sldChg chg="add">
        <pc:chgData name="Sian Davies" userId="S::sian.davies@connahsquayhs.org.uk::5e1bb527-8a04-4f10-b1b9-a8041d4d7767" providerId="AD" clId="Web-{BE821FD3-44A6-BD00-BCBF-FF777569A772}" dt="2024-07-01T13:42:27.128" v="0"/>
        <pc:sldMkLst>
          <pc:docMk/>
          <pc:sldMk cId="1160426772" sldId="287"/>
        </pc:sldMkLst>
      </pc:sldChg>
    </pc:docChg>
  </pc:docChgLst>
  <pc:docChgLst>
    <pc:chgData clId="Web-{447DFBA9-2542-481B-D690-1DA3E6D6F5BC}"/>
    <pc:docChg chg="modSld">
      <pc:chgData name="" userId="" providerId="" clId="Web-{447DFBA9-2542-481B-D690-1DA3E6D6F5BC}" dt="2024-07-01T11:15:25.525" v="0" actId="20577"/>
      <pc:docMkLst>
        <pc:docMk/>
      </pc:docMkLst>
      <pc:sldChg chg="modSp">
        <pc:chgData name="" userId="" providerId="" clId="Web-{447DFBA9-2542-481B-D690-1DA3E6D6F5BC}" dt="2024-07-01T11:15:25.525" v="0" actId="20577"/>
        <pc:sldMkLst>
          <pc:docMk/>
          <pc:sldMk cId="3948252949" sldId="286"/>
        </pc:sldMkLst>
        <pc:spChg chg="mod">
          <ac:chgData name="" userId="" providerId="" clId="Web-{447DFBA9-2542-481B-D690-1DA3E6D6F5BC}" dt="2024-07-01T11:15:25.525" v="0"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MASSILIA VF"/>
              </a:rPr>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Citizenship</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91151"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91151"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6638" y="1562"/>
            <a:ext cx="10696330" cy="356498"/>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1A3C9A1C-408E-31F2-2D2B-32955DC150D0}"/>
              </a:ext>
            </a:extLst>
          </p:cNvPr>
          <p:cNvGraphicFramePr>
            <a:graphicFrameLocks noGrp="1"/>
          </p:cNvGraphicFramePr>
          <p:nvPr/>
        </p:nvGraphicFramePr>
        <p:xfrm>
          <a:off x="860" y="363529"/>
          <a:ext cx="10680976" cy="7486368"/>
        </p:xfrm>
        <a:graphic>
          <a:graphicData uri="http://schemas.openxmlformats.org/drawingml/2006/table">
            <a:tbl>
              <a:tblPr bandRow="1">
                <a:tableStyleId>{5C22544A-7EE6-4342-B048-85BDC9FD1C3A}</a:tableStyleId>
              </a:tblPr>
              <a:tblGrid>
                <a:gridCol w="432909">
                  <a:extLst>
                    <a:ext uri="{9D8B030D-6E8A-4147-A177-3AD203B41FA5}">
                      <a16:colId xmlns:a16="http://schemas.microsoft.com/office/drawing/2014/main" val="478412160"/>
                    </a:ext>
                  </a:extLst>
                </a:gridCol>
                <a:gridCol w="2344135">
                  <a:extLst>
                    <a:ext uri="{9D8B030D-6E8A-4147-A177-3AD203B41FA5}">
                      <a16:colId xmlns:a16="http://schemas.microsoft.com/office/drawing/2014/main" val="3418382483"/>
                    </a:ext>
                  </a:extLst>
                </a:gridCol>
                <a:gridCol w="4496546">
                  <a:extLst>
                    <a:ext uri="{9D8B030D-6E8A-4147-A177-3AD203B41FA5}">
                      <a16:colId xmlns:a16="http://schemas.microsoft.com/office/drawing/2014/main" val="1347966976"/>
                    </a:ext>
                  </a:extLst>
                </a:gridCol>
                <a:gridCol w="3407386">
                  <a:extLst>
                    <a:ext uri="{9D8B030D-6E8A-4147-A177-3AD203B41FA5}">
                      <a16:colId xmlns:a16="http://schemas.microsoft.com/office/drawing/2014/main" val="3358467987"/>
                    </a:ext>
                  </a:extLst>
                </a:gridCol>
              </a:tblGrid>
              <a:tr h="190500">
                <a:tc rowSpan="6">
                  <a:txBody>
                    <a:bodyPr/>
                    <a:lstStyle/>
                    <a:p>
                      <a:pPr lvl="0" algn="l">
                        <a:buNone/>
                      </a:pPr>
                      <a:endParaRPr lang="en-US" sz="3600" b="0" i="0" dirty="0">
                        <a:effectLst/>
                        <a:latin typeface="Calibri"/>
                      </a:endParaRPr>
                    </a:p>
                    <a:p>
                      <a:pPr lvl="0" algn="l">
                        <a:buNone/>
                      </a:pPr>
                      <a:endParaRPr lang="en-US" sz="3600" b="0" i="0" dirty="0">
                        <a:effectLst/>
                        <a:latin typeface="Calibri"/>
                      </a:endParaRPr>
                    </a:p>
                    <a:p>
                      <a:pPr lvl="0" algn="l">
                        <a:buNone/>
                      </a:pPr>
                      <a:r>
                        <a:rPr lang="en-US" sz="3600" b="0" i="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Internet Safety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Introduction to internet safety, focusing on the basic principles of keeping personal information private. Activities include identifying safe vs unsafe online behaviors.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Principles of internet safety; how to identify personal information.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4090690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err="1">
                          <a:effectLst/>
                          <a:latin typeface="Calibri"/>
                        </a:rPr>
                        <a:t>Recognising</a:t>
                      </a:r>
                      <a:r>
                        <a:rPr lang="en-US" sz="900" b="0" i="0" dirty="0">
                          <a:effectLst/>
                          <a:latin typeface="Calibri"/>
                        </a:rPr>
                        <a:t> and Responding to Cyberbullying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Discuss what cyberbullying is, its effects, and how to respond to it, including reporting mechanisms. Role-play scenarios are used for demonstration.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Definition of cyberbullying, its impact, and responding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64868513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Preventing Online Identity Theft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Explore how identity theft occurs online and ways to protect oneself, including password security.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online identity theft occurs; methods of protection.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07914604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Using Appropriate Language Online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Examine the importance of using respectful and appropriate language online. Role-play and discussion are used.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Importance of respectful online communication.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523137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Being a Safe Digital Citizen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Define digital citizenship and discuss the responsibilities involved. Activities include creating a digital citizenship pledge.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Components of safe digital citizenship.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9700685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and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Learn what digital footprints are and how actions online contribute to this. Students will assess their own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digital footprints are created and managed.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87250535"/>
                  </a:ext>
                </a:extLst>
              </a:tr>
              <a:tr h="190500">
                <a:tc rowSpan="7">
                  <a:txBody>
                    <a:bodyPr/>
                    <a:lstStyle/>
                    <a:p>
                      <a:pPr lvl="0" algn="l">
                        <a:buNone/>
                      </a:pPr>
                      <a:r>
                        <a:rPr lang="en-US" sz="3600" b="0" i="0" u="none" strike="noStrike" noProof="0" dirty="0">
                          <a:solidFill>
                            <a:srgbClr val="000000"/>
                          </a:solidFill>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err="1">
                          <a:effectLst/>
                          <a:latin typeface="Calibri"/>
                        </a:rPr>
                        <a:t>Analysing</a:t>
                      </a:r>
                      <a:r>
                        <a:rPr lang="en-US" sz="900" b="0" i="0" dirty="0">
                          <a:effectLst/>
                          <a:latin typeface="Calibri"/>
                        </a:rPr>
                        <a:t> My Media Consumption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Students reflect on their media consumption and its influences.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Influence of media on perceptions and behavior.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3522401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Understanding Copyright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Introduction to copyright, including what it protects and why it’s important. Case studies on copyright infringement are </a:t>
                      </a:r>
                      <a:r>
                        <a:rPr lang="en-US" sz="900" b="0" i="0" err="1">
                          <a:effectLst/>
                          <a:latin typeface="Calibri"/>
                        </a:rPr>
                        <a:t>analysed</a:t>
                      </a:r>
                      <a:r>
                        <a:rPr lang="en-US" sz="900" b="0" i="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Basics of copyright laws.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88734641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Developing My Online Identity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Discuss the creation of online identities and their impact on personal and professional life. Create positive online bios.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Impact of online identities.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291508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Navigating Social Media Responsibly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Explore the functionalities and responsibilities of using social media platforms. Discuss the concept of a digital footprint in the context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Safe and responsible use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8194928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Consequences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Learn about the legal and ethical consequences of illegal downloading and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Legal and ethical implications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2125719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Assessing Technology's Impact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Debate the positive and negative effects of technology on society, including its impact on human interaction and mental health.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Positive and negative impacts of technology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24321259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Identifying Trustworthy Sites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Skills for evaluating the credibility of online sources, including checking for authorship and date of publication.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Criteria for evaluating website credibility.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572185407"/>
                  </a:ext>
                </a:extLst>
              </a:tr>
              <a:tr h="190500">
                <a:tc rowSpan="5">
                  <a:txBody>
                    <a:bodyPr/>
                    <a:lstStyle/>
                    <a:p>
                      <a:pPr lvl="0" algn="l">
                        <a:buNone/>
                      </a:pPr>
                      <a:r>
                        <a:rPr lang="en-US" sz="3600" b="0" i="0" u="none" strike="noStrike" noProof="0" dirty="0">
                          <a:solidFill>
                            <a:srgbClr val="000000"/>
                          </a:solidFill>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Revisiting Copyright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Deepen understanding of copyright, focusing on fair use, and creative commons. Activities include creating a work and determining its copyright status.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Advanced concepts in copyright, fair use, and creative commons.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306024777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Managing Digital Footprints Effectively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positively managing and controlling digital footprints, including privacy settings and online </a:t>
                      </a:r>
                      <a:r>
                        <a:rPr lang="en-US" sz="900" b="0" i="0" err="1">
                          <a:effectLst/>
                          <a:latin typeface="Calibri"/>
                        </a:rPr>
                        <a:t>behaviour</a:t>
                      </a:r>
                      <a:r>
                        <a:rPr lang="en-US" sz="900" b="0" i="0" dirty="0">
                          <a:effectLst/>
                          <a:latin typeface="Calibri"/>
                        </a:rPr>
                        <a:t> adjustments.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7977822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Creating an Effective Online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Students create or revise their online profiles/portfolios with a focus on positive online presence and safety.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Best practices for online profiles and digital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5226272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Responsibly Using Social Media for Personal Branding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Explore how to use social media responsibly to build a personal brand. Case studies of successful online presences are reviewed.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Building a responsible and effective personal brand on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939276592"/>
                  </a:ext>
                </a:extLst>
              </a:tr>
              <a:tr h="506448">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Evaluating Our Relationship with Technology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Reflect on personal technology use, its impact on daily life, and strategies to maintain a healthy digital lifestyle.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Self-assessment and management of personal technology use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4011243584"/>
                  </a:ext>
                </a:extLst>
              </a:tr>
            </a:tbl>
          </a:graphicData>
        </a:graphic>
      </p:graphicFrame>
    </p:spTree>
    <p:extLst>
      <p:ext uri="{BB962C8B-B14F-4D97-AF65-F5344CB8AC3E}">
        <p14:creationId xmlns:p14="http://schemas.microsoft.com/office/powerpoint/2010/main" val="116042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20000"/>
          </a:bodyPr>
          <a:lstStyle/>
          <a:p>
            <a:endParaRPr lang="en-US" sz="900" dirty="0"/>
          </a:p>
          <a:p>
            <a:pPr>
              <a:lnSpc>
                <a:spcPct val="100000"/>
              </a:lnSpc>
              <a:spcBef>
                <a:spcPts val="0"/>
              </a:spcBef>
            </a:pPr>
            <a:r>
              <a:rPr lang="en-GB" sz="2000" b="1" dirty="0">
                <a:solidFill>
                  <a:srgbClr val="1F1F1F"/>
                </a:solidFill>
                <a:latin typeface="Arial"/>
                <a:ea typeface="Calibri"/>
                <a:cs typeface="Arial"/>
              </a:rPr>
              <a:t>Digital Competency Framework: Citizenship </a:t>
            </a:r>
            <a:r>
              <a:rPr lang="en-GB" sz="2000" b="1" dirty="0" err="1">
                <a:solidFill>
                  <a:srgbClr val="1F1F1F"/>
                </a:solidFill>
                <a:latin typeface="Arial"/>
                <a:ea typeface="Calibri"/>
                <a:cs typeface="Arial"/>
              </a:rPr>
              <a:t>Strand:</a:t>
            </a:r>
            <a:r>
              <a:rPr lang="en-GB" sz="2000" dirty="0" err="1">
                <a:solidFill>
                  <a:srgbClr val="1F1F1F"/>
                </a:solidFill>
                <a:latin typeface="Arial"/>
                <a:ea typeface="Calibri"/>
                <a:cs typeface="Arial"/>
              </a:rPr>
              <a:t>Through</a:t>
            </a:r>
            <a:r>
              <a:rPr lang="en-GB" sz="2000" dirty="0">
                <a:solidFill>
                  <a:srgbClr val="1F1F1F"/>
                </a:solidFill>
                <a:latin typeface="Arial"/>
                <a:ea typeface="Calibri"/>
                <a:cs typeface="Arial"/>
              </a:rPr>
              <a:t> these elements learners will engage with what it means to be a conscientious digital citizen who contributes positively to the digital world around them and who critically evaluates their place within this digital world.</a:t>
            </a:r>
            <a:r>
              <a:rPr lang="en-US" sz="2000" dirty="0">
                <a:solidFill>
                  <a:srgbClr val="1F1F1F"/>
                </a:solidFill>
                <a:latin typeface="Arial"/>
                <a:ea typeface="Calibri"/>
                <a:cs typeface="Arial"/>
              </a:rPr>
              <a:t>.</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2000">
              <a:solidFill>
                <a:srgbClr val="1F1F1F"/>
              </a:solidFill>
              <a:latin typeface="Arial"/>
              <a:ea typeface="Calibri"/>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dirty="0">
                <a:solidFill>
                  <a:srgbClr val="1F1F1F"/>
                </a:solidFill>
                <a:latin typeface="Calibri"/>
                <a:ea typeface="Calibri"/>
                <a:cs typeface="Calibri"/>
              </a:rPr>
              <a:t>Ethical, informed citizens</a:t>
            </a:r>
            <a:r>
              <a:rPr lang="en-GB" sz="1100" dirty="0">
                <a:solidFill>
                  <a:srgbClr val="1F1F1F"/>
                </a:solidFill>
                <a:latin typeface="Calibri"/>
                <a:ea typeface="Calibri"/>
                <a:cs typeface="Calibri"/>
              </a:rPr>
              <a:t> who understand and consider the impact of their actions when making choices and acting, and are ready to be citizens of Wales and the world.</a:t>
            </a:r>
          </a:p>
          <a:p>
            <a:pPr>
              <a:buFont typeface="Arial"/>
              <a:buChar char="•"/>
            </a:pPr>
            <a:r>
              <a:rPr lang="en-GB" sz="1100" b="1" dirty="0">
                <a:solidFill>
                  <a:srgbClr val="1F1F1F"/>
                </a:solidFill>
                <a:latin typeface="Calibri"/>
                <a:ea typeface="Calibri"/>
                <a:cs typeface="Calibri"/>
              </a:rPr>
              <a:t>Healthy, confident individuals</a:t>
            </a:r>
            <a:r>
              <a:rPr lang="en-GB" sz="1100" dirty="0">
                <a:solidFill>
                  <a:srgbClr val="1F1F1F"/>
                </a:solidFill>
                <a:latin typeface="Calibri"/>
                <a:ea typeface="Calibri"/>
                <a:cs typeface="Calibri"/>
              </a:rPr>
              <a:t> who are building their mental and emotional well-being by developing confidence, resilience empathy, and are ready to lead fulfilling lives as valued members of society.</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pPr>
              <a:lnSpc>
                <a:spcPct val="120000"/>
              </a:lnSpc>
              <a:spcBef>
                <a:spcPts val="0"/>
              </a:spcBef>
            </a:pPr>
            <a:r>
              <a:rPr lang="en-GB" sz="1100">
                <a:latin typeface="Calibri"/>
                <a:ea typeface="Calibri"/>
                <a:cs typeface="Calibri"/>
              </a:rPr>
              <a:t>Writing - 5.4</a:t>
            </a:r>
            <a:endParaRPr lang="en-US" sz="1100">
              <a:latin typeface="Calibri"/>
              <a:ea typeface="Calibri"/>
              <a:cs typeface="Calibri"/>
            </a:endParaRPr>
          </a:p>
          <a:p>
            <a:pPr marL="285750">
              <a:lnSpc>
                <a:spcPct val="120000"/>
              </a:lnSpc>
              <a:spcBef>
                <a:spcPts val="0"/>
              </a:spcBef>
              <a:buFont typeface="Symbol"/>
              <a:buChar char="•"/>
            </a:pPr>
            <a:r>
              <a:rPr lang="en-GB" sz="1100">
                <a:latin typeface="Calibri"/>
                <a:ea typeface="Calibri"/>
                <a:cs typeface="Calibri"/>
              </a:rPr>
              <a:t>I can write for different purposes and authentic audiences, real or imagined.</a:t>
            </a:r>
            <a:endParaRPr lang="en-US" sz="1100">
              <a:latin typeface="Calibri"/>
              <a:ea typeface="Calibri"/>
              <a:cs typeface="Calibri"/>
            </a:endParaRPr>
          </a:p>
          <a:p>
            <a:pPr>
              <a:lnSpc>
                <a:spcPct val="120000"/>
              </a:lnSpc>
              <a:spcBef>
                <a:spcPts val="0"/>
              </a:spcBef>
            </a:pPr>
            <a:r>
              <a:rPr lang="en-GB" sz="1100">
                <a:latin typeface="Calibri"/>
                <a:ea typeface="Calibri"/>
                <a:cs typeface="Calibri"/>
              </a:rPr>
              <a:t>DCF 1.1 Citizenship –Identity, image and reputation</a:t>
            </a:r>
            <a:endParaRPr lang="en-US" sz="1100">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understand that I have a digital footprint and that this information can be searched, copied and passed on.</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discuss the benefits and risks of presenting myself in different ways online.</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use strategies for guarding myself against identity theft and online scams that try to access my personal information.</a:t>
            </a:r>
            <a:endParaRPr lang="en-US" sz="1100">
              <a:solidFill>
                <a:srgbClr val="444444"/>
              </a:solidFill>
              <a:latin typeface="Calibri"/>
              <a:ea typeface="Calibri"/>
              <a:cs typeface="Calibri"/>
            </a:endParaRPr>
          </a:p>
          <a:p>
            <a:pPr>
              <a:lnSpc>
                <a:spcPct val="120000"/>
              </a:lnSpc>
              <a:spcBef>
                <a:spcPts val="0"/>
              </a:spcBef>
            </a:pPr>
            <a:r>
              <a:rPr lang="en-GB" sz="1100">
                <a:solidFill>
                  <a:srgbClr val="444444"/>
                </a:solidFill>
                <a:latin typeface="Calibri"/>
                <a:ea typeface="Calibri"/>
                <a:cs typeface="Calibri"/>
              </a:rPr>
              <a:t>DCF 1.2 Citizenship – Health and well-being</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reflect on the role of digital media in my life and habits.</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demonstrate healthy online behaviours and identify unacceptable behaviour.</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identify ways of reporting unacceptable online behaviour.</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identify stereotypes and their impact in a range of media.</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make informed choices while making online choices, including making in-app purchases and clicking on adverts.</a:t>
            </a:r>
            <a:endParaRPr lang="en-US" sz="1100">
              <a:solidFill>
                <a:srgbClr val="444444"/>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a:solidFill>
                  <a:srgbClr val="000000"/>
                </a:solidFill>
                <a:latin typeface="Calibri"/>
                <a:ea typeface="Calibri"/>
                <a:cs typeface="Calibri"/>
              </a:rPr>
              <a:t> to create a suitable digital asset that meets the need of the brief and uses the correct digital asset </a:t>
            </a:r>
            <a:r>
              <a:rPr lang="en-GB" sz="1200" dirty="0">
                <a:solidFill>
                  <a:srgbClr val="000000"/>
                </a:solidFill>
                <a:latin typeface="Calibri"/>
                <a:ea typeface="Calibri"/>
                <a:cs typeface="Calibri"/>
              </a:rPr>
              <a:t>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a:lnSpc>
                <a:spcPct val="120000"/>
              </a:lnSpc>
              <a:spcBef>
                <a:spcPts val="0"/>
              </a:spcBef>
            </a:pPr>
            <a:r>
              <a:rPr lang="en-GB" sz="1100">
                <a:solidFill>
                  <a:srgbClr val="000000"/>
                </a:solidFill>
                <a:latin typeface="Calibri"/>
                <a:ea typeface="Calibri"/>
                <a:cs typeface="Calibri"/>
              </a:rPr>
              <a:t>Learners will demonstrate each of the pedagogical principles outlined below:</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means employing a blend of approaches including those that promote problem-solving, creative and critical thinking - </a:t>
            </a:r>
            <a:r>
              <a:rPr lang="en-GB" sz="1100" b="1">
                <a:solidFill>
                  <a:srgbClr val="000000"/>
                </a:solidFill>
                <a:latin typeface="Calibri"/>
                <a:ea typeface="Calibri"/>
                <a:cs typeface="Calibri"/>
              </a:rPr>
              <a:t>Research will be carried out online which will promote critical thinking.  Learners will be asked to use their research skills to develop their prior knowledge and understanding.</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sets tasks and selects resources that build on previous knowledge and experience and engage interest -</a:t>
            </a:r>
            <a:r>
              <a:rPr lang="en-GB" sz="1100" b="1">
                <a:solidFill>
                  <a:srgbClr val="000000"/>
                </a:solidFill>
                <a:latin typeface="Calibri"/>
                <a:ea typeface="Calibri"/>
                <a:cs typeface="Calibri"/>
              </a:rPr>
              <a:t>Learners will be set a number of different tasks, including creating presentations, posters, leaflets etc that will raise the awareness of particular issues that may occur when not being a responsible digital citizen.  They will build on their prior knowledge from year 7, where they will have studied the Citizenship strand of the curriculum.</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creates authentic contexts for learning - </a:t>
            </a:r>
            <a:r>
              <a:rPr lang="en-GB" sz="1100" b="1">
                <a:solidFill>
                  <a:srgbClr val="000000"/>
                </a:solidFill>
                <a:latin typeface="Calibri"/>
                <a:ea typeface="Calibri"/>
                <a:cs typeface="Calibri"/>
              </a:rPr>
              <a:t>Learners are using lots of different digital platforms in their everyday lives, this unit of learning allows us to use real life examples to show how real these situations are.</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regularly reinforces the cross-curricular skills of digital competence, and provides opportunities to practise it - </a:t>
            </a:r>
            <a:r>
              <a:rPr lang="en-GB" sz="1100" b="1">
                <a:solidFill>
                  <a:srgbClr val="000000"/>
                </a:solidFill>
                <a:latin typeface="Calibri"/>
                <a:ea typeface="Calibri"/>
                <a:cs typeface="Calibri"/>
              </a:rPr>
              <a:t>Throughout this unit of learning, learning will be accessing the citizenship strand of the digital competency framework.</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encourages learners to take increasing responsibility for their own learning - </a:t>
            </a:r>
            <a:r>
              <a:rPr lang="en-GB" sz="1100" b="1">
                <a:solidFill>
                  <a:srgbClr val="000000"/>
                </a:solidFill>
                <a:latin typeface="Calibri"/>
                <a:ea typeface="Calibri"/>
                <a:cs typeface="Calibri"/>
              </a:rPr>
              <a:t>Learners are encouraged to take pride in their work, include all of the relevant facts and ensure that their work is of the best standard.  Steps to success are displayed in every lesson and learners are encouraged to include all steps in their final product.</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supports social and emotional development and positive relationships </a:t>
            </a:r>
            <a:r>
              <a:rPr lang="en-GB" sz="1100" b="1">
                <a:solidFill>
                  <a:srgbClr val="000000"/>
                </a:solidFill>
                <a:latin typeface="Calibri"/>
                <a:ea typeface="Calibri"/>
                <a:cs typeface="Calibri"/>
              </a:rPr>
              <a:t>-</a:t>
            </a:r>
            <a:r>
              <a:rPr lang="en-GB" sz="1100" dirty="0">
                <a:solidFill>
                  <a:srgbClr val="000000"/>
                </a:solidFill>
                <a:latin typeface="Calibri"/>
                <a:ea typeface="Calibri"/>
                <a:cs typeface="Calibri"/>
              </a:rPr>
              <a:t> </a:t>
            </a:r>
            <a:r>
              <a:rPr lang="en-GB" sz="1100" b="1">
                <a:solidFill>
                  <a:srgbClr val="000000"/>
                </a:solidFill>
                <a:latin typeface="Calibri"/>
                <a:ea typeface="Calibri"/>
                <a:cs typeface="Calibri"/>
              </a:rPr>
              <a:t>This unit of learning will support social and emotional development and help build positive relationships.</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encourages collaboration. - </a:t>
            </a:r>
            <a:r>
              <a:rPr lang="en-GB" sz="1100" b="1">
                <a:solidFill>
                  <a:srgbClr val="000000"/>
                </a:solidFill>
                <a:latin typeface="Calibri"/>
                <a:ea typeface="Calibri"/>
                <a:cs typeface="Calibri"/>
              </a:rPr>
              <a:t>Learners will complete group work and paired work when completing some tasks.</a:t>
            </a:r>
            <a:endParaRPr lang="en-US" sz="1100">
              <a:solidFill>
                <a:srgbClr val="000000"/>
              </a:solidFill>
              <a:latin typeface="Calibri"/>
              <a:ea typeface="Calibri"/>
              <a:cs typeface="Calibri"/>
            </a:endParaRPr>
          </a:p>
          <a:p>
            <a:pPr>
              <a:lnSpc>
                <a:spcPct val="120000"/>
              </a:lnSpc>
              <a:spcBef>
                <a:spcPts val="0"/>
              </a:spcBef>
            </a:pPr>
            <a:r>
              <a:rPr lang="en-US" sz="1200">
                <a:solidFill>
                  <a:srgbClr val="000000"/>
                </a:solidFill>
                <a:latin typeface="Calibri"/>
                <a:ea typeface="Calibri"/>
                <a:cs typeface="Calibri"/>
              </a:rPr>
              <a:t>.</a:t>
            </a:r>
            <a:endParaRPr lang="en-US"/>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572688"/>
            <a:ext cx="3229200" cy="2513057"/>
          </a:xfrm>
        </p:spPr>
        <p:txBody>
          <a:bodyPr lIns="180000" tIns="180000" rIns="180000" bIns="180000" anchor="t">
            <a:noAutofit/>
          </a:bodyPr>
          <a:lstStyle/>
          <a:p>
            <a:pPr algn="ctr">
              <a:lnSpc>
                <a:spcPct val="100000"/>
              </a:lnSpc>
              <a:spcBef>
                <a:spcPts val="0"/>
              </a:spcBef>
            </a:pPr>
            <a:endParaRPr lang="en-GB" sz="10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a:t>
            </a:r>
            <a:r>
              <a:rPr lang="en-US">
                <a:solidFill>
                  <a:srgbClr val="1F1F1F"/>
                </a:solidFill>
                <a:latin typeface="Arial"/>
                <a:cs typeface="Arial"/>
              </a:rPr>
              <a:t>create an digital asset.</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a:t>
            </a:r>
            <a:r>
              <a:rPr lang="en-GB">
                <a:solidFill>
                  <a:srgbClr val="1F1F1F"/>
                </a:solidFill>
                <a:latin typeface="Arial"/>
                <a:cs typeface="Arial"/>
              </a:rPr>
              <a:t>reflect within their digital asset.</a:t>
            </a:r>
            <a:endParaRPr lang="en-US"/>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appropriate digital assets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GB" sz="1100" dirty="0">
                <a:solidFill>
                  <a:srgbClr val="000000"/>
                </a:solidFill>
                <a:latin typeface="Calibri"/>
                <a:ea typeface="Calibri"/>
                <a:cs typeface="Calibri"/>
              </a:rPr>
              <a:t>I can identify the differences between private and personal information and know when to disclose it.</a:t>
            </a:r>
            <a:endParaRPr lang="en-US" dirty="0"/>
          </a:p>
          <a:p>
            <a:pPr marL="171450" indent="-171450">
              <a:buChar char="•"/>
            </a:pPr>
            <a:r>
              <a:rPr lang="en-GB" sz="1100" dirty="0">
                <a:solidFill>
                  <a:srgbClr val="000000"/>
                </a:solidFill>
                <a:latin typeface="Calibri"/>
                <a:ea typeface="Calibri"/>
                <a:cs typeface="Calibri"/>
              </a:rPr>
              <a:t>I can understand that providing information </a:t>
            </a:r>
            <a:r>
              <a:rPr lang="en-GB" sz="1100">
                <a:solidFill>
                  <a:srgbClr val="000000"/>
                </a:solidFill>
                <a:latin typeface="Calibri"/>
                <a:ea typeface="Calibri"/>
                <a:cs typeface="Calibri"/>
              </a:rPr>
              <a:t>leaves a digital footprint.</a:t>
            </a:r>
          </a:p>
          <a:p>
            <a:pPr marL="171450" indent="-171450">
              <a:buChar char="•"/>
            </a:pPr>
            <a:r>
              <a:rPr lang="en-GB" sz="1100" dirty="0">
                <a:solidFill>
                  <a:srgbClr val="000000"/>
                </a:solidFill>
                <a:latin typeface="Calibri"/>
                <a:ea typeface="Calibri"/>
                <a:cs typeface="Calibri"/>
              </a:rPr>
              <a:t>I am aware of simple rules for sharing images and data.</a:t>
            </a:r>
          </a:p>
          <a:p>
            <a:pPr marL="171450" indent="-171450">
              <a:buChar char="•"/>
            </a:pPr>
            <a:r>
              <a:rPr lang="en-GB" sz="1100" dirty="0">
                <a:solidFill>
                  <a:srgbClr val="000000"/>
                </a:solidFill>
                <a:latin typeface="Calibri"/>
                <a:ea typeface="Calibri"/>
                <a:cs typeface="Calibri"/>
              </a:rPr>
              <a:t>I can use digital technology to communicate and connect with others locally and globally.</a:t>
            </a:r>
          </a:p>
          <a:p>
            <a:pPr marL="171450" indent="-171450">
              <a:buChar char="•"/>
            </a:pPr>
            <a:r>
              <a:rPr lang="en-GB" sz="1100" dirty="0">
                <a:solidFill>
                  <a:srgbClr val="000000"/>
                </a:solidFill>
                <a:latin typeface="Calibri"/>
                <a:ea typeface="Calibri"/>
                <a:cs typeface="Calibri"/>
              </a:rPr>
              <a:t>I can identify and explain the advantages and disadvantages of digital media and devices, e.g. </a:t>
            </a:r>
            <a:r>
              <a:rPr lang="en-GB" sz="1100">
                <a:solidFill>
                  <a:srgbClr val="000000"/>
                </a:solidFill>
                <a:latin typeface="Calibri"/>
                <a:ea typeface="Calibri"/>
                <a:cs typeface="Calibri"/>
              </a:rPr>
              <a:t>well-being effects of screen time.</a:t>
            </a:r>
          </a:p>
          <a:p>
            <a:pPr marL="171450" indent="-171450">
              <a:buChar char="•"/>
            </a:pPr>
            <a:r>
              <a:rPr lang="en-GB" sz="1100" dirty="0">
                <a:solidFill>
                  <a:srgbClr val="000000"/>
                </a:solidFill>
                <a:latin typeface="Calibri"/>
                <a:ea typeface="Calibri"/>
                <a:cs typeface="Calibri"/>
              </a:rPr>
              <a:t>I can explain when and how it is acceptable to use the work of others and why giving credit is a sign of respect.</a:t>
            </a:r>
          </a:p>
          <a:p>
            <a:endParaRPr lang="en-GB" sz="11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lnSpc>
                <a:spcPct val="100000"/>
              </a:lnSpc>
              <a:spcBef>
                <a:spcPts val="0"/>
              </a:spcBef>
              <a:buChar char="•"/>
            </a:pPr>
            <a:r>
              <a:rPr lang="en-GB" sz="1100">
                <a:solidFill>
                  <a:srgbClr val="000000"/>
                </a:solidFill>
                <a:latin typeface="Calibri"/>
                <a:ea typeface="Calibri"/>
                <a:cs typeface="Calibri"/>
              </a:rPr>
              <a:t>I can understand how to protect myself from </a:t>
            </a:r>
            <a:r>
              <a:rPr lang="en-GB" sz="1100" dirty="0">
                <a:solidFill>
                  <a:srgbClr val="000000"/>
                </a:solidFill>
                <a:latin typeface="Calibri"/>
                <a:ea typeface="Calibri"/>
                <a:cs typeface="Calibri"/>
              </a:rPr>
              <a:t>online identity theft, e.g. identifying secure sites, phishing, scam websites.</a:t>
            </a:r>
            <a:endParaRPr lang="en-US" sz="900" dirty="0">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identify the benefits and risks of mobile devices broadcasting the location of the user/device.</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think critically about information shared online, e.g. the impact of sharing images and videos, metadata of images and videos.</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demonstrate appropriate online behaviour and apply a range of strategies to protect myself and others from possible online dangers, bullying and inappropriate behaviour, e.g. turn off comments on digital media, reporting, block users.</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identify the wider positive and negative influences of technology, e.g. on my life, on society, on the environment.</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understand that copying the work of others and presenting it as my own is plagiarism.</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Char char="•"/>
            </a:pPr>
            <a:r>
              <a:rPr lang="en-GB" sz="1100" dirty="0">
                <a:solidFill>
                  <a:srgbClr val="000000"/>
                </a:solidFill>
                <a:latin typeface="Calibri"/>
                <a:ea typeface="Calibri"/>
                <a:cs typeface="Calibri"/>
              </a:rPr>
              <a:t>I can understand that I have a digital footprint and that this information can be searched, </a:t>
            </a:r>
            <a:r>
              <a:rPr lang="en-GB" sz="1100">
                <a:solidFill>
                  <a:srgbClr val="000000"/>
                </a:solidFill>
                <a:latin typeface="Calibri"/>
                <a:ea typeface="Calibri"/>
                <a:cs typeface="Calibri"/>
              </a:rPr>
              <a:t>copied and passed on.</a:t>
            </a:r>
            <a:endParaRPr lang="en-US" sz="1100">
              <a:solidFill>
                <a:srgbClr val="000000"/>
              </a:solidFill>
              <a:latin typeface="Calibri"/>
              <a:ea typeface="Calibri"/>
              <a:cs typeface="Calibri"/>
            </a:endParaRPr>
          </a:p>
          <a:p>
            <a:pPr marL="171450" indent="-171450">
              <a:lnSpc>
                <a:spcPct val="100000"/>
              </a:lnSpc>
              <a:spcBef>
                <a:spcPts val="0"/>
              </a:spcBef>
              <a:buChar char="•"/>
            </a:pPr>
            <a:r>
              <a:rPr lang="en-GB" sz="1100" dirty="0">
                <a:solidFill>
                  <a:srgbClr val="000000"/>
                </a:solidFill>
                <a:latin typeface="Calibri"/>
                <a:ea typeface="Calibri"/>
                <a:cs typeface="Calibri"/>
              </a:rPr>
              <a:t>I can discuss the benefits and risks of </a:t>
            </a:r>
            <a:r>
              <a:rPr lang="en-GB" sz="1100">
                <a:solidFill>
                  <a:srgbClr val="000000"/>
                </a:solidFill>
                <a:latin typeface="Calibri"/>
                <a:ea typeface="Calibri"/>
                <a:cs typeface="Calibri"/>
              </a:rPr>
              <a:t>presenting myself in different ways online.</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act appropriately online, keeping myself </a:t>
            </a:r>
            <a:r>
              <a:rPr lang="en-GB" sz="1100">
                <a:solidFill>
                  <a:srgbClr val="000000"/>
                </a:solidFill>
                <a:latin typeface="Calibri"/>
                <a:ea typeface="Calibri"/>
                <a:cs typeface="Calibri"/>
              </a:rPr>
              <a:t>safe and behaving in a responsible manner.</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demonstrate healthy online behaviours </a:t>
            </a:r>
            <a:r>
              <a:rPr lang="en-GB" sz="1100">
                <a:solidFill>
                  <a:srgbClr val="000000"/>
                </a:solidFill>
                <a:latin typeface="Calibri"/>
                <a:ea typeface="Calibri"/>
                <a:cs typeface="Calibri"/>
              </a:rPr>
              <a:t>and identify unacceptable behaviour.</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understand copyright and can explain the legal and ethical dimensions of respecting creative work</a:t>
            </a:r>
          </a:p>
          <a:p>
            <a:pPr marL="171450" indent="-171450">
              <a:buFont typeface="Arial" panose="020B0604020202020204" pitchFamily="34" charset="0"/>
              <a:buChar char="•"/>
            </a:pPr>
            <a:endParaRPr lang="en-US" sz="900" dirty="0">
              <a:cs typeface="Arial"/>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26133"/>
            <a:ext cx="4190383" cy="2819199"/>
          </a:xfrm>
        </p:spPr>
        <p:txBody>
          <a:bodyPr lIns="180000" tIns="180000" rIns="180000" bIns="180000" anchor="t">
            <a:normAutofit/>
          </a:bodyPr>
          <a:lstStyle/>
          <a:p>
            <a:pPr marL="171450" indent="-171450">
              <a:lnSpc>
                <a:spcPct val="100000"/>
              </a:lnSpc>
              <a:spcBef>
                <a:spcPts val="0"/>
              </a:spcBef>
              <a:buChar char="•"/>
            </a:pPr>
            <a:r>
              <a:rPr lang="en-US" sz="1200" dirty="0">
                <a:solidFill>
                  <a:srgbClr val="000000"/>
                </a:solidFill>
                <a:latin typeface="Calibri"/>
                <a:ea typeface="Calibri"/>
                <a:cs typeface="Calibri"/>
              </a:rPr>
              <a:t>Learners should be able to assess how much time you spend with media activities </a:t>
            </a:r>
            <a:endParaRPr lang="en-US"/>
          </a:p>
          <a:p>
            <a:pPr marL="171450" indent="-171450">
              <a:buChar char="•"/>
            </a:pPr>
            <a:r>
              <a:rPr lang="en-US" sz="1200" dirty="0">
                <a:solidFill>
                  <a:srgbClr val="000000"/>
                </a:solidFill>
                <a:latin typeface="Calibri"/>
                <a:ea typeface="Calibri"/>
                <a:cs typeface="Calibri"/>
              </a:rPr>
              <a:t>Learners should be able to identify what copyright is and how it applies to different situations</a:t>
            </a:r>
          </a:p>
          <a:p>
            <a:pPr marL="171450" indent="-171450">
              <a:buChar char="•"/>
            </a:pPr>
            <a:r>
              <a:rPr lang="en-US" sz="1200">
                <a:solidFill>
                  <a:srgbClr val="000000"/>
                </a:solidFill>
                <a:latin typeface="Calibri"/>
                <a:ea typeface="Calibri"/>
                <a:cs typeface="Calibri"/>
              </a:rPr>
              <a:t>Learners should be able to investigate the effect of illegal </a:t>
            </a:r>
            <a:r>
              <a:rPr lang="en-US" sz="1200" dirty="0">
                <a:solidFill>
                  <a:srgbClr val="000000"/>
                </a:solidFill>
                <a:latin typeface="Calibri"/>
                <a:ea typeface="Calibri"/>
                <a:cs typeface="Calibri"/>
              </a:rPr>
              <a:t>downloads and the damage it can cause</a:t>
            </a:r>
          </a:p>
          <a:p>
            <a:pPr marL="171450" indent="-171450">
              <a:buChar char="•"/>
            </a:pPr>
            <a:r>
              <a:rPr lang="en-US" sz="1200">
                <a:solidFill>
                  <a:srgbClr val="000000"/>
                </a:solidFill>
                <a:latin typeface="Calibri"/>
                <a:ea typeface="Calibri"/>
                <a:cs typeface="Calibri"/>
              </a:rPr>
              <a:t>Learners should understand what is meant by </a:t>
            </a:r>
            <a:r>
              <a:rPr lang="en-US" sz="1200" dirty="0">
                <a:solidFill>
                  <a:srgbClr val="000000"/>
                </a:solidFill>
                <a:latin typeface="Calibri"/>
                <a:ea typeface="Calibri"/>
                <a:cs typeface="Calibri"/>
              </a:rPr>
              <a:t>malware and the problems that it creates.</a:t>
            </a:r>
            <a:endParaRPr lang="en-US" sz="1200">
              <a:solidFill>
                <a:srgbClr val="000000"/>
              </a:solidFill>
              <a:latin typeface="Calibri"/>
              <a:ea typeface="Calibri"/>
              <a:cs typeface="Calibri"/>
            </a:endParaRPr>
          </a:p>
          <a:p>
            <a:endParaRPr lang="en-US" sz="12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lnSpc>
                <a:spcPct val="100000"/>
              </a:lnSpc>
              <a:spcBef>
                <a:spcPts val="0"/>
              </a:spcBef>
              <a:buChar char="•"/>
            </a:pPr>
            <a:r>
              <a:rPr lang="en-US" sz="1200" dirty="0">
                <a:solidFill>
                  <a:srgbClr val="000000"/>
                </a:solidFill>
                <a:latin typeface="Calibri"/>
                <a:ea typeface="Calibri"/>
                <a:cs typeface="Calibri"/>
              </a:rPr>
              <a:t>Sourcing information </a:t>
            </a:r>
            <a:endParaRPr lang="en-US" dirty="0"/>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digital skills to select and effectively use a variety of planning techniques.</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endParaRPr lang="en-US" sz="1200" dirty="0">
              <a:solidFill>
                <a:srgbClr val="1F1F1F"/>
              </a:solidFill>
              <a:latin typeface="Calibri"/>
              <a:ea typeface="Calibri"/>
              <a:cs typeface="Calibri"/>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46673"/>
            <a:ext cx="5688660" cy="1717200"/>
          </a:xfrm>
        </p:spPr>
        <p:txBody>
          <a:bodyPr lIns="180000" tIns="180000" rIns="180000" bIns="180000" anchor="t">
            <a:noAutofit/>
          </a:bodyPr>
          <a:lstStyle/>
          <a:p>
            <a:pPr>
              <a:lnSpc>
                <a:spcPct val="120000"/>
              </a:lnSpc>
              <a:spcBef>
                <a:spcPts val="0"/>
              </a:spcBef>
            </a:pPr>
            <a:r>
              <a:rPr lang="en-US" sz="800" dirty="0">
                <a:solidFill>
                  <a:srgbClr val="000000"/>
                </a:solidFill>
                <a:latin typeface="Calibri"/>
                <a:ea typeface="Calibri"/>
                <a:cs typeface="Calibri"/>
              </a:rPr>
              <a:t>Save</a:t>
            </a:r>
          </a:p>
          <a:p>
            <a:pPr>
              <a:lnSpc>
                <a:spcPct val="120000"/>
              </a:lnSpc>
              <a:spcBef>
                <a:spcPts val="0"/>
              </a:spcBef>
            </a:pPr>
            <a:r>
              <a:rPr lang="en-US" sz="800" dirty="0">
                <a:solidFill>
                  <a:srgbClr val="000000"/>
                </a:solidFill>
                <a:latin typeface="Calibri"/>
                <a:ea typeface="Calibri"/>
                <a:cs typeface="Calibri"/>
              </a:rPr>
              <a:t>File Type</a:t>
            </a:r>
          </a:p>
          <a:p>
            <a:pPr>
              <a:lnSpc>
                <a:spcPct val="120000"/>
              </a:lnSpc>
              <a:spcBef>
                <a:spcPts val="0"/>
              </a:spcBef>
            </a:pPr>
            <a:r>
              <a:rPr lang="en-US" sz="800" dirty="0">
                <a:solidFill>
                  <a:srgbClr val="000000"/>
                </a:solidFill>
                <a:latin typeface="Calibri"/>
                <a:ea typeface="Calibri"/>
                <a:cs typeface="Calibri"/>
              </a:rPr>
              <a:t>Transparency</a:t>
            </a:r>
          </a:p>
          <a:p>
            <a:pPr>
              <a:lnSpc>
                <a:spcPct val="120000"/>
              </a:lnSpc>
              <a:spcBef>
                <a:spcPts val="0"/>
              </a:spcBef>
            </a:pPr>
            <a:r>
              <a:rPr lang="en-US" sz="800" dirty="0">
                <a:solidFill>
                  <a:srgbClr val="000000"/>
                </a:solidFill>
                <a:latin typeface="Calibri"/>
                <a:ea typeface="Calibri"/>
                <a:cs typeface="Calibri"/>
              </a:rPr>
              <a:t>Editing software</a:t>
            </a:r>
          </a:p>
          <a:p>
            <a:pPr>
              <a:lnSpc>
                <a:spcPct val="120000"/>
              </a:lnSpc>
              <a:spcBef>
                <a:spcPts val="0"/>
              </a:spcBef>
            </a:pPr>
            <a:r>
              <a:rPr lang="en-US" sz="800" dirty="0">
                <a:solidFill>
                  <a:srgbClr val="000000"/>
                </a:solidFill>
                <a:latin typeface="Calibri"/>
                <a:ea typeface="Calibri"/>
                <a:cs typeface="Calibri"/>
              </a:rPr>
              <a:t>Target audience</a:t>
            </a:r>
          </a:p>
          <a:p>
            <a:pPr>
              <a:lnSpc>
                <a:spcPct val="120000"/>
              </a:lnSpc>
              <a:spcBef>
                <a:spcPts val="0"/>
              </a:spcBef>
            </a:pPr>
            <a:r>
              <a:rPr lang="en-US" sz="800" dirty="0">
                <a:solidFill>
                  <a:srgbClr val="000000"/>
                </a:solidFill>
                <a:latin typeface="Calibri"/>
                <a:ea typeface="Calibri"/>
                <a:cs typeface="Calibri"/>
              </a:rPr>
              <a:t>Copyright</a:t>
            </a:r>
          </a:p>
          <a:p>
            <a:pPr>
              <a:lnSpc>
                <a:spcPct val="120000"/>
              </a:lnSpc>
              <a:spcBef>
                <a:spcPts val="0"/>
              </a:spcBef>
            </a:pPr>
            <a:r>
              <a:rPr lang="en-US" sz="800" dirty="0">
                <a:solidFill>
                  <a:srgbClr val="000000"/>
                </a:solidFill>
                <a:latin typeface="Calibri"/>
                <a:ea typeface="Calibri"/>
                <a:cs typeface="Calibri"/>
              </a:rPr>
              <a:t>Bias</a:t>
            </a:r>
          </a:p>
          <a:p>
            <a:pPr>
              <a:lnSpc>
                <a:spcPct val="120000"/>
              </a:lnSpc>
              <a:spcBef>
                <a:spcPts val="0"/>
              </a:spcBef>
            </a:pPr>
            <a:r>
              <a:rPr lang="en-US" sz="800">
                <a:solidFill>
                  <a:srgbClr val="000000"/>
                </a:solidFill>
                <a:latin typeface="Calibri"/>
                <a:ea typeface="Calibri"/>
                <a:cs typeface="Calibri"/>
              </a:rPr>
              <a:t>Online Safety</a:t>
            </a:r>
          </a:p>
          <a:p>
            <a:pPr>
              <a:lnSpc>
                <a:spcPct val="120000"/>
              </a:lnSpc>
              <a:spcBef>
                <a:spcPts val="0"/>
              </a:spcBef>
            </a:pPr>
            <a:r>
              <a:rPr lang="en-GB" sz="800" dirty="0">
                <a:solidFill>
                  <a:srgbClr val="000000"/>
                </a:solidFill>
                <a:latin typeface="Calibri"/>
                <a:ea typeface="Calibri"/>
                <a:cs typeface="Calibri"/>
              </a:rPr>
              <a:t>Creative work </a:t>
            </a:r>
            <a:endParaRPr lang="en-US" sz="800" dirty="0">
              <a:solidFill>
                <a:srgbClr val="000000"/>
              </a:solidFill>
              <a:latin typeface="Calibri"/>
              <a:ea typeface="Calibri"/>
              <a:cs typeface="Calibri"/>
            </a:endParaRPr>
          </a:p>
          <a:p>
            <a:pPr>
              <a:lnSpc>
                <a:spcPct val="120000"/>
              </a:lnSpc>
              <a:spcBef>
                <a:spcPts val="0"/>
              </a:spcBef>
            </a:pPr>
            <a:r>
              <a:rPr lang="en-GB" sz="800" dirty="0">
                <a:solidFill>
                  <a:srgbClr val="000000"/>
                </a:solidFill>
                <a:latin typeface="Calibri"/>
                <a:ea typeface="Calibri"/>
                <a:cs typeface="Calibri"/>
              </a:rPr>
              <a:t>Copyright  Creative Commons License </a:t>
            </a:r>
            <a:endParaRPr lang="en-US" sz="800" dirty="0">
              <a:solidFill>
                <a:srgbClr val="000000"/>
              </a:solidFill>
              <a:latin typeface="Calibri"/>
              <a:ea typeface="Calibri"/>
              <a:cs typeface="Calibri"/>
            </a:endParaRPr>
          </a:p>
          <a:p>
            <a:pPr>
              <a:lnSpc>
                <a:spcPct val="100000"/>
              </a:lnSpc>
              <a:spcBef>
                <a:spcPts val="0"/>
              </a:spcBef>
            </a:pPr>
            <a:endParaRPr lang="en-US" sz="800" dirty="0">
              <a:solidFill>
                <a:srgbClr val="000000"/>
              </a:solidFill>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with </a:t>
            </a:r>
            <a:r>
              <a:rPr lang="en-GB" sz="1100" b="1" dirty="0">
                <a:solidFill>
                  <a:srgbClr val="000000"/>
                </a:solidFill>
                <a:latin typeface="Calibri"/>
                <a:ea typeface="Calibri"/>
                <a:cs typeface="Calibri"/>
              </a:rPr>
              <a:t>Health &amp; Well-Bein</a:t>
            </a:r>
            <a:r>
              <a:rPr lang="en-GB" sz="1100" dirty="0">
                <a:solidFill>
                  <a:srgbClr val="000000"/>
                </a:solidFill>
                <a:latin typeface="Calibri"/>
                <a:ea typeface="Calibri"/>
                <a:cs typeface="Calibri"/>
              </a:rPr>
              <a:t>g</a:t>
            </a:r>
            <a:r>
              <a:rPr lang="en-GB" sz="1200" dirty="0">
                <a:solidFill>
                  <a:srgbClr val="000000"/>
                </a:solidFill>
                <a:latin typeface="Calibri"/>
                <a:ea typeface="Calibri"/>
                <a:cs typeface="Calibri"/>
              </a:rPr>
              <a:t> f</a:t>
            </a:r>
            <a:r>
              <a:rPr lang="en-GB" sz="1100" dirty="0">
                <a:solidFill>
                  <a:srgbClr val="000000"/>
                </a:solidFill>
                <a:latin typeface="Calibri"/>
                <a:ea typeface="Calibri"/>
                <a:cs typeface="Calibri"/>
              </a:rPr>
              <a:t>actors affecting mental health</a:t>
            </a:r>
            <a:endParaRPr lang="en-US"/>
          </a:p>
          <a:p>
            <a:pPr>
              <a:lnSpc>
                <a:spcPct val="100000"/>
              </a:lnSpc>
              <a:spcBef>
                <a:spcPts val="0"/>
              </a:spcBef>
            </a:pPr>
            <a:endParaRPr lang="en-GB" sz="1100" dirty="0">
              <a:solidFill>
                <a:srgbClr val="000000"/>
              </a:solidFill>
              <a:latin typeface="Calibri"/>
              <a:ea typeface="Calibri"/>
              <a:cs typeface="Calibri"/>
            </a:endParaRPr>
          </a:p>
          <a:p>
            <a:pPr>
              <a:lnSpc>
                <a:spcPct val="100000"/>
              </a:lnSpc>
              <a:spcBef>
                <a:spcPts val="0"/>
              </a:spcBef>
            </a:pPr>
            <a:r>
              <a:rPr lang="en-GB" sz="1100" dirty="0">
                <a:solidFill>
                  <a:srgbClr val="000000"/>
                </a:solidFill>
                <a:latin typeface="Calibri"/>
                <a:ea typeface="Calibri"/>
                <a:cs typeface="Calibri"/>
              </a:rPr>
              <a:t>Community Links. - Famous local people</a:t>
            </a:r>
            <a:r>
              <a:rPr lang="en-GB" sz="1200" dirty="0">
                <a:solidFill>
                  <a:srgbClr val="000000"/>
                </a:solidFill>
                <a:latin typeface="Calibri"/>
                <a:ea typeface="Calibri"/>
                <a:cs typeface="Calibri"/>
              </a:rPr>
              <a:t>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197</cp:revision>
  <dcterms:created xsi:type="dcterms:W3CDTF">2024-02-26T09:08:58Z</dcterms:created>
  <dcterms:modified xsi:type="dcterms:W3CDTF">2024-07-01T13:42:47Z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