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03500B-47F2-F10D-0759-907C64AF72D9}" v="171" dt="2024-07-05T08:54:52.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97E6B6CE-6BE9-1F1C-F936-5DF1BBC8F180}"/>
    <pc:docChg chg="modSld">
      <pc:chgData name="Hannah Jackson" userId="S::hannah.jackson@connahsquayhs.org.uk::2d271627-4787-40b8-9e55-105172b2066b" providerId="AD" clId="Web-{97E6B6CE-6BE9-1F1C-F936-5DF1BBC8F180}" dt="2024-07-05T14:14:39.799" v="0" actId="20577"/>
      <pc:docMkLst>
        <pc:docMk/>
      </pc:docMkLst>
      <pc:sldChg chg="modSp">
        <pc:chgData name="Hannah Jackson" userId="S::hannah.jackson@connahsquayhs.org.uk::2d271627-4787-40b8-9e55-105172b2066b" providerId="AD" clId="Web-{97E6B6CE-6BE9-1F1C-F936-5DF1BBC8F180}" dt="2024-07-05T14:14:39.799" v="0" actId="20577"/>
        <pc:sldMkLst>
          <pc:docMk/>
          <pc:sldMk cId="3122446814" sldId="281"/>
        </pc:sldMkLst>
        <pc:spChg chg="mod">
          <ac:chgData name="Hannah Jackson" userId="S::hannah.jackson@connahsquayhs.org.uk::2d271627-4787-40b8-9e55-105172b2066b" providerId="AD" clId="Web-{97E6B6CE-6BE9-1F1C-F936-5DF1BBC8F180}" dt="2024-07-05T14:14:39.799" v="0" actId="20577"/>
          <ac:spMkLst>
            <pc:docMk/>
            <pc:sldMk cId="3122446814" sldId="281"/>
            <ac:spMk id="2" creationId="{C8A5A3AB-29F2-8D94-41F2-D482551BC57C}"/>
          </ac:spMkLst>
        </pc:spChg>
      </pc:sldChg>
    </pc:docChg>
  </pc:docChgLst>
  <pc:docChgLst>
    <pc:chgData name="Hannah Jackson" userId="S::hannah.jackson@connahsquayhs.org.uk::2d271627-4787-40b8-9e55-105172b2066b" providerId="AD" clId="Web-{75A34537-95B4-0A63-6DAA-8445CDEFB2AA}"/>
    <pc:docChg chg="modSld">
      <pc:chgData name="Hannah Jackson" userId="S::hannah.jackson@connahsquayhs.org.uk::2d271627-4787-40b8-9e55-105172b2066b" providerId="AD" clId="Web-{75A34537-95B4-0A63-6DAA-8445CDEFB2AA}" dt="2024-07-01T10:36:12.418" v="122"/>
      <pc:docMkLst>
        <pc:docMk/>
      </pc:docMkLst>
      <pc:sldChg chg="addSp delSp modSp">
        <pc:chgData name="Hannah Jackson" userId="S::hannah.jackson@connahsquayhs.org.uk::2d271627-4787-40b8-9e55-105172b2066b" providerId="AD" clId="Web-{75A34537-95B4-0A63-6DAA-8445CDEFB2AA}" dt="2024-07-01T10:36:12.418" v="122"/>
        <pc:sldMkLst>
          <pc:docMk/>
          <pc:sldMk cId="1981651252" sldId="278"/>
        </pc:sldMkLst>
        <pc:spChg chg="mod">
          <ac:chgData name="Hannah Jackson" userId="S::hannah.jackson@connahsquayhs.org.uk::2d271627-4787-40b8-9e55-105172b2066b" providerId="AD" clId="Web-{75A34537-95B4-0A63-6DAA-8445CDEFB2AA}" dt="2024-07-01T09:49:49.238" v="11" actId="20577"/>
          <ac:spMkLst>
            <pc:docMk/>
            <pc:sldMk cId="1981651252" sldId="278"/>
            <ac:spMk id="2" creationId="{B77F1C2E-7359-4E67-E2F1-060331D23AB7}"/>
          </ac:spMkLst>
        </pc:spChg>
        <pc:spChg chg="del">
          <ac:chgData name="Hannah Jackson" userId="S::hannah.jackson@connahsquayhs.org.uk::2d271627-4787-40b8-9e55-105172b2066b" providerId="AD" clId="Web-{75A34537-95B4-0A63-6DAA-8445CDEFB2AA}" dt="2024-07-01T10:35:50.527" v="118"/>
          <ac:spMkLst>
            <pc:docMk/>
            <pc:sldMk cId="1981651252" sldId="278"/>
            <ac:spMk id="4" creationId="{DF4B6647-26ED-AE4F-C7C6-F118FCC94D72}"/>
          </ac:spMkLst>
        </pc:spChg>
        <pc:graphicFrameChg chg="del mod modGraphic">
          <ac:chgData name="Hannah Jackson" userId="S::hannah.jackson@connahsquayhs.org.uk::2d271627-4787-40b8-9e55-105172b2066b" providerId="AD" clId="Web-{75A34537-95B4-0A63-6DAA-8445CDEFB2AA}" dt="2024-07-01T10:30:51.440" v="24"/>
          <ac:graphicFrameMkLst>
            <pc:docMk/>
            <pc:sldMk cId="1981651252" sldId="278"/>
            <ac:graphicFrameMk id="11" creationId="{59DC2E83-3BC5-BA7D-EF49-AE7972F45347}"/>
          </ac:graphicFrameMkLst>
        </pc:graphicFrameChg>
        <pc:graphicFrameChg chg="add del mod">
          <ac:chgData name="Hannah Jackson" userId="S::hannah.jackson@connahsquayhs.org.uk::2d271627-4787-40b8-9e55-105172b2066b" providerId="AD" clId="Web-{75A34537-95B4-0A63-6DAA-8445CDEFB2AA}" dt="2024-07-01T10:30:42.034" v="18"/>
          <ac:graphicFrameMkLst>
            <pc:docMk/>
            <pc:sldMk cId="1981651252" sldId="278"/>
            <ac:graphicFrameMk id="12" creationId="{02D3E466-03CC-45AE-534C-024D328D16F3}"/>
          </ac:graphicFrameMkLst>
        </pc:graphicFrameChg>
        <pc:graphicFrameChg chg="add mod modGraphic">
          <ac:chgData name="Hannah Jackson" userId="S::hannah.jackson@connahsquayhs.org.uk::2d271627-4787-40b8-9e55-105172b2066b" providerId="AD" clId="Web-{75A34537-95B4-0A63-6DAA-8445CDEFB2AA}" dt="2024-07-01T10:36:12.418" v="122"/>
          <ac:graphicFrameMkLst>
            <pc:docMk/>
            <pc:sldMk cId="1981651252" sldId="278"/>
            <ac:graphicFrameMk id="14" creationId="{AE7AAC60-B916-FCD0-1CDA-1B2783024C7E}"/>
          </ac:graphicFrameMkLst>
        </pc:graphicFrame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Hannah Jackson" userId="S::hannah.jackson@connahsquayhs.org.uk::2d271627-4787-40b8-9e55-105172b2066b" providerId="AD" clId="Web-{24A82B3F-93D4-6061-1839-28866BCF8AEA}"/>
    <pc:docChg chg="modSld">
      <pc:chgData name="Hannah Jackson" userId="S::hannah.jackson@connahsquayhs.org.uk::2d271627-4787-40b8-9e55-105172b2066b" providerId="AD" clId="Web-{24A82B3F-93D4-6061-1839-28866BCF8AEA}" dt="2024-07-02T14:11:47.531" v="77" actId="20577"/>
      <pc:docMkLst>
        <pc:docMk/>
      </pc:docMkLst>
      <pc:sldChg chg="modSp">
        <pc:chgData name="Hannah Jackson" userId="S::hannah.jackson@connahsquayhs.org.uk::2d271627-4787-40b8-9e55-105172b2066b" providerId="AD" clId="Web-{24A82B3F-93D4-6061-1839-28866BCF8AEA}" dt="2024-07-02T13:42:45.929" v="36" actId="20577"/>
        <pc:sldMkLst>
          <pc:docMk/>
          <pc:sldMk cId="1981651252" sldId="278"/>
        </pc:sldMkLst>
        <pc:spChg chg="mod">
          <ac:chgData name="Hannah Jackson" userId="S::hannah.jackson@connahsquayhs.org.uk::2d271627-4787-40b8-9e55-105172b2066b" providerId="AD" clId="Web-{24A82B3F-93D4-6061-1839-28866BCF8AEA}" dt="2024-07-02T13:42:45.929" v="36" actId="20577"/>
          <ac:spMkLst>
            <pc:docMk/>
            <pc:sldMk cId="1981651252" sldId="278"/>
            <ac:spMk id="7" creationId="{2E5624FB-155B-4395-46B6-A4D8F5D58C9A}"/>
          </ac:spMkLst>
        </pc:spChg>
      </pc:sldChg>
      <pc:sldChg chg="modSp">
        <pc:chgData name="Hannah Jackson" userId="S::hannah.jackson@connahsquayhs.org.uk::2d271627-4787-40b8-9e55-105172b2066b" providerId="AD" clId="Web-{24A82B3F-93D4-6061-1839-28866BCF8AEA}" dt="2024-07-02T14:11:47.531" v="77" actId="20577"/>
        <pc:sldMkLst>
          <pc:docMk/>
          <pc:sldMk cId="632769890" sldId="284"/>
        </pc:sldMkLst>
        <pc:spChg chg="mod">
          <ac:chgData name="Hannah Jackson" userId="S::hannah.jackson@connahsquayhs.org.uk::2d271627-4787-40b8-9e55-105172b2066b" providerId="AD" clId="Web-{24A82B3F-93D4-6061-1839-28866BCF8AEA}" dt="2024-07-02T14:11:47.531" v="77" actId="20577"/>
          <ac:spMkLst>
            <pc:docMk/>
            <pc:sldMk cId="632769890" sldId="284"/>
            <ac:spMk id="2" creationId="{7E6C883F-1227-F311-38A5-B4E17D09B7AB}"/>
          </ac:spMkLst>
        </pc:spChg>
      </pc:sldChg>
    </pc:docChg>
  </pc:docChgLst>
  <pc:docChgLst>
    <pc:chgData name="Hannah Jackson" userId="S::hannah.jackson@connahsquayhs.org.uk::2d271627-4787-40b8-9e55-105172b2066b" providerId="AD" clId="Web-{9F825D08-711F-DD42-5B8A-CC39CB385B25}"/>
    <pc:docChg chg="modSld">
      <pc:chgData name="Hannah Jackson" userId="S::hannah.jackson@connahsquayhs.org.uk::2d271627-4787-40b8-9e55-105172b2066b" providerId="AD" clId="Web-{9F825D08-711F-DD42-5B8A-CC39CB385B25}" dt="2024-07-01T09:29:41.075" v="437" actId="20577"/>
      <pc:docMkLst>
        <pc:docMk/>
      </pc:docMkLst>
      <pc:sldChg chg="modSp">
        <pc:chgData name="Hannah Jackson" userId="S::hannah.jackson@connahsquayhs.org.uk::2d271627-4787-40b8-9e55-105172b2066b" providerId="AD" clId="Web-{9F825D08-711F-DD42-5B8A-CC39CB385B25}" dt="2024-07-01T08:44:25.850" v="184"/>
        <pc:sldMkLst>
          <pc:docMk/>
          <pc:sldMk cId="1981651252" sldId="278"/>
        </pc:sldMkLst>
        <pc:spChg chg="mod">
          <ac:chgData name="Hannah Jackson" userId="S::hannah.jackson@connahsquayhs.org.uk::2d271627-4787-40b8-9e55-105172b2066b" providerId="AD" clId="Web-{9F825D08-711F-DD42-5B8A-CC39CB385B25}" dt="2024-07-01T08:40:58.217" v="147" actId="20577"/>
          <ac:spMkLst>
            <pc:docMk/>
            <pc:sldMk cId="1981651252" sldId="278"/>
            <ac:spMk id="2" creationId="{B77F1C2E-7359-4E67-E2F1-060331D23AB7}"/>
          </ac:spMkLst>
        </pc:spChg>
        <pc:spChg chg="mod">
          <ac:chgData name="Hannah Jackson" userId="S::hannah.jackson@connahsquayhs.org.uk::2d271627-4787-40b8-9e55-105172b2066b" providerId="AD" clId="Web-{9F825D08-711F-DD42-5B8A-CC39CB385B25}" dt="2024-07-01T08:44:25.694" v="178"/>
          <ac:spMkLst>
            <pc:docMk/>
            <pc:sldMk cId="1981651252" sldId="278"/>
            <ac:spMk id="3" creationId="{4E4CDFB1-0820-4C93-85F3-A066BD1C074B}"/>
          </ac:spMkLst>
        </pc:spChg>
        <pc:spChg chg="mod">
          <ac:chgData name="Hannah Jackson" userId="S::hannah.jackson@connahsquayhs.org.uk::2d271627-4787-40b8-9e55-105172b2066b" providerId="AD" clId="Web-{9F825D08-711F-DD42-5B8A-CC39CB385B25}" dt="2024-07-01T08:44:25.694" v="179"/>
          <ac:spMkLst>
            <pc:docMk/>
            <pc:sldMk cId="1981651252" sldId="278"/>
            <ac:spMk id="4" creationId="{DF4B6647-26ED-AE4F-C7C6-F118FCC94D72}"/>
          </ac:spMkLst>
        </pc:spChg>
        <pc:spChg chg="mod">
          <ac:chgData name="Hannah Jackson" userId="S::hannah.jackson@connahsquayhs.org.uk::2d271627-4787-40b8-9e55-105172b2066b" providerId="AD" clId="Web-{9F825D08-711F-DD42-5B8A-CC39CB385B25}" dt="2024-07-01T08:44:25.694" v="180"/>
          <ac:spMkLst>
            <pc:docMk/>
            <pc:sldMk cId="1981651252" sldId="278"/>
            <ac:spMk id="5" creationId="{5CAC2D8E-49A5-A9BB-0FEC-C44D831C4229}"/>
          </ac:spMkLst>
        </pc:spChg>
        <pc:spChg chg="mod">
          <ac:chgData name="Hannah Jackson" userId="S::hannah.jackson@connahsquayhs.org.uk::2d271627-4787-40b8-9e55-105172b2066b" providerId="AD" clId="Web-{9F825D08-711F-DD42-5B8A-CC39CB385B25}" dt="2024-07-01T08:44:25.694" v="181"/>
          <ac:spMkLst>
            <pc:docMk/>
            <pc:sldMk cId="1981651252" sldId="278"/>
            <ac:spMk id="6" creationId="{F4750418-A6EA-A002-958C-9C1E1437E476}"/>
          </ac:spMkLst>
        </pc:spChg>
        <pc:spChg chg="mod">
          <ac:chgData name="Hannah Jackson" userId="S::hannah.jackson@connahsquayhs.org.uk::2d271627-4787-40b8-9e55-105172b2066b" providerId="AD" clId="Web-{9F825D08-711F-DD42-5B8A-CC39CB385B25}" dt="2024-07-01T08:44:25.694" v="182"/>
          <ac:spMkLst>
            <pc:docMk/>
            <pc:sldMk cId="1981651252" sldId="278"/>
            <ac:spMk id="7" creationId="{2E5624FB-155B-4395-46B6-A4D8F5D58C9A}"/>
          </ac:spMkLst>
        </pc:spChg>
        <pc:spChg chg="mod">
          <ac:chgData name="Hannah Jackson" userId="S::hannah.jackson@connahsquayhs.org.uk::2d271627-4787-40b8-9e55-105172b2066b" providerId="AD" clId="Web-{9F825D08-711F-DD42-5B8A-CC39CB385B25}" dt="2024-07-01T08:44:25.694" v="183"/>
          <ac:spMkLst>
            <pc:docMk/>
            <pc:sldMk cId="1981651252" sldId="278"/>
            <ac:spMk id="8" creationId="{D9F63377-DD1C-4BBD-5D28-6BF14622536D}"/>
          </ac:spMkLst>
        </pc:spChg>
        <pc:spChg chg="mod">
          <ac:chgData name="Hannah Jackson" userId="S::hannah.jackson@connahsquayhs.org.uk::2d271627-4787-40b8-9e55-105172b2066b" providerId="AD" clId="Web-{9F825D08-711F-DD42-5B8A-CC39CB385B25}" dt="2024-07-01T08:44:25.850" v="184"/>
          <ac:spMkLst>
            <pc:docMk/>
            <pc:sldMk cId="1981651252" sldId="278"/>
            <ac:spMk id="9" creationId="{D3959A49-D4E2-92EF-F1C7-0058CB626234}"/>
          </ac:spMkLst>
        </pc:spChg>
        <pc:graphicFrameChg chg="mod modGraphic">
          <ac:chgData name="Hannah Jackson" userId="S::hannah.jackson@connahsquayhs.org.uk::2d271627-4787-40b8-9e55-105172b2066b" providerId="AD" clId="Web-{9F825D08-711F-DD42-5B8A-CC39CB385B25}" dt="2024-07-01T08:39:22.105" v="121"/>
          <ac:graphicFrameMkLst>
            <pc:docMk/>
            <pc:sldMk cId="1981651252" sldId="278"/>
            <ac:graphicFrameMk id="11" creationId="{59DC2E83-3BC5-BA7D-EF49-AE7972F45347}"/>
          </ac:graphicFrameMkLst>
        </pc:graphicFrameChg>
      </pc:sldChg>
      <pc:sldChg chg="modSp">
        <pc:chgData name="Hannah Jackson" userId="S::hannah.jackson@connahsquayhs.org.uk::2d271627-4787-40b8-9e55-105172b2066b" providerId="AD" clId="Web-{9F825D08-711F-DD42-5B8A-CC39CB385B25}" dt="2024-07-01T09:18:18.270" v="281" actId="20577"/>
        <pc:sldMkLst>
          <pc:docMk/>
          <pc:sldMk cId="2744657230" sldId="279"/>
        </pc:sldMkLst>
        <pc:spChg chg="mod">
          <ac:chgData name="Hannah Jackson" userId="S::hannah.jackson@connahsquayhs.org.uk::2d271627-4787-40b8-9e55-105172b2066b" providerId="AD" clId="Web-{9F825D08-711F-DD42-5B8A-CC39CB385B25}" dt="2024-07-01T09:18:07.301" v="275" actId="20577"/>
          <ac:spMkLst>
            <pc:docMk/>
            <pc:sldMk cId="2744657230" sldId="279"/>
            <ac:spMk id="2" creationId="{C65EE8F8-148F-B99E-40FA-43CE497387F7}"/>
          </ac:spMkLst>
        </pc:spChg>
        <pc:spChg chg="mod">
          <ac:chgData name="Hannah Jackson" userId="S::hannah.jackson@connahsquayhs.org.uk::2d271627-4787-40b8-9e55-105172b2066b" providerId="AD" clId="Web-{9F825D08-711F-DD42-5B8A-CC39CB385B25}" dt="2024-07-01T08:44:05.380" v="152"/>
          <ac:spMkLst>
            <pc:docMk/>
            <pc:sldMk cId="2744657230" sldId="279"/>
            <ac:spMk id="3" creationId="{750E3062-030D-B593-E798-D6C17CF402B3}"/>
          </ac:spMkLst>
        </pc:spChg>
        <pc:spChg chg="mod">
          <ac:chgData name="Hannah Jackson" userId="S::hannah.jackson@connahsquayhs.org.uk::2d271627-4787-40b8-9e55-105172b2066b" providerId="AD" clId="Web-{9F825D08-711F-DD42-5B8A-CC39CB385B25}" dt="2024-07-01T09:18:10.317" v="276" actId="20577"/>
          <ac:spMkLst>
            <pc:docMk/>
            <pc:sldMk cId="2744657230" sldId="279"/>
            <ac:spMk id="4" creationId="{74C831F6-864D-BABA-AF92-E2DAAB3A976C}"/>
          </ac:spMkLst>
        </pc:spChg>
        <pc:spChg chg="mod">
          <ac:chgData name="Hannah Jackson" userId="S::hannah.jackson@connahsquayhs.org.uk::2d271627-4787-40b8-9e55-105172b2066b" providerId="AD" clId="Web-{9F825D08-711F-DD42-5B8A-CC39CB385B25}" dt="2024-07-01T08:44:05.380" v="154"/>
          <ac:spMkLst>
            <pc:docMk/>
            <pc:sldMk cId="2744657230" sldId="279"/>
            <ac:spMk id="5" creationId="{9044D557-7426-4154-ED67-9A0AB6A317B7}"/>
          </ac:spMkLst>
        </pc:spChg>
        <pc:spChg chg="mod">
          <ac:chgData name="Hannah Jackson" userId="S::hannah.jackson@connahsquayhs.org.uk::2d271627-4787-40b8-9e55-105172b2066b" providerId="AD" clId="Web-{9F825D08-711F-DD42-5B8A-CC39CB385B25}" dt="2024-07-01T09:18:12.911" v="278" actId="20577"/>
          <ac:spMkLst>
            <pc:docMk/>
            <pc:sldMk cId="2744657230" sldId="279"/>
            <ac:spMk id="6" creationId="{BBFAC2B0-088A-A742-E984-08816EB2A534}"/>
          </ac:spMkLst>
        </pc:spChg>
        <pc:spChg chg="mod">
          <ac:chgData name="Hannah Jackson" userId="S::hannah.jackson@connahsquayhs.org.uk::2d271627-4787-40b8-9e55-105172b2066b" providerId="AD" clId="Web-{9F825D08-711F-DD42-5B8A-CC39CB385B25}" dt="2024-07-01T08:44:05.380" v="156"/>
          <ac:spMkLst>
            <pc:docMk/>
            <pc:sldMk cId="2744657230" sldId="279"/>
            <ac:spMk id="7" creationId="{6D151D57-2E3A-43E4-43B2-B655D6685C16}"/>
          </ac:spMkLst>
        </pc:spChg>
        <pc:spChg chg="mod">
          <ac:chgData name="Hannah Jackson" userId="S::hannah.jackson@connahsquayhs.org.uk::2d271627-4787-40b8-9e55-105172b2066b" providerId="AD" clId="Web-{9F825D08-711F-DD42-5B8A-CC39CB385B25}" dt="2024-07-01T08:44:05.380" v="157"/>
          <ac:spMkLst>
            <pc:docMk/>
            <pc:sldMk cId="2744657230" sldId="279"/>
            <ac:spMk id="8" creationId="{1A0B331B-F5E4-62D1-2A23-E352BA5F1D14}"/>
          </ac:spMkLst>
        </pc:spChg>
        <pc:spChg chg="mod">
          <ac:chgData name="Hannah Jackson" userId="S::hannah.jackson@connahsquayhs.org.uk::2d271627-4787-40b8-9e55-105172b2066b" providerId="AD" clId="Web-{9F825D08-711F-DD42-5B8A-CC39CB385B25}" dt="2024-07-01T09:18:15.395" v="279" actId="20577"/>
          <ac:spMkLst>
            <pc:docMk/>
            <pc:sldMk cId="2744657230" sldId="279"/>
            <ac:spMk id="9" creationId="{FAC0EE1F-6170-8836-2429-E17EDAC6A750}"/>
          </ac:spMkLst>
        </pc:spChg>
        <pc:spChg chg="mod">
          <ac:chgData name="Hannah Jackson" userId="S::hannah.jackson@connahsquayhs.org.uk::2d271627-4787-40b8-9e55-105172b2066b" providerId="AD" clId="Web-{9F825D08-711F-DD42-5B8A-CC39CB385B25}" dt="2024-07-01T08:44:05.396" v="159"/>
          <ac:spMkLst>
            <pc:docMk/>
            <pc:sldMk cId="2744657230" sldId="279"/>
            <ac:spMk id="10" creationId="{8CCEE344-0963-BFBC-8D36-D4E9022D6BD6}"/>
          </ac:spMkLst>
        </pc:spChg>
        <pc:spChg chg="mod">
          <ac:chgData name="Hannah Jackson" userId="S::hannah.jackson@connahsquayhs.org.uk::2d271627-4787-40b8-9e55-105172b2066b" providerId="AD" clId="Web-{9F825D08-711F-DD42-5B8A-CC39CB385B25}" dt="2024-07-01T09:18:18.270" v="281" actId="20577"/>
          <ac:spMkLst>
            <pc:docMk/>
            <pc:sldMk cId="2744657230" sldId="279"/>
            <ac:spMk id="11" creationId="{BE434E36-C7AA-5216-328F-AB4594226D84}"/>
          </ac:spMkLst>
        </pc:spChg>
        <pc:spChg chg="mod">
          <ac:chgData name="Hannah Jackson" userId="S::hannah.jackson@connahsquayhs.org.uk::2d271627-4787-40b8-9e55-105172b2066b" providerId="AD" clId="Web-{9F825D08-711F-DD42-5B8A-CC39CB385B25}" dt="2024-07-01T08:44:05.396" v="161"/>
          <ac:spMkLst>
            <pc:docMk/>
            <pc:sldMk cId="2744657230" sldId="279"/>
            <ac:spMk id="12" creationId="{ABAE37EF-F0F8-F208-F750-DE385FD64802}"/>
          </ac:spMkLst>
        </pc:spChg>
        <pc:spChg chg="mod">
          <ac:chgData name="Hannah Jackson" userId="S::hannah.jackson@connahsquayhs.org.uk::2d271627-4787-40b8-9e55-105172b2066b" providerId="AD" clId="Web-{9F825D08-711F-DD42-5B8A-CC39CB385B25}" dt="2024-07-01T08:44:05.396" v="162"/>
          <ac:spMkLst>
            <pc:docMk/>
            <pc:sldMk cId="2744657230" sldId="279"/>
            <ac:spMk id="13" creationId="{12040E28-C6F5-B532-A029-B5A6A5E6B1EC}"/>
          </ac:spMkLst>
        </pc:spChg>
        <pc:spChg chg="mod">
          <ac:chgData name="Hannah Jackson" userId="S::hannah.jackson@connahsquayhs.org.uk::2d271627-4787-40b8-9e55-105172b2066b" providerId="AD" clId="Web-{9F825D08-711F-DD42-5B8A-CC39CB385B25}" dt="2024-07-01T08:44:05.599" v="163"/>
          <ac:spMkLst>
            <pc:docMk/>
            <pc:sldMk cId="2744657230" sldId="279"/>
            <ac:spMk id="14" creationId="{9AFB7CF2-BCBA-931D-E15D-CDF2C22E6CB7}"/>
          </ac:spMkLst>
        </pc:spChg>
      </pc:sldChg>
      <pc:sldChg chg="addSp delSp modSp">
        <pc:chgData name="Hannah Jackson" userId="S::hannah.jackson@connahsquayhs.org.uk::2d271627-4787-40b8-9e55-105172b2066b" providerId="AD" clId="Web-{9F825D08-711F-DD42-5B8A-CC39CB385B25}" dt="2024-07-01T08:44:21.709" v="177"/>
        <pc:sldMkLst>
          <pc:docMk/>
          <pc:sldMk cId="2458432041" sldId="280"/>
        </pc:sldMkLst>
        <pc:spChg chg="mod">
          <ac:chgData name="Hannah Jackson" userId="S::hannah.jackson@connahsquayhs.org.uk::2d271627-4787-40b8-9e55-105172b2066b" providerId="AD" clId="Web-{9F825D08-711F-DD42-5B8A-CC39CB385B25}" dt="2024-07-01T08:36:10.738" v="67" actId="20577"/>
          <ac:spMkLst>
            <pc:docMk/>
            <pc:sldMk cId="2458432041" sldId="280"/>
            <ac:spMk id="2" creationId="{92C753A5-51E1-7A44-E9A0-95DE87F723AA}"/>
          </ac:spMkLst>
        </pc:spChg>
        <pc:spChg chg="mod">
          <ac:chgData name="Hannah Jackson" userId="S::hannah.jackson@connahsquayhs.org.uk::2d271627-4787-40b8-9e55-105172b2066b" providerId="AD" clId="Web-{9F825D08-711F-DD42-5B8A-CC39CB385B25}" dt="2024-07-01T08:44:21.631" v="174"/>
          <ac:spMkLst>
            <pc:docMk/>
            <pc:sldMk cId="2458432041" sldId="280"/>
            <ac:spMk id="3" creationId="{4DCACD9D-747D-8730-D752-62E05D93C009}"/>
          </ac:spMkLst>
        </pc:spChg>
        <pc:spChg chg="mod">
          <ac:chgData name="Hannah Jackson" userId="S::hannah.jackson@connahsquayhs.org.uk::2d271627-4787-40b8-9e55-105172b2066b" providerId="AD" clId="Web-{9F825D08-711F-DD42-5B8A-CC39CB385B25}" dt="2024-07-01T08:44:21.631" v="175"/>
          <ac:spMkLst>
            <pc:docMk/>
            <pc:sldMk cId="2458432041" sldId="280"/>
            <ac:spMk id="4" creationId="{66E28811-6CF4-4835-F7D4-91B453BC0A64}"/>
          </ac:spMkLst>
        </pc:spChg>
        <pc:spChg chg="mod">
          <ac:chgData name="Hannah Jackson" userId="S::hannah.jackson@connahsquayhs.org.uk::2d271627-4787-40b8-9e55-105172b2066b" providerId="AD" clId="Web-{9F825D08-711F-DD42-5B8A-CC39CB385B25}" dt="2024-07-01T08:44:21.631" v="176"/>
          <ac:spMkLst>
            <pc:docMk/>
            <pc:sldMk cId="2458432041" sldId="280"/>
            <ac:spMk id="5" creationId="{B21294D3-126A-E4A2-9988-FAF78C7B7328}"/>
          </ac:spMkLst>
        </pc:spChg>
        <pc:spChg chg="mod">
          <ac:chgData name="Hannah Jackson" userId="S::hannah.jackson@connahsquayhs.org.uk::2d271627-4787-40b8-9e55-105172b2066b" providerId="AD" clId="Web-{9F825D08-711F-DD42-5B8A-CC39CB385B25}" dt="2024-07-01T08:37:18.006" v="87" actId="20577"/>
          <ac:spMkLst>
            <pc:docMk/>
            <pc:sldMk cId="2458432041" sldId="280"/>
            <ac:spMk id="6" creationId="{25C07CEA-84F6-8C26-6F95-D4919D0C9E00}"/>
          </ac:spMkLst>
        </pc:spChg>
        <pc:spChg chg="del">
          <ac:chgData name="Hannah Jackson" userId="S::hannah.jackson@connahsquayhs.org.uk::2d271627-4787-40b8-9e55-105172b2066b" providerId="AD" clId="Web-{9F825D08-711F-DD42-5B8A-CC39CB385B25}" dt="2024-07-01T08:33:12.529" v="1"/>
          <ac:spMkLst>
            <pc:docMk/>
            <pc:sldMk cId="2458432041" sldId="280"/>
            <ac:spMk id="7" creationId="{BDD7FD74-35A3-EF60-F452-855DE37DE23F}"/>
          </ac:spMkLst>
        </pc:spChg>
        <pc:spChg chg="mod">
          <ac:chgData name="Hannah Jackson" userId="S::hannah.jackson@connahsquayhs.org.uk::2d271627-4787-40b8-9e55-105172b2066b" providerId="AD" clId="Web-{9F825D08-711F-DD42-5B8A-CC39CB385B25}" dt="2024-07-01T08:38:01.148" v="104" actId="20577"/>
          <ac:spMkLst>
            <pc:docMk/>
            <pc:sldMk cId="2458432041" sldId="280"/>
            <ac:spMk id="8" creationId="{97EB6683-88F8-01FA-20AA-E88062DEF1CC}"/>
          </ac:spMkLst>
        </pc:spChg>
        <pc:spChg chg="del">
          <ac:chgData name="Hannah Jackson" userId="S::hannah.jackson@connahsquayhs.org.uk::2d271627-4787-40b8-9e55-105172b2066b" providerId="AD" clId="Web-{9F825D08-711F-DD42-5B8A-CC39CB385B25}" dt="2024-07-01T08:33:12.529" v="0"/>
          <ac:spMkLst>
            <pc:docMk/>
            <pc:sldMk cId="2458432041" sldId="280"/>
            <ac:spMk id="9" creationId="{EB471203-1AAC-9AB9-5F39-2F8AA3FA98B7}"/>
          </ac:spMkLst>
        </pc:spChg>
        <pc:spChg chg="mod">
          <ac:chgData name="Hannah Jackson" userId="S::hannah.jackson@connahsquayhs.org.uk::2d271627-4787-40b8-9e55-105172b2066b" providerId="AD" clId="Web-{9F825D08-711F-DD42-5B8A-CC39CB385B25}" dt="2024-07-01T08:44:21.709" v="177"/>
          <ac:spMkLst>
            <pc:docMk/>
            <pc:sldMk cId="2458432041" sldId="280"/>
            <ac:spMk id="10" creationId="{F7015ABF-D628-F26A-7A41-67762E172A91}"/>
          </ac:spMkLst>
        </pc:spChg>
        <pc:spChg chg="add del mod">
          <ac:chgData name="Hannah Jackson" userId="S::hannah.jackson@connahsquayhs.org.uk::2d271627-4787-40b8-9e55-105172b2066b" providerId="AD" clId="Web-{9F825D08-711F-DD42-5B8A-CC39CB385B25}" dt="2024-07-01T08:33:15.576" v="2"/>
          <ac:spMkLst>
            <pc:docMk/>
            <pc:sldMk cId="2458432041" sldId="280"/>
            <ac:spMk id="12" creationId="{8013DB8D-7789-B6DA-3B81-E9E456453CE2}"/>
          </ac:spMkLst>
        </pc:spChg>
      </pc:sldChg>
      <pc:sldChg chg="modSp">
        <pc:chgData name="Hannah Jackson" userId="S::hannah.jackson@connahsquayhs.org.uk::2d271627-4787-40b8-9e55-105172b2066b" providerId="AD" clId="Web-{9F825D08-711F-DD42-5B8A-CC39CB385B25}" dt="2024-07-01T08:44:16.865" v="173"/>
        <pc:sldMkLst>
          <pc:docMk/>
          <pc:sldMk cId="3122446814" sldId="281"/>
        </pc:sldMkLst>
        <pc:spChg chg="mod">
          <ac:chgData name="Hannah Jackson" userId="S::hannah.jackson@connahsquayhs.org.uk::2d271627-4787-40b8-9e55-105172b2066b" providerId="AD" clId="Web-{9F825D08-711F-DD42-5B8A-CC39CB385B25}" dt="2024-07-01T08:44:16.834" v="170"/>
          <ac:spMkLst>
            <pc:docMk/>
            <pc:sldMk cId="3122446814" sldId="281"/>
            <ac:spMk id="2" creationId="{C8A5A3AB-29F2-8D94-41F2-D482551BC57C}"/>
          </ac:spMkLst>
        </pc:spChg>
        <pc:spChg chg="mod">
          <ac:chgData name="Hannah Jackson" userId="S::hannah.jackson@connahsquayhs.org.uk::2d271627-4787-40b8-9e55-105172b2066b" providerId="AD" clId="Web-{9F825D08-711F-DD42-5B8A-CC39CB385B25}" dt="2024-07-01T08:44:16.834" v="171"/>
          <ac:spMkLst>
            <pc:docMk/>
            <pc:sldMk cId="3122446814" sldId="281"/>
            <ac:spMk id="3" creationId="{CE6D4E93-F28E-CF6E-949C-A1757BDC9633}"/>
          </ac:spMkLst>
        </pc:spChg>
        <pc:spChg chg="mod">
          <ac:chgData name="Hannah Jackson" userId="S::hannah.jackson@connahsquayhs.org.uk::2d271627-4787-40b8-9e55-105172b2066b" providerId="AD" clId="Web-{9F825D08-711F-DD42-5B8A-CC39CB385B25}" dt="2024-07-01T08:44:16.834" v="172"/>
          <ac:spMkLst>
            <pc:docMk/>
            <pc:sldMk cId="3122446814" sldId="281"/>
            <ac:spMk id="4" creationId="{A0DCDB6C-1C66-8A65-DDEF-2800BCE839BE}"/>
          </ac:spMkLst>
        </pc:spChg>
        <pc:spChg chg="mod">
          <ac:chgData name="Hannah Jackson" userId="S::hannah.jackson@connahsquayhs.org.uk::2d271627-4787-40b8-9e55-105172b2066b" providerId="AD" clId="Web-{9F825D08-711F-DD42-5B8A-CC39CB385B25}" dt="2024-07-01T08:44:16.865" v="173"/>
          <ac:spMkLst>
            <pc:docMk/>
            <pc:sldMk cId="3122446814" sldId="281"/>
            <ac:spMk id="5" creationId="{FE4E8A25-88BA-AB67-6310-45508AB4D528}"/>
          </ac:spMkLst>
        </pc:spChg>
      </pc:sldChg>
      <pc:sldChg chg="addSp delSp modSp">
        <pc:chgData name="Hannah Jackson" userId="S::hannah.jackson@connahsquayhs.org.uk::2d271627-4787-40b8-9e55-105172b2066b" providerId="AD" clId="Web-{9F825D08-711F-DD42-5B8A-CC39CB385B25}" dt="2024-07-01T09:29:41.075" v="437" actId="20577"/>
        <pc:sldMkLst>
          <pc:docMk/>
          <pc:sldMk cId="3785915959" sldId="282"/>
        </pc:sldMkLst>
        <pc:spChg chg="mod">
          <ac:chgData name="Hannah Jackson" userId="S::hannah.jackson@connahsquayhs.org.uk::2d271627-4787-40b8-9e55-105172b2066b" providerId="AD" clId="Web-{9F825D08-711F-DD42-5B8A-CC39CB385B25}" dt="2024-07-01T09:29:41.075" v="437" actId="20577"/>
          <ac:spMkLst>
            <pc:docMk/>
            <pc:sldMk cId="3785915959" sldId="282"/>
            <ac:spMk id="2" creationId="{FF1F1BCE-76F1-3B00-C414-643188F0671E}"/>
          </ac:spMkLst>
        </pc:spChg>
        <pc:spChg chg="mod">
          <ac:chgData name="Hannah Jackson" userId="S::hannah.jackson@connahsquayhs.org.uk::2d271627-4787-40b8-9e55-105172b2066b" providerId="AD" clId="Web-{9F825D08-711F-DD42-5B8A-CC39CB385B25}" dt="2024-07-01T09:27:38.196" v="374" actId="1076"/>
          <ac:spMkLst>
            <pc:docMk/>
            <pc:sldMk cId="3785915959" sldId="282"/>
            <ac:spMk id="3" creationId="{8F22E5A7-5E08-6CF9-23B7-89A88F1D492C}"/>
          </ac:spMkLst>
        </pc:spChg>
        <pc:spChg chg="mod">
          <ac:chgData name="Hannah Jackson" userId="S::hannah.jackson@connahsquayhs.org.uk::2d271627-4787-40b8-9e55-105172b2066b" providerId="AD" clId="Web-{9F825D08-711F-DD42-5B8A-CC39CB385B25}" dt="2024-07-01T09:29:34.966" v="429" actId="20577"/>
          <ac:spMkLst>
            <pc:docMk/>
            <pc:sldMk cId="3785915959" sldId="282"/>
            <ac:spMk id="4" creationId="{F5F439B9-3B25-1165-7EFF-B0C4845E1093}"/>
          </ac:spMkLst>
        </pc:spChg>
        <pc:spChg chg="mod">
          <ac:chgData name="Hannah Jackson" userId="S::hannah.jackson@connahsquayhs.org.uk::2d271627-4787-40b8-9e55-105172b2066b" providerId="AD" clId="Web-{9F825D08-711F-DD42-5B8A-CC39CB385B25}" dt="2024-07-01T09:27:38.227" v="375" actId="1076"/>
          <ac:spMkLst>
            <pc:docMk/>
            <pc:sldMk cId="3785915959" sldId="282"/>
            <ac:spMk id="5" creationId="{B39A7A8E-7F29-9E11-9A7D-1AD395898E40}"/>
          </ac:spMkLst>
        </pc:spChg>
        <pc:spChg chg="mod">
          <ac:chgData name="Hannah Jackson" userId="S::hannah.jackson@connahsquayhs.org.uk::2d271627-4787-40b8-9e55-105172b2066b" providerId="AD" clId="Web-{9F825D08-711F-DD42-5B8A-CC39CB385B25}" dt="2024-07-01T09:29:28.919" v="424" actId="20577"/>
          <ac:spMkLst>
            <pc:docMk/>
            <pc:sldMk cId="3785915959" sldId="282"/>
            <ac:spMk id="6" creationId="{D4E2F972-71C4-0D1E-4E4D-CE4124B29869}"/>
          </ac:spMkLst>
        </pc:spChg>
        <pc:spChg chg="mod">
          <ac:chgData name="Hannah Jackson" userId="S::hannah.jackson@connahsquayhs.org.uk::2d271627-4787-40b8-9e55-105172b2066b" providerId="AD" clId="Web-{9F825D08-711F-DD42-5B8A-CC39CB385B25}" dt="2024-07-01T09:27:38.243" v="376" actId="1076"/>
          <ac:spMkLst>
            <pc:docMk/>
            <pc:sldMk cId="3785915959" sldId="282"/>
            <ac:spMk id="7" creationId="{1C0D139F-EDF1-034B-6B58-513537D92D44}"/>
          </ac:spMkLst>
        </pc:spChg>
        <pc:spChg chg="mod">
          <ac:chgData name="Hannah Jackson" userId="S::hannah.jackson@connahsquayhs.org.uk::2d271627-4787-40b8-9e55-105172b2066b" providerId="AD" clId="Web-{9F825D08-711F-DD42-5B8A-CC39CB385B25}" dt="2024-07-01T08:44:34.960" v="191"/>
          <ac:spMkLst>
            <pc:docMk/>
            <pc:sldMk cId="3785915959" sldId="282"/>
            <ac:spMk id="8" creationId="{88C375DA-04A0-F8E6-65FE-136111EB2EC6}"/>
          </ac:spMkLst>
        </pc:spChg>
        <pc:graphicFrameChg chg="add del mod">
          <ac:chgData name="Hannah Jackson" userId="S::hannah.jackson@connahsquayhs.org.uk::2d271627-4787-40b8-9e55-105172b2066b" providerId="AD" clId="Web-{9F825D08-711F-DD42-5B8A-CC39CB385B25}" dt="2024-07-01T09:22:28.951" v="292"/>
          <ac:graphicFrameMkLst>
            <pc:docMk/>
            <pc:sldMk cId="3785915959" sldId="282"/>
            <ac:graphicFrameMk id="10" creationId="{9D675C11-B22B-0CDA-8091-BE58893FB883}"/>
          </ac:graphicFrameMkLst>
        </pc:graphicFrameChg>
        <pc:graphicFrameChg chg="add del mod">
          <ac:chgData name="Hannah Jackson" userId="S::hannah.jackson@connahsquayhs.org.uk::2d271627-4787-40b8-9e55-105172b2066b" providerId="AD" clId="Web-{9F825D08-711F-DD42-5B8A-CC39CB385B25}" dt="2024-07-01T09:22:32.045" v="295"/>
          <ac:graphicFrameMkLst>
            <pc:docMk/>
            <pc:sldMk cId="3785915959" sldId="282"/>
            <ac:graphicFrameMk id="12" creationId="{A0D11FFA-8E8A-9580-AB14-9A57CFE55B0B}"/>
          </ac:graphicFrameMkLst>
        </pc:graphicFrameChg>
        <pc:graphicFrameChg chg="add del mod">
          <ac:chgData name="Hannah Jackson" userId="S::hannah.jackson@connahsquayhs.org.uk::2d271627-4787-40b8-9e55-105172b2066b" providerId="AD" clId="Web-{9F825D08-711F-DD42-5B8A-CC39CB385B25}" dt="2024-07-01T09:23:11.937" v="303"/>
          <ac:graphicFrameMkLst>
            <pc:docMk/>
            <pc:sldMk cId="3785915959" sldId="282"/>
            <ac:graphicFrameMk id="14" creationId="{19B4B8CE-3D90-5BA1-36A3-585E5C6CE528}"/>
          </ac:graphicFrameMkLst>
        </pc:graphicFrameChg>
        <pc:graphicFrameChg chg="add del mod">
          <ac:chgData name="Hannah Jackson" userId="S::hannah.jackson@connahsquayhs.org.uk::2d271627-4787-40b8-9e55-105172b2066b" providerId="AD" clId="Web-{9F825D08-711F-DD42-5B8A-CC39CB385B25}" dt="2024-07-01T09:24:01.517" v="316"/>
          <ac:graphicFrameMkLst>
            <pc:docMk/>
            <pc:sldMk cId="3785915959" sldId="282"/>
            <ac:graphicFrameMk id="16" creationId="{49481642-E873-A73C-0784-B65C07F74C29}"/>
          </ac:graphicFrameMkLst>
        </pc:graphicFrameChg>
      </pc:sldChg>
      <pc:sldChg chg="modSp">
        <pc:chgData name="Hannah Jackson" userId="S::hannah.jackson@connahsquayhs.org.uk::2d271627-4787-40b8-9e55-105172b2066b" providerId="AD" clId="Web-{9F825D08-711F-DD42-5B8A-CC39CB385B25}" dt="2024-07-01T08:44:39.741" v="201"/>
        <pc:sldMkLst>
          <pc:docMk/>
          <pc:sldMk cId="632769890" sldId="284"/>
        </pc:sldMkLst>
        <pc:spChg chg="mod">
          <ac:chgData name="Hannah Jackson" userId="S::hannah.jackson@connahsquayhs.org.uk::2d271627-4787-40b8-9e55-105172b2066b" providerId="AD" clId="Web-{9F825D08-711F-DD42-5B8A-CC39CB385B25}" dt="2024-07-01T08:44:39.585" v="192"/>
          <ac:spMkLst>
            <pc:docMk/>
            <pc:sldMk cId="632769890" sldId="284"/>
            <ac:spMk id="2" creationId="{7E6C883F-1227-F311-38A5-B4E17D09B7AB}"/>
          </ac:spMkLst>
        </pc:spChg>
        <pc:spChg chg="mod">
          <ac:chgData name="Hannah Jackson" userId="S::hannah.jackson@connahsquayhs.org.uk::2d271627-4787-40b8-9e55-105172b2066b" providerId="AD" clId="Web-{9F825D08-711F-DD42-5B8A-CC39CB385B25}" dt="2024-07-01T08:44:39.585" v="193"/>
          <ac:spMkLst>
            <pc:docMk/>
            <pc:sldMk cId="632769890" sldId="284"/>
            <ac:spMk id="3" creationId="{CC3244B6-E92F-B404-9AC4-5DA0BA144407}"/>
          </ac:spMkLst>
        </pc:spChg>
        <pc:spChg chg="mod">
          <ac:chgData name="Hannah Jackson" userId="S::hannah.jackson@connahsquayhs.org.uk::2d271627-4787-40b8-9e55-105172b2066b" providerId="AD" clId="Web-{9F825D08-711F-DD42-5B8A-CC39CB385B25}" dt="2024-07-01T08:44:39.585" v="194"/>
          <ac:spMkLst>
            <pc:docMk/>
            <pc:sldMk cId="632769890" sldId="284"/>
            <ac:spMk id="4" creationId="{235860F6-C416-1E2E-120E-314D539F4A7E}"/>
          </ac:spMkLst>
        </pc:spChg>
        <pc:spChg chg="mod">
          <ac:chgData name="Hannah Jackson" userId="S::hannah.jackson@connahsquayhs.org.uk::2d271627-4787-40b8-9e55-105172b2066b" providerId="AD" clId="Web-{9F825D08-711F-DD42-5B8A-CC39CB385B25}" dt="2024-07-01T08:44:39.600" v="195"/>
          <ac:spMkLst>
            <pc:docMk/>
            <pc:sldMk cId="632769890" sldId="284"/>
            <ac:spMk id="5" creationId="{AC425D63-3C70-EBFA-F9DF-7D1D6C745018}"/>
          </ac:spMkLst>
        </pc:spChg>
        <pc:spChg chg="mod">
          <ac:chgData name="Hannah Jackson" userId="S::hannah.jackson@connahsquayhs.org.uk::2d271627-4787-40b8-9e55-105172b2066b" providerId="AD" clId="Web-{9F825D08-711F-DD42-5B8A-CC39CB385B25}" dt="2024-07-01T08:44:39.600" v="196"/>
          <ac:spMkLst>
            <pc:docMk/>
            <pc:sldMk cId="632769890" sldId="284"/>
            <ac:spMk id="6" creationId="{560AD94C-42F5-B494-900B-09F8A0410E89}"/>
          </ac:spMkLst>
        </pc:spChg>
        <pc:spChg chg="mod">
          <ac:chgData name="Hannah Jackson" userId="S::hannah.jackson@connahsquayhs.org.uk::2d271627-4787-40b8-9e55-105172b2066b" providerId="AD" clId="Web-{9F825D08-711F-DD42-5B8A-CC39CB385B25}" dt="2024-07-01T08:44:39.600" v="197"/>
          <ac:spMkLst>
            <pc:docMk/>
            <pc:sldMk cId="632769890" sldId="284"/>
            <ac:spMk id="7" creationId="{D2177034-8AED-5622-8B3F-A129306164C9}"/>
          </ac:spMkLst>
        </pc:spChg>
        <pc:spChg chg="mod">
          <ac:chgData name="Hannah Jackson" userId="S::hannah.jackson@connahsquayhs.org.uk::2d271627-4787-40b8-9e55-105172b2066b" providerId="AD" clId="Web-{9F825D08-711F-DD42-5B8A-CC39CB385B25}" dt="2024-07-01T08:44:39.600" v="198"/>
          <ac:spMkLst>
            <pc:docMk/>
            <pc:sldMk cId="632769890" sldId="284"/>
            <ac:spMk id="8" creationId="{AC997629-6706-57C1-778D-3D4098E07AD6}"/>
          </ac:spMkLst>
        </pc:spChg>
        <pc:spChg chg="mod">
          <ac:chgData name="Hannah Jackson" userId="S::hannah.jackson@connahsquayhs.org.uk::2d271627-4787-40b8-9e55-105172b2066b" providerId="AD" clId="Web-{9F825D08-711F-DD42-5B8A-CC39CB385B25}" dt="2024-07-01T08:44:39.600" v="199"/>
          <ac:spMkLst>
            <pc:docMk/>
            <pc:sldMk cId="632769890" sldId="284"/>
            <ac:spMk id="9" creationId="{E5C5155A-67AA-9F8F-5734-B567AC294D97}"/>
          </ac:spMkLst>
        </pc:spChg>
        <pc:spChg chg="mod">
          <ac:chgData name="Hannah Jackson" userId="S::hannah.jackson@connahsquayhs.org.uk::2d271627-4787-40b8-9e55-105172b2066b" providerId="AD" clId="Web-{9F825D08-711F-DD42-5B8A-CC39CB385B25}" dt="2024-07-01T08:44:39.600" v="200"/>
          <ac:spMkLst>
            <pc:docMk/>
            <pc:sldMk cId="632769890" sldId="284"/>
            <ac:spMk id="10" creationId="{59B49D29-3501-5F1D-BF03-49B083B72B1A}"/>
          </ac:spMkLst>
        </pc:spChg>
        <pc:spChg chg="mod">
          <ac:chgData name="Hannah Jackson" userId="S::hannah.jackson@connahsquayhs.org.uk::2d271627-4787-40b8-9e55-105172b2066b" providerId="AD" clId="Web-{9F825D08-711F-DD42-5B8A-CC39CB385B25}" dt="2024-07-01T08:44:39.741" v="201"/>
          <ac:spMkLst>
            <pc:docMk/>
            <pc:sldMk cId="632769890" sldId="284"/>
            <ac:spMk id="11" creationId="{73CA8E55-50A9-4198-412B-A239F349004B}"/>
          </ac:spMkLst>
        </pc:spChg>
      </pc:sldChg>
      <pc:sldChg chg="modSp">
        <pc:chgData name="Hannah Jackson" userId="S::hannah.jackson@connahsquayhs.org.uk::2d271627-4787-40b8-9e55-105172b2066b" providerId="AD" clId="Web-{9F825D08-711F-DD42-5B8A-CC39CB385B25}" dt="2024-07-01T08:47:25.403" v="239" actId="20577"/>
        <pc:sldMkLst>
          <pc:docMk/>
          <pc:sldMk cId="3119478241" sldId="285"/>
        </pc:sldMkLst>
        <pc:spChg chg="mod">
          <ac:chgData name="Hannah Jackson" userId="S::hannah.jackson@connahsquayhs.org.uk::2d271627-4787-40b8-9e55-105172b2066b" providerId="AD" clId="Web-{9F825D08-711F-DD42-5B8A-CC39CB385B25}" dt="2024-07-01T08:44:11.646" v="164"/>
          <ac:spMkLst>
            <pc:docMk/>
            <pc:sldMk cId="3119478241" sldId="285"/>
            <ac:spMk id="2" creationId="{00000000-0000-0000-0000-000000000000}"/>
          </ac:spMkLst>
        </pc:spChg>
        <pc:spChg chg="mod">
          <ac:chgData name="Hannah Jackson" userId="S::hannah.jackson@connahsquayhs.org.uk::2d271627-4787-40b8-9e55-105172b2066b" providerId="AD" clId="Web-{9F825D08-711F-DD42-5B8A-CC39CB385B25}" dt="2024-07-01T08:46:37.511" v="210" actId="20577"/>
          <ac:spMkLst>
            <pc:docMk/>
            <pc:sldMk cId="3119478241" sldId="285"/>
            <ac:spMk id="3" creationId="{00000000-0000-0000-0000-000000000000}"/>
          </ac:spMkLst>
        </pc:spChg>
        <pc:spChg chg="mod">
          <ac:chgData name="Hannah Jackson" userId="S::hannah.jackson@connahsquayhs.org.uk::2d271627-4787-40b8-9e55-105172b2066b" providerId="AD" clId="Web-{9F825D08-711F-DD42-5B8A-CC39CB385B25}" dt="2024-07-01T08:47:25.403" v="239" actId="20577"/>
          <ac:spMkLst>
            <pc:docMk/>
            <pc:sldMk cId="3119478241" sldId="285"/>
            <ac:spMk id="4" creationId="{00000000-0000-0000-0000-000000000000}"/>
          </ac:spMkLst>
        </pc:spChg>
        <pc:spChg chg="mod">
          <ac:chgData name="Hannah Jackson" userId="S::hannah.jackson@connahsquayhs.org.uk::2d271627-4787-40b8-9e55-105172b2066b" providerId="AD" clId="Web-{9F825D08-711F-DD42-5B8A-CC39CB385B25}" dt="2024-07-01T08:46:51.699" v="216" actId="20577"/>
          <ac:spMkLst>
            <pc:docMk/>
            <pc:sldMk cId="3119478241" sldId="285"/>
            <ac:spMk id="5" creationId="{00000000-0000-0000-0000-000000000000}"/>
          </ac:spMkLst>
        </pc:spChg>
        <pc:spChg chg="mod">
          <ac:chgData name="Hannah Jackson" userId="S::hannah.jackson@connahsquayhs.org.uk::2d271627-4787-40b8-9e55-105172b2066b" providerId="AD" clId="Web-{9F825D08-711F-DD42-5B8A-CC39CB385B25}" dt="2024-07-01T08:44:11.646" v="168"/>
          <ac:spMkLst>
            <pc:docMk/>
            <pc:sldMk cId="3119478241" sldId="285"/>
            <ac:spMk id="6" creationId="{00000000-0000-0000-0000-000000000000}"/>
          </ac:spMkLst>
        </pc:spChg>
        <pc:spChg chg="mod">
          <ac:chgData name="Hannah Jackson" userId="S::hannah.jackson@connahsquayhs.org.uk::2d271627-4787-40b8-9e55-105172b2066b" providerId="AD" clId="Web-{9F825D08-711F-DD42-5B8A-CC39CB385B25}" dt="2024-07-01T08:44:11.724" v="169"/>
          <ac:spMkLst>
            <pc:docMk/>
            <pc:sldMk cId="3119478241" sldId="285"/>
            <ac:spMk id="8" creationId="{C6B88AD4-E1B5-E41D-F43A-F051B81398C9}"/>
          </ac:spMkLst>
        </pc:spChg>
      </pc:sldChg>
    </pc:docChg>
  </pc:docChgLst>
  <pc:docChgLst>
    <pc:chgData clId="Web-{A5BF2CCF-BD44-B1EC-AC32-2ECC02BD3972}"/>
    <pc:docChg chg="modSld">
      <pc:chgData name="" userId="" providerId="" clId="Web-{A5BF2CCF-BD44-B1EC-AC32-2ECC02BD3972}" dt="2024-07-01T09:38:08.189" v="2" actId="20577"/>
      <pc:docMkLst>
        <pc:docMk/>
      </pc:docMkLst>
      <pc:sldChg chg="modSp">
        <pc:chgData name="" userId="" providerId="" clId="Web-{A5BF2CCF-BD44-B1EC-AC32-2ECC02BD3972}" dt="2024-07-01T09:38:08.189" v="2" actId="20577"/>
        <pc:sldMkLst>
          <pc:docMk/>
          <pc:sldMk cId="3119478241" sldId="285"/>
        </pc:sldMkLst>
        <pc:spChg chg="mod">
          <ac:chgData name="" userId="" providerId="" clId="Web-{A5BF2CCF-BD44-B1EC-AC32-2ECC02BD3972}" dt="2024-07-01T09:38:08.189" v="2"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9403500B-47F2-F10D-0759-907C64AF72D9}"/>
    <pc:docChg chg="modSld">
      <pc:chgData name="Hannah Jackson" userId="S::hannah.jackson@connahsquayhs.org.uk::2d271627-4787-40b8-9e55-105172b2066b" providerId="AD" clId="Web-{9403500B-47F2-F10D-0759-907C64AF72D9}" dt="2024-07-05T08:54:52.204" v="169" actId="20577"/>
      <pc:docMkLst>
        <pc:docMk/>
      </pc:docMkLst>
      <pc:sldChg chg="modSp">
        <pc:chgData name="Hannah Jackson" userId="S::hannah.jackson@connahsquayhs.org.uk::2d271627-4787-40b8-9e55-105172b2066b" providerId="AD" clId="Web-{9403500B-47F2-F10D-0759-907C64AF72D9}" dt="2024-07-05T08:54:52.204" v="169" actId="20577"/>
        <pc:sldMkLst>
          <pc:docMk/>
          <pc:sldMk cId="632769890" sldId="284"/>
        </pc:sldMkLst>
        <pc:spChg chg="mod">
          <ac:chgData name="Hannah Jackson" userId="S::hannah.jackson@connahsquayhs.org.uk::2d271627-4787-40b8-9e55-105172b2066b" providerId="AD" clId="Web-{9403500B-47F2-F10D-0759-907C64AF72D9}" dt="2024-07-05T08:45:20.971" v="104" actId="20577"/>
          <ac:spMkLst>
            <pc:docMk/>
            <pc:sldMk cId="632769890" sldId="284"/>
            <ac:spMk id="4" creationId="{235860F6-C416-1E2E-120E-314D539F4A7E}"/>
          </ac:spMkLst>
        </pc:spChg>
        <pc:spChg chg="mod">
          <ac:chgData name="Hannah Jackson" userId="S::hannah.jackson@connahsquayhs.org.uk::2d271627-4787-40b8-9e55-105172b2066b" providerId="AD" clId="Web-{9403500B-47F2-F10D-0759-907C64AF72D9}" dt="2024-07-05T08:52:36.560" v="106" actId="20577"/>
          <ac:spMkLst>
            <pc:docMk/>
            <pc:sldMk cId="632769890" sldId="284"/>
            <ac:spMk id="9" creationId="{E5C5155A-67AA-9F8F-5734-B567AC294D97}"/>
          </ac:spMkLst>
        </pc:spChg>
        <pc:spChg chg="mod">
          <ac:chgData name="Hannah Jackson" userId="S::hannah.jackson@connahsquayhs.org.uk::2d271627-4787-40b8-9e55-105172b2066b" providerId="AD" clId="Web-{9403500B-47F2-F10D-0759-907C64AF72D9}" dt="2024-07-05T08:54:52.204" v="169" actId="20577"/>
          <ac:spMkLst>
            <pc:docMk/>
            <pc:sldMk cId="632769890" sldId="284"/>
            <ac:spMk id="10" creationId="{59B49D29-3501-5F1D-BF03-49B083B72B1A}"/>
          </ac:spMkLst>
        </pc:spChg>
        <pc:spChg chg="mod">
          <ac:chgData name="Hannah Jackson" userId="S::hannah.jackson@connahsquayhs.org.uk::2d271627-4787-40b8-9e55-105172b2066b" providerId="AD" clId="Web-{9403500B-47F2-F10D-0759-907C64AF72D9}" dt="2024-07-05T08:53:46.140" v="108" actId="20577"/>
          <ac:spMkLst>
            <pc:docMk/>
            <pc:sldMk cId="632769890" sldId="284"/>
            <ac:spMk id="11" creationId="{73CA8E55-50A9-4198-412B-A239F349004B}"/>
          </ac:spMkLst>
        </pc:spChg>
      </pc:sldChg>
    </pc:docChg>
  </pc:docChgLst>
  <pc:docChgLst>
    <pc:chgData name="Kelly Davis" userId="S::kelly.davis@connahsquayhs.org.uk::096ba659-84af-4938-bb69-cbee8d6cfa26" providerId="AD" clId="Web-{0254C660-0228-7221-E5AD-0E258A36921C}"/>
    <pc:docChg chg="modSld">
      <pc:chgData name="Kelly Davis" userId="S::kelly.davis@connahsquayhs.org.uk::096ba659-84af-4938-bb69-cbee8d6cfa26" providerId="AD" clId="Web-{0254C660-0228-7221-E5AD-0E258A36921C}" dt="2024-05-28T19:57:31.465" v="12"/>
      <pc:docMkLst>
        <pc:docMk/>
      </pc:docMkLst>
      <pc:sldChg chg="addSp modSp">
        <pc:chgData name="Kelly Davis" userId="S::kelly.davis@connahsquayhs.org.uk::096ba659-84af-4938-bb69-cbee8d6cfa26" providerId="AD" clId="Web-{0254C660-0228-7221-E5AD-0E258A36921C}" dt="2024-05-28T19:57:31.465" v="12"/>
        <pc:sldMkLst>
          <pc:docMk/>
          <pc:sldMk cId="1981651252" sldId="278"/>
        </pc:sldMkLst>
        <pc:spChg chg="mod">
          <ac:chgData name="Kelly Davis" userId="S::kelly.davis@connahsquayhs.org.uk::096ba659-84af-4938-bb69-cbee8d6cfa26" providerId="AD" clId="Web-{0254C660-0228-7221-E5AD-0E258A36921C}" dt="2024-05-28T19:56:57.777" v="4" actId="20577"/>
          <ac:spMkLst>
            <pc:docMk/>
            <pc:sldMk cId="1981651252" sldId="278"/>
            <ac:spMk id="2" creationId="{B77F1C2E-7359-4E67-E2F1-060331D23AB7}"/>
          </ac:spMkLst>
        </pc:spChg>
        <pc:spChg chg="mod">
          <ac:chgData name="Kelly Davis" userId="S::kelly.davis@connahsquayhs.org.uk::096ba659-84af-4938-bb69-cbee8d6cfa26" providerId="AD" clId="Web-{0254C660-0228-7221-E5AD-0E258A36921C}" dt="2024-05-28T19:57:20.605" v="10" actId="20577"/>
          <ac:spMkLst>
            <pc:docMk/>
            <pc:sldMk cId="1981651252" sldId="278"/>
            <ac:spMk id="8" creationId="{D9F63377-DD1C-4BBD-5D28-6BF14622536D}"/>
          </ac:spMkLst>
        </pc:spChg>
        <pc:graphicFrameChg chg="add mod">
          <ac:chgData name="Kelly Davis" userId="S::kelly.davis@connahsquayhs.org.uk::096ba659-84af-4938-bb69-cbee8d6cfa26" providerId="AD" clId="Web-{0254C660-0228-7221-E5AD-0E258A36921C}" dt="2024-05-28T19:57:31.465" v="12"/>
          <ac:graphicFrameMkLst>
            <pc:docMk/>
            <pc:sldMk cId="1981651252" sldId="278"/>
            <ac:graphicFrameMk id="11" creationId="{59DC2E83-3BC5-BA7D-EF49-AE7972F45347}"/>
          </ac:graphicFrameMkLst>
        </pc:graphicFrameChg>
      </pc:sldChg>
      <pc:sldChg chg="modSp">
        <pc:chgData name="Kelly Davis" userId="S::kelly.davis@connahsquayhs.org.uk::096ba659-84af-4938-bb69-cbee8d6cfa26" providerId="AD" clId="Web-{0254C660-0228-7221-E5AD-0E258A36921C}" dt="2024-05-28T19:57:10.324" v="8" actId="20577"/>
        <pc:sldMkLst>
          <pc:docMk/>
          <pc:sldMk cId="2458432041" sldId="280"/>
        </pc:sldMkLst>
        <pc:spChg chg="mod">
          <ac:chgData name="Kelly Davis" userId="S::kelly.davis@connahsquayhs.org.uk::096ba659-84af-4938-bb69-cbee8d6cfa26" providerId="AD" clId="Web-{0254C660-0228-7221-E5AD-0E258A36921C}" dt="2024-05-28T19:57:10.324" v="8" actId="20577"/>
          <ac:spMkLst>
            <pc:docMk/>
            <pc:sldMk cId="2458432041" sldId="280"/>
            <ac:spMk id="2" creationId="{92C753A5-51E1-7A44-E9A0-95DE87F723AA}"/>
          </ac:spMkLst>
        </pc:spChg>
      </pc:sldChg>
      <pc:sldChg chg="modSp">
        <pc:chgData name="Kelly Davis" userId="S::kelly.davis@connahsquayhs.org.uk::096ba659-84af-4938-bb69-cbee8d6cfa26" providerId="AD" clId="Web-{0254C660-0228-7221-E5AD-0E258A36921C}" dt="2024-05-28T19:57:23.090" v="11" actId="20577"/>
        <pc:sldMkLst>
          <pc:docMk/>
          <pc:sldMk cId="632769890" sldId="284"/>
        </pc:sldMkLst>
        <pc:spChg chg="mod">
          <ac:chgData name="Kelly Davis" userId="S::kelly.davis@connahsquayhs.org.uk::096ba659-84af-4938-bb69-cbee8d6cfa26" providerId="AD" clId="Web-{0254C660-0228-7221-E5AD-0E258A36921C}" dt="2024-05-28T19:57:23.090" v="11" actId="20577"/>
          <ac:spMkLst>
            <pc:docMk/>
            <pc:sldMk cId="632769890" sldId="284"/>
            <ac:spMk id="11" creationId="{73CA8E55-50A9-4198-412B-A239F349004B}"/>
          </ac:spMkLst>
        </pc:spChg>
      </pc:sldChg>
      <pc:sldChg chg="modSp">
        <pc:chgData name="Kelly Davis" userId="S::kelly.davis@connahsquayhs.org.uk::096ba659-84af-4938-bb69-cbee8d6cfa26" providerId="AD" clId="Web-{0254C660-0228-7221-E5AD-0E258A36921C}" dt="2024-05-28T19:56:47.448" v="2" actId="20577"/>
        <pc:sldMkLst>
          <pc:docMk/>
          <pc:sldMk cId="3119478241" sldId="285"/>
        </pc:sldMkLst>
        <pc:spChg chg="mod">
          <ac:chgData name="Kelly Davis" userId="S::kelly.davis@connahsquayhs.org.uk::096ba659-84af-4938-bb69-cbee8d6cfa26" providerId="AD" clId="Web-{0254C660-0228-7221-E5AD-0E258A36921C}" dt="2024-05-28T19:56:43.839" v="0" actId="20577"/>
          <ac:spMkLst>
            <pc:docMk/>
            <pc:sldMk cId="3119478241" sldId="285"/>
            <ac:spMk id="2" creationId="{00000000-0000-0000-0000-000000000000}"/>
          </ac:spMkLst>
        </pc:spChg>
        <pc:spChg chg="mod">
          <ac:chgData name="Kelly Davis" userId="S::kelly.davis@connahsquayhs.org.uk::096ba659-84af-4938-bb69-cbee8d6cfa26" providerId="AD" clId="Web-{0254C660-0228-7221-E5AD-0E258A36921C}" dt="2024-05-28T19:56:47.448" v="2"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A5BF2CCF-BD44-B1EC-AC32-2ECC02BD3972}"/>
    <pc:docChg chg="modSld">
      <pc:chgData name="Hannah Jackson" userId="S::hannah.jackson@connahsquayhs.org.uk::2d271627-4787-40b8-9e55-105172b2066b" providerId="AD" clId="Web-{A5BF2CCF-BD44-B1EC-AC32-2ECC02BD3972}" dt="2024-07-01T09:48:59.962" v="104" actId="20577"/>
      <pc:docMkLst>
        <pc:docMk/>
      </pc:docMkLst>
      <pc:sldChg chg="modSp">
        <pc:chgData name="Hannah Jackson" userId="S::hannah.jackson@connahsquayhs.org.uk::2d271627-4787-40b8-9e55-105172b2066b" providerId="AD" clId="Web-{A5BF2CCF-BD44-B1EC-AC32-2ECC02BD3972}" dt="2024-07-01T09:48:59.962" v="104" actId="20577"/>
        <pc:sldMkLst>
          <pc:docMk/>
          <pc:sldMk cId="1981651252" sldId="278"/>
        </pc:sldMkLst>
        <pc:spChg chg="mod">
          <ac:chgData name="Hannah Jackson" userId="S::hannah.jackson@connahsquayhs.org.uk::2d271627-4787-40b8-9e55-105172b2066b" providerId="AD" clId="Web-{A5BF2CCF-BD44-B1EC-AC32-2ECC02BD3972}" dt="2024-07-01T09:48:59.962" v="104" actId="20577"/>
          <ac:spMkLst>
            <pc:docMk/>
            <pc:sldMk cId="1981651252" sldId="278"/>
            <ac:spMk id="2" creationId="{B77F1C2E-7359-4E67-E2F1-060331D23AB7}"/>
          </ac:spMkLst>
        </pc:spChg>
      </pc:sldChg>
      <pc:sldChg chg="modSp">
        <pc:chgData name="Hannah Jackson" userId="S::hannah.jackson@connahsquayhs.org.uk::2d271627-4787-40b8-9e55-105172b2066b" providerId="AD" clId="Web-{A5BF2CCF-BD44-B1EC-AC32-2ECC02BD3972}" dt="2024-07-01T09:38:18.721" v="5" actId="20577"/>
        <pc:sldMkLst>
          <pc:docMk/>
          <pc:sldMk cId="3119478241" sldId="285"/>
        </pc:sldMkLst>
        <pc:spChg chg="mod">
          <ac:chgData name="Hannah Jackson" userId="S::hannah.jackson@connahsquayhs.org.uk::2d271627-4787-40b8-9e55-105172b2066b" providerId="AD" clId="Web-{A5BF2CCF-BD44-B1EC-AC32-2ECC02BD3972}" dt="2024-07-01T09:38:18.721" v="5" actId="20577"/>
          <ac:spMkLst>
            <pc:docMk/>
            <pc:sldMk cId="3119478241" sldId="285"/>
            <ac:spMk id="4" creationId="{00000000-0000-0000-0000-000000000000}"/>
          </ac:spMkLst>
        </pc:spChg>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Arial"/>
                <a:cs typeface="Arial"/>
              </a:rPr>
              <a:t>8</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dirty="0">
                <a:latin typeface="Arial"/>
                <a:cs typeface="Arial"/>
              </a:rPr>
              <a:t>Year Group:</a:t>
            </a:r>
          </a:p>
        </p:txBody>
      </p:sp>
      <p:sp>
        <p:nvSpPr>
          <p:cNvPr id="4" name="Text Placeholder 3"/>
          <p:cNvSpPr>
            <a:spLocks noGrp="1"/>
          </p:cNvSpPr>
          <p:nvPr>
            <p:ph type="body" sz="quarter" idx="39"/>
          </p:nvPr>
        </p:nvSpPr>
        <p:spPr/>
        <p:txBody>
          <a:bodyPr/>
          <a:lstStyle/>
          <a:p>
            <a:r>
              <a:rPr lang="en-GB" dirty="0">
                <a:latin typeface="Arial"/>
                <a:cs typeface="Arial"/>
              </a:rPr>
              <a:t>3D Art</a:t>
            </a:r>
            <a:br>
              <a:rPr lang="en-GB" dirty="0">
                <a:latin typeface="Arial"/>
                <a:cs typeface="Arial"/>
              </a:rPr>
            </a:br>
            <a:r>
              <a:rPr lang="en-GB" sz="1100" dirty="0">
                <a:latin typeface="Arial"/>
                <a:cs typeface="Arial"/>
              </a:rPr>
              <a:t>(HJA)</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dirty="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600">
                <a:solidFill>
                  <a:schemeClr val="tx1"/>
                </a:solidFill>
                <a:latin typeface="Arial"/>
                <a:cs typeface="Arial"/>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1600">
              <a:solidFill>
                <a:srgbClr val="000000"/>
              </a:solidFill>
              <a:latin typeface="Arial"/>
              <a:cs typeface="Arial"/>
            </a:endParaRPr>
          </a:p>
          <a:p>
            <a:r>
              <a:rPr lang="en-US" sz="1600">
                <a:solidFill>
                  <a:schemeClr val="tx1"/>
                </a:solidFill>
                <a:latin typeface="Arial"/>
                <a:cs typeface="Arial"/>
              </a:rPr>
              <a:t>Looking ahead, we want the department to be a fun and welcoming place where we work collaboratively and connect with different perspectives.</a:t>
            </a:r>
            <a:endParaRPr lang="en-US" sz="1600">
              <a:solidFill>
                <a:srgbClr val="000000"/>
              </a:solidFill>
              <a:latin typeface="Arial"/>
              <a:cs typeface="Arial"/>
            </a:endParaRPr>
          </a:p>
          <a:p>
            <a:r>
              <a:rPr lang="en-US" sz="1600">
                <a:solidFill>
                  <a:schemeClr val="tx1"/>
                </a:solidFill>
                <a:latin typeface="Arial"/>
                <a:cs typeface="Arial"/>
              </a:rPr>
              <a:t>Through mastering our craft, welcoming everyone, and exploring innovative ways of working, we're moving towards a future where expressive arts play a significant role in creating a vibrant and connected community.</a:t>
            </a:r>
            <a:endParaRPr lang="en-US" sz="1600">
              <a:solidFill>
                <a:srgbClr val="000000"/>
              </a:solidFill>
              <a:latin typeface="Arial"/>
              <a:cs typeface="Arial"/>
            </a:endParaRPr>
          </a:p>
          <a:p>
            <a:endParaRPr lang="en-US" sz="1600" dirty="0">
              <a:solidFill>
                <a:srgbClr val="000000"/>
              </a:solidFill>
              <a:latin typeface="Arial"/>
              <a:cs typeface="Arial"/>
            </a:endParaRPr>
          </a:p>
          <a:p>
            <a:endParaRPr lang="en-US" sz="900" dirty="0">
              <a:latin typeface="Arial"/>
              <a:cs typeface="Arial"/>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000" b="1" dirty="0">
                <a:solidFill>
                  <a:schemeClr val="tx1"/>
                </a:solidFill>
                <a:latin typeface="Arial"/>
                <a:ea typeface="Calibri"/>
                <a:cs typeface="Arial"/>
              </a:rPr>
              <a:t>Ambitious, capable learners ready to learn throughout their lives</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In this unit, learners will be manipulating wire to create 3D sculptures. A media they may not have used before.</a:t>
            </a:r>
          </a:p>
          <a:p>
            <a:r>
              <a:rPr lang="en-GB" sz="1000" b="1" dirty="0">
                <a:solidFill>
                  <a:schemeClr val="tx1"/>
                </a:solidFill>
                <a:latin typeface="Arial"/>
                <a:ea typeface="Calibri"/>
                <a:cs typeface="Arial"/>
              </a:rPr>
              <a:t>Enterprising, creative contributors, ready to play a full part in life and work</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Learners will be collaborating with each other to create large scale sculptures of a chosen insect.</a:t>
            </a:r>
          </a:p>
          <a:p>
            <a:r>
              <a:rPr lang="en-GB" sz="1000" b="1" dirty="0">
                <a:solidFill>
                  <a:schemeClr val="tx1"/>
                </a:solidFill>
                <a:latin typeface="Arial"/>
                <a:ea typeface="Calibri"/>
                <a:cs typeface="Arial"/>
              </a:rPr>
              <a:t>Ethical, informed citizens of Wales and the world</a:t>
            </a:r>
            <a:endParaRPr lang="en-GB" sz="1000" dirty="0">
              <a:solidFill>
                <a:schemeClr val="tx1"/>
              </a:solidFill>
              <a:latin typeface="Arial"/>
              <a:cs typeface="Arial"/>
            </a:endParaRPr>
          </a:p>
          <a:p>
            <a:pPr marL="171450" indent="-171450">
              <a:buFont typeface="Calibri,Sans-Serif"/>
              <a:buChar char="-"/>
            </a:pPr>
            <a:r>
              <a:rPr lang="en-GB" sz="1000" dirty="0">
                <a:solidFill>
                  <a:schemeClr val="tx1"/>
                </a:solidFill>
                <a:latin typeface="Arial"/>
                <a:ea typeface="Calibri"/>
                <a:cs typeface="Arial"/>
              </a:rPr>
              <a:t>Pupils will study various artists, including Cornelia Hesse-</a:t>
            </a:r>
            <a:r>
              <a:rPr lang="en-GB" sz="1000" dirty="0" err="1">
                <a:solidFill>
                  <a:schemeClr val="tx1"/>
                </a:solidFill>
                <a:latin typeface="Arial"/>
                <a:ea typeface="Calibri"/>
                <a:cs typeface="Arial"/>
              </a:rPr>
              <a:t>Hononegger</a:t>
            </a:r>
            <a:r>
              <a:rPr lang="en-GB" sz="1000" dirty="0">
                <a:solidFill>
                  <a:schemeClr val="tx1"/>
                </a:solidFill>
                <a:latin typeface="Arial"/>
                <a:ea typeface="Calibri"/>
                <a:cs typeface="Arial"/>
              </a:rPr>
              <a:t>, an artist who studies the Chernobyl disaster.</a:t>
            </a:r>
            <a:endParaRPr lang="en-US" sz="1000" dirty="0">
              <a:solidFill>
                <a:schemeClr val="tx1"/>
              </a:solidFill>
              <a:latin typeface="Arial"/>
              <a:ea typeface="Calibri"/>
              <a:cs typeface="Arial"/>
            </a:endParaRPr>
          </a:p>
          <a:p>
            <a:r>
              <a:rPr lang="en-GB" sz="1000" b="1" dirty="0">
                <a:solidFill>
                  <a:schemeClr val="tx1"/>
                </a:solidFill>
                <a:latin typeface="Arial"/>
                <a:ea typeface="Calibri"/>
                <a:cs typeface="Arial"/>
              </a:rPr>
              <a:t>Healthy, confident individuals, ready to lead fulfilling lives as valued members of society</a:t>
            </a:r>
            <a:endParaRPr lang="en-GB" sz="1000" dirty="0">
              <a:solidFill>
                <a:schemeClr val="tx1"/>
              </a:solidFill>
              <a:latin typeface="Arial"/>
              <a:ea typeface="Calibri"/>
              <a:cs typeface="Arial"/>
            </a:endParaRPr>
          </a:p>
          <a:p>
            <a:pPr marL="171450" indent="-171450">
              <a:buFont typeface="Calibri,Sans-Serif"/>
              <a:buChar char="-"/>
            </a:pPr>
            <a:r>
              <a:rPr lang="en-GB" sz="1000" dirty="0">
                <a:solidFill>
                  <a:schemeClr val="tx1"/>
                </a:solidFill>
                <a:latin typeface="Arial"/>
                <a:cs typeface="Arial"/>
              </a:rPr>
              <a:t>In this unit, learners will collaborate, and give each other positive feedback.</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rtl="0"/>
            <a:r>
              <a:rPr lang="en-GB" sz="1000" baseline="0" dirty="0">
                <a:solidFill>
                  <a:schemeClr val="tx1"/>
                </a:solidFill>
                <a:latin typeface="Arial"/>
                <a:ea typeface="Segoe UI"/>
                <a:cs typeface="Segoe UI"/>
              </a:rPr>
              <a:t>Collaboration - Learners will need to be able to work well with each other, giving their peers positive feedback.</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Evaluation – Pupils will be able to evaluate their own work,</a:t>
            </a:r>
            <a:r>
              <a:rPr lang="en-GB" sz="1000" dirty="0">
                <a:solidFill>
                  <a:schemeClr val="tx1"/>
                </a:solidFill>
                <a:latin typeface="Arial"/>
                <a:ea typeface="Segoe UI"/>
                <a:cs typeface="Segoe UI"/>
              </a:rPr>
              <a:t> </a:t>
            </a:r>
            <a:r>
              <a:rPr lang="en-GB" sz="1000" baseline="0" dirty="0">
                <a:solidFill>
                  <a:schemeClr val="tx1"/>
                </a:solidFill>
                <a:latin typeface="Arial"/>
                <a:ea typeface="Segoe UI"/>
                <a:cs typeface="Segoe UI"/>
              </a:rPr>
              <a:t>ensuring they are achieving the relevant success criteria.</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Experimenting with styles of artists – Learners will study the </a:t>
            </a:r>
            <a:r>
              <a:rPr lang="en-GB" sz="1000" dirty="0">
                <a:solidFill>
                  <a:schemeClr val="tx1"/>
                </a:solidFill>
                <a:latin typeface="Arial"/>
                <a:ea typeface="Segoe UI"/>
                <a:cs typeface="Segoe UI"/>
              </a:rPr>
              <a:t>artists Rosalind Monks, Kelly Stanford and Lucy Arnold</a:t>
            </a:r>
            <a:r>
              <a:rPr lang="en-GB" sz="1000" baseline="0" dirty="0">
                <a:solidFill>
                  <a:schemeClr val="tx1"/>
                </a:solidFill>
                <a:latin typeface="Arial"/>
                <a:ea typeface="Segoe UI"/>
                <a:cs typeface="Segoe UI"/>
              </a:rPr>
              <a:t>, and experiment with </a:t>
            </a:r>
            <a:r>
              <a:rPr lang="en-GB" sz="1000" dirty="0">
                <a:solidFill>
                  <a:schemeClr val="tx1"/>
                </a:solidFill>
                <a:latin typeface="Arial"/>
                <a:ea typeface="Segoe UI"/>
                <a:cs typeface="Segoe UI"/>
              </a:rPr>
              <a:t>different medias</a:t>
            </a:r>
            <a:r>
              <a:rPr lang="en-GB" sz="1000" baseline="0" dirty="0">
                <a:solidFill>
                  <a:schemeClr val="tx1"/>
                </a:solidFill>
                <a:latin typeface="Arial"/>
                <a:ea typeface="Segoe UI"/>
                <a:cs typeface="Segoe UI"/>
              </a:rPr>
              <a:t>.</a:t>
            </a:r>
            <a:endParaRPr lang="en-US" sz="1000" dirty="0">
              <a:solidFill>
                <a:schemeClr val="tx1"/>
              </a:solidFill>
              <a:latin typeface="Arial"/>
              <a:ea typeface="Segoe UI"/>
              <a:cs typeface="Segoe UI"/>
            </a:endParaRPr>
          </a:p>
          <a:p>
            <a:r>
              <a:rPr lang="en-GB" sz="1000" baseline="0" dirty="0">
                <a:solidFill>
                  <a:schemeClr val="tx1"/>
                </a:solidFill>
                <a:latin typeface="Arial"/>
                <a:ea typeface="Segoe UI"/>
                <a:cs typeface="Segoe UI"/>
              </a:rPr>
              <a:t>Research – Pupils will study </a:t>
            </a:r>
            <a:r>
              <a:rPr lang="en-GB" sz="1000" dirty="0">
                <a:solidFill>
                  <a:schemeClr val="tx1"/>
                </a:solidFill>
                <a:latin typeface="Arial"/>
                <a:ea typeface="Segoe UI"/>
                <a:cs typeface="Segoe UI"/>
              </a:rPr>
              <a:t>various artists, including Cornelia Hesse-</a:t>
            </a:r>
            <a:r>
              <a:rPr lang="en-GB" sz="1000" dirty="0" err="1">
                <a:solidFill>
                  <a:schemeClr val="tx1"/>
                </a:solidFill>
                <a:latin typeface="Arial"/>
                <a:ea typeface="Segoe UI"/>
                <a:cs typeface="Segoe UI"/>
              </a:rPr>
              <a:t>Hononegger</a:t>
            </a:r>
            <a:r>
              <a:rPr lang="en-GB" sz="1000" baseline="0" dirty="0">
                <a:solidFill>
                  <a:schemeClr val="tx1"/>
                </a:solidFill>
                <a:latin typeface="Arial"/>
                <a:ea typeface="Segoe UI"/>
                <a:cs typeface="Segoe UI"/>
              </a:rPr>
              <a:t>, </a:t>
            </a:r>
            <a:r>
              <a:rPr lang="en-GB" sz="1000" dirty="0">
                <a:solidFill>
                  <a:schemeClr val="tx1"/>
                </a:solidFill>
                <a:latin typeface="Arial"/>
                <a:ea typeface="Segoe UI"/>
                <a:cs typeface="Segoe UI"/>
              </a:rPr>
              <a:t>an artist who studies </a:t>
            </a:r>
            <a:r>
              <a:rPr lang="en-GB" sz="1000" baseline="0" dirty="0">
                <a:solidFill>
                  <a:schemeClr val="tx1"/>
                </a:solidFill>
                <a:latin typeface="Arial"/>
                <a:ea typeface="Segoe UI"/>
                <a:cs typeface="Segoe UI"/>
              </a:rPr>
              <a:t>the </a:t>
            </a:r>
            <a:r>
              <a:rPr lang="en-GB" sz="1000" dirty="0">
                <a:solidFill>
                  <a:schemeClr val="tx1"/>
                </a:solidFill>
                <a:latin typeface="Arial"/>
                <a:ea typeface="Segoe UI"/>
                <a:cs typeface="Segoe UI"/>
              </a:rPr>
              <a:t>Chernobyl disaster</a:t>
            </a:r>
            <a:r>
              <a:rPr lang="en-GB" sz="1000" baseline="0" dirty="0">
                <a:solidFill>
                  <a:schemeClr val="tx1"/>
                </a:solidFill>
                <a:latin typeface="Arial"/>
                <a:ea typeface="Segoe UI"/>
                <a:cs typeface="Segoe UI"/>
              </a:rPr>
              <a:t>.</a:t>
            </a:r>
            <a:endParaRPr lang="en-GB" sz="1000" dirty="0">
              <a:solidFill>
                <a:schemeClr val="tx1"/>
              </a:solidFill>
              <a:latin typeface="Arial"/>
              <a:ea typeface="Segoe UI"/>
              <a:cs typeface="Segoe UI"/>
            </a:endParaRPr>
          </a:p>
          <a:p>
            <a:pPr rtl="0"/>
            <a:r>
              <a:rPr lang="en-GB" sz="1000" baseline="0" dirty="0">
                <a:solidFill>
                  <a:schemeClr val="tx1"/>
                </a:solidFill>
                <a:latin typeface="Arial"/>
                <a:ea typeface="Segoe UI"/>
                <a:cs typeface="Segoe UI"/>
              </a:rPr>
              <a:t>Subject based terms – Keywords will be consistently referred to, especially during oracy tasks.</a:t>
            </a:r>
            <a:r>
              <a:rPr lang="en-US" sz="1000" dirty="0">
                <a:solidFill>
                  <a:schemeClr val="tx1"/>
                </a:solidFill>
                <a:latin typeface="Arial"/>
                <a:ea typeface="Segoe UI"/>
                <a:cs typeface="Segoe UI"/>
              </a:rPr>
              <a:t>​</a:t>
            </a:r>
          </a:p>
          <a:p>
            <a:r>
              <a:rPr lang="en-GB" sz="1000" baseline="0" dirty="0">
                <a:solidFill>
                  <a:schemeClr val="tx1"/>
                </a:solidFill>
                <a:latin typeface="Arial"/>
                <a:ea typeface="Segoe UI"/>
                <a:cs typeface="Segoe UI"/>
              </a:rPr>
              <a:t>Use of subject based equipment and skills – All learners will be able to experiment with various medias linking to the </a:t>
            </a:r>
            <a:r>
              <a:rPr lang="en-GB" sz="1000" dirty="0">
                <a:solidFill>
                  <a:schemeClr val="tx1"/>
                </a:solidFill>
                <a:latin typeface="Arial"/>
                <a:ea typeface="Segoe UI"/>
                <a:cs typeface="Segoe UI"/>
              </a:rPr>
              <a:t>3D art</a:t>
            </a:r>
            <a:r>
              <a:rPr lang="en-GB" sz="1000" baseline="0" dirty="0">
                <a:solidFill>
                  <a:schemeClr val="tx1"/>
                </a:solidFill>
                <a:latin typeface="Arial"/>
                <a:ea typeface="Segoe UI"/>
                <a:cs typeface="Segoe UI"/>
              </a:rPr>
              <a:t> topic.</a:t>
            </a:r>
            <a:endParaRPr lang="en-GB" sz="900" dirty="0">
              <a:solidFill>
                <a:schemeClr val="tx1"/>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Arial"/>
              <a:ea typeface="Calibri"/>
              <a:cs typeface="Arial"/>
            </a:endParaRPr>
          </a:p>
          <a:p>
            <a:r>
              <a:rPr lang="en-GB" sz="1100" dirty="0">
                <a:latin typeface="Arial"/>
                <a:ea typeface="Calibri"/>
                <a:cs typeface="Arial"/>
              </a:rPr>
              <a:t>Core:1, 2, 3, 5, 6, 7, 9, 10, 12</a:t>
            </a:r>
            <a:endParaRPr lang="en-US" sz="1100" dirty="0">
              <a:latin typeface="Arial"/>
              <a:ea typeface="Calibri"/>
              <a:cs typeface="Arial"/>
            </a:endParaRPr>
          </a:p>
          <a:p>
            <a:r>
              <a:rPr lang="en-GB" sz="1100" dirty="0">
                <a:latin typeface="Arial"/>
                <a:ea typeface="Calibri"/>
                <a:cs typeface="Arial"/>
              </a:rPr>
              <a:t>Unit: 4, 11</a:t>
            </a:r>
            <a:endParaRPr lang="en-US" sz="1100" dirty="0">
              <a:latin typeface="Arial"/>
              <a:ea typeface="Calibri"/>
              <a:cs typeface="Arial"/>
            </a:endParaRPr>
          </a:p>
          <a:p>
            <a:endParaRPr lang="en-US" sz="9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4" name="Table 13">
            <a:extLst>
              <a:ext uri="{FF2B5EF4-FFF2-40B4-BE49-F238E27FC236}">
                <a16:creationId xmlns:a16="http://schemas.microsoft.com/office/drawing/2014/main" id="{AE7AAC60-B916-FCD0-1CDA-1B2783024C7E}"/>
              </a:ext>
            </a:extLst>
          </p:cNvPr>
          <p:cNvGraphicFramePr>
            <a:graphicFrameLocks noGrp="1"/>
          </p:cNvGraphicFramePr>
          <p:nvPr>
            <p:extLst>
              <p:ext uri="{D42A27DB-BD31-4B8C-83A1-F6EECF244321}">
                <p14:modId xmlns:p14="http://schemas.microsoft.com/office/powerpoint/2010/main" val="3091264821"/>
              </p:ext>
            </p:extLst>
          </p:nvPr>
        </p:nvGraphicFramePr>
        <p:xfrm>
          <a:off x="320754" y="4351892"/>
          <a:ext cx="4943328" cy="2893945"/>
        </p:xfrm>
        <a:graphic>
          <a:graphicData uri="http://schemas.openxmlformats.org/drawingml/2006/table">
            <a:tbl>
              <a:tblPr bandRow="1">
                <a:tableStyleId>{5C22544A-7EE6-4342-B048-85BDC9FD1C3A}</a:tableStyleId>
              </a:tblPr>
              <a:tblGrid>
                <a:gridCol w="1266931">
                  <a:extLst>
                    <a:ext uri="{9D8B030D-6E8A-4147-A177-3AD203B41FA5}">
                      <a16:colId xmlns:a16="http://schemas.microsoft.com/office/drawing/2014/main" val="3141190837"/>
                    </a:ext>
                  </a:extLst>
                </a:gridCol>
                <a:gridCol w="3676397">
                  <a:extLst>
                    <a:ext uri="{9D8B030D-6E8A-4147-A177-3AD203B41FA5}">
                      <a16:colId xmlns:a16="http://schemas.microsoft.com/office/drawing/2014/main" val="1558762505"/>
                    </a:ext>
                  </a:extLst>
                </a:gridCol>
              </a:tblGrid>
              <a:tr h="1587825">
                <a:tc>
                  <a:txBody>
                    <a:bodyPr/>
                    <a:lstStyle/>
                    <a:p>
                      <a:pPr fontAlgn="base"/>
                      <a:r>
                        <a:rPr lang="en-GB" sz="1100" dirty="0">
                          <a:effectLst/>
                          <a:latin typeface="Arial"/>
                        </a:rPr>
                        <a:t>How will you support the development of literacy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Key words vocabulary, scanning, reading text. </a:t>
                      </a:r>
                      <a:endParaRPr lang="en-GB" dirty="0">
                        <a:effectLst/>
                        <a:latin typeface="Arial"/>
                      </a:endParaRPr>
                    </a:p>
                    <a:p>
                      <a:pPr fontAlgn="base"/>
                      <a:endParaRPr lang="en-GB" sz="1100" dirty="0">
                        <a:effectLst/>
                        <a:latin typeface="Arial"/>
                      </a:endParaRPr>
                    </a:p>
                    <a:p>
                      <a:pPr lvl="0">
                        <a:buNone/>
                      </a:pPr>
                      <a:r>
                        <a:rPr lang="en-GB" sz="1100" dirty="0">
                          <a:effectLst/>
                          <a:latin typeface="Arial"/>
                        </a:rPr>
                        <a:t>Learners will be completing artist research, studying the work of Lucy Arnold, Rosalind Monks and Kelly Stanford, they will need to write about their work. Prompt sentences will be given.</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14352416"/>
                  </a:ext>
                </a:extLst>
              </a:tr>
              <a:tr h="1306120">
                <a:tc>
                  <a:txBody>
                    <a:bodyPr/>
                    <a:lstStyle/>
                    <a:p>
                      <a:pPr fontAlgn="base"/>
                      <a:r>
                        <a:rPr lang="en-GB" sz="1100" dirty="0">
                          <a:effectLst/>
                          <a:latin typeface="Arial"/>
                        </a:rPr>
                        <a:t>How will you support the development of numeracy in this unit? </a:t>
                      </a:r>
                      <a:endParaRPr lang="en-GB" dirty="0">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dirty="0">
                          <a:effectLst/>
                          <a:latin typeface="Arial"/>
                        </a:rPr>
                        <a:t>Providing context for concepts such as shape, scale, spatial awareness and measurements. </a:t>
                      </a:r>
                      <a:endParaRPr lang="en-GB" dirty="0">
                        <a:effectLst/>
                        <a:latin typeface="Arial"/>
                      </a:endParaRPr>
                    </a:p>
                    <a:p>
                      <a:pPr fontAlgn="base"/>
                      <a:endParaRPr lang="en-GB" sz="1100" dirty="0">
                        <a:effectLst/>
                        <a:latin typeface="Arial"/>
                      </a:endParaRPr>
                    </a:p>
                    <a:p>
                      <a:pPr lvl="0">
                        <a:buNone/>
                      </a:pPr>
                      <a:r>
                        <a:rPr lang="en-GB" sz="1100" dirty="0">
                          <a:effectLst/>
                          <a:latin typeface="Arial"/>
                        </a:rPr>
                        <a:t>Pupils will need to plan their final designs, including the scale, before making them.</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3572491319"/>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800" dirty="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sz="800" dirty="0">
              <a:latin typeface="Arial"/>
              <a:cs typeface="Arial"/>
            </a:endParaRPr>
          </a:p>
          <a:p>
            <a:endParaRPr lang="en-US" sz="800" dirty="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latin typeface="Arial"/>
                <a:cs typeface="Arial"/>
              </a:rPr>
              <a:t>Increasing effectiveness as a learner</a:t>
            </a:r>
            <a:endParaRPr lang="en-US" sz="1050">
              <a:latin typeface="Arial"/>
              <a:cs typeface="Arial"/>
            </a:endParaRP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800" dirty="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latin typeface="Arial"/>
                <a:cs typeface="Arial"/>
              </a:rPr>
              <a:t>Increasing breadth and depth of knowledge</a:t>
            </a:r>
            <a:endParaRPr lang="en-US" sz="105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800" dirty="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dirty="0" err="1">
                <a:solidFill>
                  <a:schemeClr val="tx1"/>
                </a:solidFill>
                <a:latin typeface="Arial"/>
                <a:cs typeface="Arial"/>
              </a:rPr>
              <a:t>characterised</a:t>
            </a:r>
            <a:r>
              <a:rPr lang="en-US" sz="800" dirty="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latin typeface="Arial"/>
                <a:cs typeface="Arial"/>
              </a:rPr>
              <a:t>Deepening understanding of the ideas and disciplines within Areas</a:t>
            </a:r>
            <a:endParaRPr lang="en-US" sz="105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800" dirty="0">
                <a:solidFill>
                  <a:srgbClr val="1F1F1F"/>
                </a:solidFill>
                <a:latin typeface="Arial"/>
                <a:cs typeface="Arial"/>
              </a:rPr>
              <a:t>Levels of control, accuracy and fluency in using a range of arts' skills will grow as learners progress. For example, in early stage learning this might be </a:t>
            </a:r>
            <a:r>
              <a:rPr lang="en-US" sz="800" dirty="0" err="1">
                <a:solidFill>
                  <a:srgbClr val="1F1F1F"/>
                </a:solidFill>
                <a:latin typeface="Arial"/>
                <a:cs typeface="Arial"/>
              </a:rPr>
              <a:t>characterised</a:t>
            </a:r>
            <a:r>
              <a:rPr lang="en-US" sz="800" dirty="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a:latin typeface="Arial"/>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latin typeface="Arial"/>
                <a:cs typeface="Arial"/>
              </a:rPr>
              <a:t>Refinement and growing sophistication in the use and application of skills</a:t>
            </a:r>
            <a:endParaRPr lang="en-US" sz="105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dirty="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dirty="0" err="1">
                <a:solidFill>
                  <a:srgbClr val="1F1F1F"/>
                </a:solidFill>
                <a:latin typeface="Arial"/>
                <a:cs typeface="Arial"/>
              </a:rPr>
              <a:t>characterised</a:t>
            </a:r>
            <a:r>
              <a:rPr lang="en-US" sz="800" dirty="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a:latin typeface="Arial"/>
              <a:cs typeface="Aria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latin typeface="Arial"/>
                <a:cs typeface="Arial"/>
              </a:rPr>
              <a:t>Making connections and transferring learning into new contexts</a:t>
            </a:r>
            <a:endParaRPr lang="en-US" sz="70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dirty="0">
                <a:solidFill>
                  <a:schemeClr val="tx1"/>
                </a:solidFill>
                <a:latin typeface="Arial"/>
                <a:cs typeface="Arial"/>
              </a:rPr>
              <a:t>I can explore how and why creative work is made by asking questions and developing my own answers.</a:t>
            </a:r>
          </a:p>
          <a:p>
            <a:pPr marL="228600" indent="-228600">
              <a:buChar char="•"/>
            </a:pPr>
            <a:r>
              <a:rPr lang="en-US" sz="800" dirty="0">
                <a:solidFill>
                  <a:schemeClr val="tx1"/>
                </a:solidFill>
                <a:latin typeface="Arial"/>
                <a:cs typeface="Arial"/>
              </a:rPr>
              <a:t>I can explore and describe how artists and creative work communicate mood, feelings and ideas.</a:t>
            </a:r>
          </a:p>
          <a:p>
            <a:pPr marL="228600" indent="-228600">
              <a:buChar char="•"/>
            </a:pPr>
            <a:r>
              <a:rPr lang="en-US" sz="800" dirty="0">
                <a:solidFill>
                  <a:schemeClr val="tx1"/>
                </a:solidFill>
                <a:latin typeface="Arial"/>
                <a:cs typeface="Arial"/>
              </a:rPr>
              <a:t>I can give and accept feedback as both artist and audience.</a:t>
            </a:r>
          </a:p>
          <a:p>
            <a:pPr marL="228600" indent="-228600">
              <a:buChar char="•"/>
            </a:pPr>
            <a:r>
              <a:rPr lang="en-US" sz="800" dirty="0">
                <a:solidFill>
                  <a:schemeClr val="tx1"/>
                </a:solidFill>
                <a:latin typeface="Arial"/>
                <a:cs typeface="Arial"/>
              </a:rPr>
              <a:t>I can compare my own creative work to creative work by other people and from other places and times.</a:t>
            </a:r>
          </a:p>
          <a:p>
            <a:pPr marL="228600" indent="-228600">
              <a:buChar char="•"/>
            </a:pPr>
            <a:r>
              <a:rPr lang="en-US" sz="800" dirty="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dirty="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dirty="0">
                <a:solidFill>
                  <a:schemeClr val="tx1"/>
                </a:solidFill>
                <a:latin typeface="Arial"/>
                <a:cs typeface="Arial"/>
              </a:rPr>
              <a:t>I am beginning to apply techniques in my creative work with guidance and direction.</a:t>
            </a:r>
          </a:p>
          <a:p>
            <a:pPr marL="228600" indent="-228600">
              <a:buChar char="•"/>
            </a:pPr>
            <a:r>
              <a:rPr lang="en-US" sz="800" dirty="0">
                <a:solidFill>
                  <a:schemeClr val="tx1"/>
                </a:solidFill>
                <a:latin typeface="Arial"/>
                <a:cs typeface="Arial"/>
              </a:rPr>
              <a:t>I can create my own designs and work collaboratively with others to develop creative ideas.</a:t>
            </a:r>
          </a:p>
          <a:p>
            <a:pPr marL="228600" indent="-228600">
              <a:buChar char="•"/>
            </a:pPr>
            <a:r>
              <a:rPr lang="en-US" sz="800" dirty="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dirty="0">
                <a:solidFill>
                  <a:schemeClr val="tx1"/>
                </a:solidFill>
                <a:latin typeface="Arial"/>
                <a:cs typeface="Arial"/>
              </a:rPr>
              <a:t>I am beginning to demonstrate resilience and flexibility in approaching creative challenges.</a:t>
            </a:r>
          </a:p>
          <a:p>
            <a:pPr marL="228600" indent="-228600">
              <a:buChar char="•"/>
            </a:pPr>
            <a:r>
              <a:rPr lang="en-US" sz="800" dirty="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dirty="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dirty="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dirty="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dirty="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dirty="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dirty="0">
                <a:solidFill>
                  <a:schemeClr val="tx1"/>
                </a:solidFill>
                <a:latin typeface="Arial"/>
                <a:cs typeface="Arial"/>
              </a:rPr>
              <a:t>I can reflect upon how artists have achieved effects or communicated moods, emotions and ideas in their work.</a:t>
            </a:r>
          </a:p>
          <a:p>
            <a:pPr marL="228600" indent="-228600">
              <a:buChar char="•"/>
            </a:pPr>
            <a:r>
              <a:rPr lang="en-US" sz="800" dirty="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dirty="0">
                <a:solidFill>
                  <a:schemeClr val="tx1"/>
                </a:solidFill>
                <a:latin typeface="Arial"/>
                <a:cs typeface="Arial"/>
              </a:rPr>
              <a:t>I can draw upon my familiarity with a range of discipline-specific techniques in my creative work.</a:t>
            </a:r>
          </a:p>
          <a:p>
            <a:pPr marL="228600" indent="-228600">
              <a:buChar char="•"/>
            </a:pPr>
            <a:r>
              <a:rPr lang="en-US" sz="800" dirty="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dirty="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dirty="0">
                <a:solidFill>
                  <a:schemeClr val="tx1"/>
                </a:solidFill>
                <a:latin typeface="Arial"/>
                <a:cs typeface="Arial"/>
              </a:rPr>
              <a:t>I can identify and respond creatively to challenges with resilience and flexibility.</a:t>
            </a:r>
          </a:p>
          <a:p>
            <a:pPr marL="228600" indent="-228600">
              <a:buChar char="•"/>
            </a:pPr>
            <a:r>
              <a:rPr lang="en-US" sz="800" dirty="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dirty="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dirty="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dirty="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dirty="0">
                <a:solidFill>
                  <a:schemeClr val="tx1"/>
                </a:solidFill>
                <a:latin typeface="Arial"/>
                <a:cs typeface="Arial"/>
              </a:rPr>
              <a:t>I can effectively evaluate my own creative work and that of others showing increasing confidence to </a:t>
            </a:r>
            <a:r>
              <a:rPr lang="en-US" sz="800" dirty="0" err="1">
                <a:solidFill>
                  <a:schemeClr val="tx1"/>
                </a:solidFill>
                <a:latin typeface="Arial"/>
                <a:cs typeface="Arial"/>
              </a:rPr>
              <a:t>recognise</a:t>
            </a:r>
            <a:r>
              <a:rPr lang="en-US" sz="800" dirty="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dirty="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dirty="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dirty="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dirty="0">
                <a:solidFill>
                  <a:schemeClr val="tx1"/>
                </a:solidFill>
                <a:latin typeface="Arial"/>
                <a:cs typeface="Arial"/>
              </a:rPr>
              <a:t>I can apply </a:t>
            </a:r>
            <a:r>
              <a:rPr lang="en-US" sz="800" dirty="0" err="1">
                <a:solidFill>
                  <a:schemeClr val="tx1"/>
                </a:solidFill>
                <a:latin typeface="Arial"/>
                <a:cs typeface="Arial"/>
              </a:rPr>
              <a:t>specialised</a:t>
            </a:r>
            <a:r>
              <a:rPr lang="en-US" sz="800" dirty="0">
                <a:solidFill>
                  <a:schemeClr val="tx1"/>
                </a:solidFill>
                <a:latin typeface="Arial"/>
                <a:cs typeface="Arial"/>
              </a:rPr>
              <a:t> technical skills in my creative work.</a:t>
            </a:r>
          </a:p>
          <a:p>
            <a:pPr marL="171450" indent="-171450">
              <a:buFont typeface="Arial" panose="020B0604020202020204" pitchFamily="34" charset="0"/>
              <a:buChar char="•"/>
            </a:pPr>
            <a:r>
              <a:rPr lang="en-US" sz="800" dirty="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dirty="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dirty="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dirty="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000" dirty="0">
                <a:solidFill>
                  <a:schemeClr val="tx1"/>
                </a:solidFill>
                <a:latin typeface="Arial"/>
                <a:ea typeface="Segoe UI"/>
                <a:cs typeface="Segoe UI"/>
              </a:rPr>
              <a:t>3D art has </a:t>
            </a:r>
            <a:r>
              <a:rPr lang="en-US" sz="1000">
                <a:solidFill>
                  <a:schemeClr val="tx1"/>
                </a:solidFill>
                <a:latin typeface="Arial"/>
                <a:ea typeface="Segoe UI"/>
                <a:cs typeface="Segoe UI"/>
              </a:rPr>
              <a:t>already</a:t>
            </a:r>
            <a:r>
              <a:rPr lang="en-US" sz="1000" dirty="0">
                <a:solidFill>
                  <a:schemeClr val="tx1"/>
                </a:solidFill>
                <a:latin typeface="Arial"/>
                <a:ea typeface="Segoe UI"/>
                <a:cs typeface="Segoe UI"/>
              </a:rPr>
              <a:t> been studied by learners in year 7 when making cardboard cacti models. Learners have</a:t>
            </a:r>
            <a:r>
              <a:rPr lang="en-US" sz="1000" baseline="0" dirty="0">
                <a:solidFill>
                  <a:schemeClr val="tx1"/>
                </a:solidFill>
                <a:latin typeface="Arial"/>
                <a:ea typeface="Segoe UI"/>
                <a:cs typeface="Segoe UI"/>
              </a:rPr>
              <a:t> studied artists and know how to </a:t>
            </a:r>
            <a:r>
              <a:rPr lang="en-US" sz="1000" baseline="0" dirty="0" err="1">
                <a:solidFill>
                  <a:schemeClr val="tx1"/>
                </a:solidFill>
                <a:latin typeface="Arial"/>
                <a:ea typeface="Segoe UI"/>
                <a:cs typeface="Segoe UI"/>
              </a:rPr>
              <a:t>analyse</a:t>
            </a:r>
            <a:r>
              <a:rPr lang="en-US" sz="1000" baseline="0" dirty="0">
                <a:solidFill>
                  <a:schemeClr val="tx1"/>
                </a:solidFill>
                <a:latin typeface="Arial"/>
                <a:ea typeface="Segoe UI"/>
                <a:cs typeface="Segoe UI"/>
              </a:rPr>
              <a:t> the work of an artist.</a:t>
            </a:r>
            <a:r>
              <a:rPr lang="en-US" sz="1000" dirty="0">
                <a:solidFill>
                  <a:schemeClr val="tx1"/>
                </a:solidFill>
                <a:latin typeface="Arial"/>
                <a:ea typeface="Segoe UI"/>
                <a:cs typeface="Segoe UI"/>
              </a:rPr>
              <a:t>​</a:t>
            </a:r>
          </a:p>
          <a:p>
            <a:pPr rtl="0"/>
            <a:r>
              <a:rPr lang="en-US" sz="1000" baseline="0" dirty="0">
                <a:solidFill>
                  <a:schemeClr val="tx1"/>
                </a:solidFill>
                <a:latin typeface="Arial"/>
                <a:ea typeface="Segoe UI"/>
                <a:cs typeface="Segoe UI"/>
              </a:rPr>
              <a:t>Pupils already know how to aesthetically lay out their sketchbook pages, as well as how to correctly complete design ideas.</a:t>
            </a:r>
            <a:r>
              <a:rPr lang="en-US" sz="1000" dirty="0">
                <a:solidFill>
                  <a:schemeClr val="tx1"/>
                </a:solidFill>
                <a:latin typeface="Arial"/>
                <a:ea typeface="Segoe UI"/>
                <a:cs typeface="Segoe UI"/>
              </a:rPr>
              <a:t>​</a:t>
            </a:r>
          </a:p>
          <a:p>
            <a:pPr rtl="0"/>
            <a:r>
              <a:rPr lang="en-US" sz="1000" baseline="0" dirty="0">
                <a:solidFill>
                  <a:schemeClr val="tx1"/>
                </a:solidFill>
                <a:latin typeface="Arial"/>
                <a:ea typeface="Segoe UI"/>
                <a:cs typeface="Segoe UI"/>
              </a:rPr>
              <a:t>Learners have already used medias such as </a:t>
            </a:r>
            <a:r>
              <a:rPr lang="en-US" sz="1000" baseline="0" dirty="0" err="1">
                <a:solidFill>
                  <a:schemeClr val="tx1"/>
                </a:solidFill>
                <a:latin typeface="Arial"/>
                <a:ea typeface="Segoe UI"/>
                <a:cs typeface="Segoe UI"/>
              </a:rPr>
              <a:t>coloured</a:t>
            </a:r>
            <a:r>
              <a:rPr lang="en-US" sz="1000" baseline="0" dirty="0">
                <a:solidFill>
                  <a:schemeClr val="tx1"/>
                </a:solidFill>
                <a:latin typeface="Arial"/>
                <a:ea typeface="Segoe UI"/>
                <a:cs typeface="Segoe UI"/>
              </a:rPr>
              <a:t> pencils, pens, </a:t>
            </a:r>
            <a:r>
              <a:rPr lang="en-US" sz="1000" baseline="0" dirty="0" err="1">
                <a:solidFill>
                  <a:schemeClr val="tx1"/>
                </a:solidFill>
                <a:latin typeface="Arial"/>
                <a:ea typeface="Segoe UI"/>
                <a:cs typeface="Segoe UI"/>
              </a:rPr>
              <a:t>watercolours</a:t>
            </a:r>
            <a:r>
              <a:rPr lang="en-US" sz="1000" baseline="0" dirty="0">
                <a:solidFill>
                  <a:schemeClr val="tx1"/>
                </a:solidFill>
                <a:latin typeface="Arial"/>
                <a:ea typeface="Segoe UI"/>
                <a:cs typeface="Segoe UI"/>
              </a:rPr>
              <a:t>, acrylic paints and oil pastels.</a:t>
            </a:r>
            <a:endParaRPr lang="en-US" sz="900" dirty="0">
              <a:solidFill>
                <a:schemeClr val="tx1"/>
              </a:solidFill>
              <a:latin typeface="Arial"/>
              <a:cs typeface="Arial"/>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a:solidFill>
                  <a:schemeClr val="tx1"/>
                </a:solidFill>
                <a:latin typeface="Arial"/>
                <a:cs typeface="Arial"/>
              </a:rPr>
              <a:t>Learners will be able to create:</a:t>
            </a:r>
          </a:p>
          <a:p>
            <a:pPr marL="171450" indent="-171450">
              <a:buFont typeface="Calibri" panose="020B0604020202020204" pitchFamily="34" charset="0"/>
              <a:buChar char="-"/>
            </a:pPr>
            <a:r>
              <a:rPr lang="en-US" sz="900" dirty="0">
                <a:solidFill>
                  <a:schemeClr val="tx1"/>
                </a:solidFill>
                <a:latin typeface="Arial"/>
                <a:cs typeface="Arial"/>
              </a:rPr>
              <a:t>Superbug title page</a:t>
            </a:r>
          </a:p>
          <a:p>
            <a:pPr marL="171450" indent="-171450">
              <a:buFont typeface="Calibri" panose="020B0604020202020204" pitchFamily="34" charset="0"/>
              <a:buChar char="-"/>
            </a:pPr>
            <a:r>
              <a:rPr lang="en-US" sz="900">
                <a:solidFill>
                  <a:schemeClr val="tx1"/>
                </a:solidFill>
                <a:latin typeface="Arial"/>
                <a:cs typeface="Arial"/>
              </a:rPr>
              <a:t>Mark-making insect drawings</a:t>
            </a:r>
            <a:endParaRPr lang="en-US" sz="900" dirty="0">
              <a:solidFill>
                <a:schemeClr val="tx1"/>
              </a:solidFill>
              <a:latin typeface="Arial"/>
              <a:cs typeface="Arial"/>
            </a:endParaRPr>
          </a:p>
          <a:p>
            <a:pPr marL="171450" indent="-171450">
              <a:buFont typeface="Calibri" panose="020B0604020202020204" pitchFamily="34" charset="0"/>
              <a:buChar char="-"/>
            </a:pPr>
            <a:r>
              <a:rPr lang="en-US" sz="900">
                <a:solidFill>
                  <a:schemeClr val="tx1"/>
                </a:solidFill>
                <a:latin typeface="Arial"/>
                <a:cs typeface="Arial"/>
              </a:rPr>
              <a:t>Welsh insect </a:t>
            </a:r>
            <a:r>
              <a:rPr lang="en-US" sz="900" err="1">
                <a:solidFill>
                  <a:schemeClr val="tx1"/>
                </a:solidFill>
                <a:latin typeface="Arial"/>
                <a:cs typeface="Arial"/>
              </a:rPr>
              <a:t>colourful</a:t>
            </a:r>
            <a:r>
              <a:rPr lang="en-US" sz="900">
                <a:solidFill>
                  <a:schemeClr val="tx1"/>
                </a:solidFill>
                <a:latin typeface="Arial"/>
                <a:cs typeface="Arial"/>
              </a:rPr>
              <a:t> drawings</a:t>
            </a:r>
            <a:endParaRPr lang="en-US" sz="900" dirty="0">
              <a:solidFill>
                <a:schemeClr val="tx1"/>
              </a:solidFill>
              <a:latin typeface="Arial"/>
              <a:cs typeface="Arial"/>
            </a:endParaRPr>
          </a:p>
          <a:p>
            <a:pPr marL="171450" indent="-171450">
              <a:buFont typeface="Calibri" panose="020B0604020202020204" pitchFamily="34" charset="0"/>
              <a:buChar char="-"/>
            </a:pPr>
            <a:r>
              <a:rPr lang="en-US" sz="900" dirty="0">
                <a:solidFill>
                  <a:schemeClr val="tx1"/>
                </a:solidFill>
                <a:latin typeface="Arial"/>
                <a:cs typeface="Arial"/>
              </a:rPr>
              <a:t>Artist research (Lucy Arnold, Rosalind Monks, Kelly Stanford)</a:t>
            </a:r>
          </a:p>
          <a:p>
            <a:pPr marL="171450" indent="-171450">
              <a:buFont typeface="Calibri" panose="020B0604020202020204" pitchFamily="34" charset="0"/>
              <a:buChar char="-"/>
            </a:pPr>
            <a:r>
              <a:rPr lang="en-US" sz="900" dirty="0">
                <a:solidFill>
                  <a:schemeClr val="tx1"/>
                </a:solidFill>
                <a:latin typeface="Arial"/>
                <a:cs typeface="Arial"/>
              </a:rPr>
              <a:t>Insect digital </a:t>
            </a:r>
            <a:r>
              <a:rPr lang="en-US" sz="900" dirty="0" err="1">
                <a:solidFill>
                  <a:schemeClr val="tx1"/>
                </a:solidFill>
                <a:latin typeface="Arial"/>
                <a:cs typeface="Arial"/>
              </a:rPr>
              <a:t>moodboards</a:t>
            </a:r>
          </a:p>
          <a:p>
            <a:pPr marL="171450" indent="-171450">
              <a:buFont typeface="Calibri" panose="020B0604020202020204" pitchFamily="34" charset="0"/>
              <a:buChar char="-"/>
            </a:pPr>
            <a:r>
              <a:rPr lang="en-US" sz="900" dirty="0">
                <a:solidFill>
                  <a:schemeClr val="tx1"/>
                </a:solidFill>
                <a:latin typeface="Arial"/>
                <a:cs typeface="Arial"/>
              </a:rPr>
              <a:t>Insect developed </a:t>
            </a:r>
            <a:r>
              <a:rPr lang="en-US" sz="900" err="1">
                <a:solidFill>
                  <a:schemeClr val="tx1"/>
                </a:solidFill>
                <a:latin typeface="Arial"/>
                <a:cs typeface="Arial"/>
              </a:rPr>
              <a:t>moodboards</a:t>
            </a:r>
            <a:endParaRPr lang="en-US" sz="900">
              <a:solidFill>
                <a:schemeClr val="tx1"/>
              </a:solidFill>
              <a:latin typeface="Arial"/>
              <a:cs typeface="Arial"/>
            </a:endParaRPr>
          </a:p>
          <a:p>
            <a:pPr marL="171450" indent="-171450">
              <a:buFont typeface="Calibri" panose="020B0604020202020204" pitchFamily="34" charset="0"/>
              <a:buChar char="-"/>
            </a:pPr>
            <a:r>
              <a:rPr lang="en-US" sz="900">
                <a:solidFill>
                  <a:schemeClr val="tx1"/>
                </a:solidFill>
                <a:latin typeface="Arial"/>
                <a:cs typeface="Arial"/>
              </a:rPr>
              <a:t>Butterfly shaded drawings</a:t>
            </a:r>
            <a:endParaRPr lang="en-US" sz="900" dirty="0">
              <a:solidFill>
                <a:schemeClr val="tx1"/>
              </a:solidFill>
              <a:latin typeface="Arial"/>
              <a:cs typeface="Arial"/>
            </a:endParaRPr>
          </a:p>
          <a:p>
            <a:pPr marL="171450" indent="-171450">
              <a:buFont typeface="Calibri" panose="020B0604020202020204" pitchFamily="34" charset="0"/>
              <a:buChar char="-"/>
            </a:pPr>
            <a:r>
              <a:rPr lang="en-US" sz="900" dirty="0">
                <a:solidFill>
                  <a:schemeClr val="tx1"/>
                </a:solidFill>
                <a:latin typeface="Arial"/>
                <a:cs typeface="Arial"/>
              </a:rPr>
              <a:t>Masking tape and wire insect sculptures</a:t>
            </a:r>
          </a:p>
          <a:p>
            <a:pPr marL="171450" indent="-171450">
              <a:buFont typeface="Calibri" panose="020B0604020202020204" pitchFamily="34" charset="0"/>
              <a:buChar char="-"/>
            </a:pPr>
            <a:r>
              <a:rPr lang="en-US" sz="900" dirty="0">
                <a:solidFill>
                  <a:schemeClr val="tx1"/>
                </a:solidFill>
                <a:latin typeface="Arial"/>
                <a:cs typeface="Arial"/>
              </a:rPr>
              <a:t>Anatomical insect drawings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Sans-Serif" panose="020B0604020202020204" pitchFamily="34" charset="0"/>
              <a:buChar char="•"/>
            </a:pPr>
            <a:r>
              <a:rPr lang="en-US" sz="900" dirty="0">
                <a:solidFill>
                  <a:schemeClr val="tx1"/>
                </a:solidFill>
                <a:latin typeface="Arial"/>
                <a:cs typeface="Arial"/>
              </a:rPr>
              <a:t>Teacher Demonstrations</a:t>
            </a:r>
          </a:p>
          <a:p>
            <a:pPr marL="171450" indent="-171450">
              <a:buFont typeface="Arial,Sans-Serif" panose="020B0604020202020204" pitchFamily="34" charset="0"/>
              <a:buChar char="•"/>
            </a:pPr>
            <a:r>
              <a:rPr lang="en-US" sz="900" dirty="0">
                <a:solidFill>
                  <a:schemeClr val="tx1"/>
                </a:solidFill>
                <a:latin typeface="Arial"/>
                <a:cs typeface="Arial"/>
              </a:rPr>
              <a:t>Pre-Made examples</a:t>
            </a:r>
            <a:endParaRPr lang="en-US" dirty="0">
              <a:solidFill>
                <a:schemeClr val="tx1"/>
              </a:solidFil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chemeClr val="tx1"/>
                </a:solidFill>
                <a:latin typeface="Arial"/>
                <a:cs typeface="Arial"/>
              </a:rPr>
              <a:t>Superbugs, insects, anatomical, thorax, abdomen, wings, antennae, mark-making, research, digital, </a:t>
            </a:r>
            <a:r>
              <a:rPr lang="en-US" sz="1100" dirty="0" err="1">
                <a:solidFill>
                  <a:schemeClr val="tx1"/>
                </a:solidFill>
                <a:latin typeface="Arial"/>
                <a:cs typeface="Arial"/>
              </a:rPr>
              <a:t>moodboard</a:t>
            </a:r>
            <a:r>
              <a:rPr lang="en-US" sz="1100" dirty="0">
                <a:solidFill>
                  <a:schemeClr val="tx1"/>
                </a:solidFill>
                <a:latin typeface="Arial"/>
                <a:cs typeface="Arial"/>
              </a:rPr>
              <a:t>, shading, masking tape, wire.</a:t>
            </a:r>
            <a:endParaRPr lang="en-US" sz="900" dirty="0">
              <a:solidFill>
                <a:schemeClr val="tx1"/>
              </a:solidFill>
              <a:latin typeface="Arial"/>
              <a:cs typeface="Aria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a:solidFill>
                  <a:srgbClr val="000000"/>
                </a:solidFill>
                <a:latin typeface="Arial"/>
                <a:ea typeface="Calibri"/>
                <a:cs typeface="Arial"/>
              </a:rPr>
              <a:t>Modern/Contemporary Arist Research</a:t>
            </a:r>
            <a:endParaRPr lang="en-US" sz="1100">
              <a:solidFill>
                <a:srgbClr val="000000"/>
              </a:solidFill>
              <a:latin typeface="Arial"/>
              <a:ea typeface="Calibri"/>
              <a:cs typeface="Arial"/>
            </a:endParaRPr>
          </a:p>
          <a:p>
            <a:r>
              <a:rPr lang="en-GB" sz="1100">
                <a:solidFill>
                  <a:srgbClr val="000000"/>
                </a:solidFill>
                <a:latin typeface="Arial"/>
                <a:ea typeface="Calibri"/>
                <a:cs typeface="Arial"/>
              </a:rPr>
              <a:t>Numeracy - scale drawings</a:t>
            </a:r>
          </a:p>
          <a:p>
            <a:r>
              <a:rPr lang="en-GB" sz="1100" dirty="0">
                <a:solidFill>
                  <a:srgbClr val="000000"/>
                </a:solidFill>
                <a:latin typeface="Arial"/>
                <a:ea typeface="Calibri"/>
                <a:cs typeface="Arial"/>
              </a:rPr>
              <a:t>Oracy - group feedback sessions</a:t>
            </a:r>
            <a:endParaRPr lang="en-GB"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285</cp:revision>
  <dcterms:created xsi:type="dcterms:W3CDTF">2024-02-26T09:08:58Z</dcterms:created>
  <dcterms:modified xsi:type="dcterms:W3CDTF">2024-07-05T14:14:40Z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