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5"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006758"/>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10D294-459F-1203-9C3A-76B0B628696D}" v="164" dt="2024-07-05T08:53:40.445"/>
    <p1510:client id="{9892386A-26C0-D36E-EFEC-B3A200D17C1A}" v="8" dt="2024-07-05T14:14:33.2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h Jackson" userId="S::hannah.jackson@connahsquayhs.org.uk::2d271627-4787-40b8-9e55-105172b2066b" providerId="AD" clId="Web-{D0BBD100-8B48-68F3-F56C-702B498EC2ED}"/>
    <pc:docChg chg="modSld">
      <pc:chgData name="Hannah Jackson" userId="S::hannah.jackson@connahsquayhs.org.uk::2d271627-4787-40b8-9e55-105172b2066b" providerId="AD" clId="Web-{D0BBD100-8B48-68F3-F56C-702B498EC2ED}" dt="2024-07-01T12:52:57.774" v="785" actId="20577"/>
      <pc:docMkLst>
        <pc:docMk/>
      </pc:docMkLst>
      <pc:sldChg chg="delSp modSp">
        <pc:chgData name="Hannah Jackson" userId="S::hannah.jackson@connahsquayhs.org.uk::2d271627-4787-40b8-9e55-105172b2066b" providerId="AD" clId="Web-{D0BBD100-8B48-68F3-F56C-702B498EC2ED}" dt="2024-07-01T12:52:57.774" v="785" actId="20577"/>
        <pc:sldMkLst>
          <pc:docMk/>
          <pc:sldMk cId="1981651252" sldId="278"/>
        </pc:sldMkLst>
        <pc:spChg chg="mod">
          <ac:chgData name="Hannah Jackson" userId="S::hannah.jackson@connahsquayhs.org.uk::2d271627-4787-40b8-9e55-105172b2066b" providerId="AD" clId="Web-{D0BBD100-8B48-68F3-F56C-702B498EC2ED}" dt="2024-07-01T09:54:48.317" v="118" actId="20577"/>
          <ac:spMkLst>
            <pc:docMk/>
            <pc:sldMk cId="1981651252" sldId="278"/>
            <ac:spMk id="2" creationId="{B77F1C2E-7359-4E67-E2F1-060331D23AB7}"/>
          </ac:spMkLst>
        </pc:spChg>
        <pc:spChg chg="del">
          <ac:chgData name="Hannah Jackson" userId="S::hannah.jackson@connahsquayhs.org.uk::2d271627-4787-40b8-9e55-105172b2066b" providerId="AD" clId="Web-{D0BBD100-8B48-68F3-F56C-702B498EC2ED}" dt="2024-07-01T10:35:09.715" v="413"/>
          <ac:spMkLst>
            <pc:docMk/>
            <pc:sldMk cId="1981651252" sldId="278"/>
            <ac:spMk id="4" creationId="{DF4B6647-26ED-AE4F-C7C6-F118FCC94D72}"/>
          </ac:spMkLst>
        </pc:spChg>
        <pc:spChg chg="mod">
          <ac:chgData name="Hannah Jackson" userId="S::hannah.jackson@connahsquayhs.org.uk::2d271627-4787-40b8-9e55-105172b2066b" providerId="AD" clId="Web-{D0BBD100-8B48-68F3-F56C-702B498EC2ED}" dt="2024-07-01T12:52:57.774" v="785" actId="20577"/>
          <ac:spMkLst>
            <pc:docMk/>
            <pc:sldMk cId="1981651252" sldId="278"/>
            <ac:spMk id="7" creationId="{2E5624FB-155B-4395-46B6-A4D8F5D58C9A}"/>
          </ac:spMkLst>
        </pc:spChg>
        <pc:graphicFrameChg chg="mod modGraphic">
          <ac:chgData name="Hannah Jackson" userId="S::hannah.jackson@connahsquayhs.org.uk::2d271627-4787-40b8-9e55-105172b2066b" providerId="AD" clId="Web-{D0BBD100-8B48-68F3-F56C-702B498EC2ED}" dt="2024-07-01T10:35:40.607" v="417"/>
          <ac:graphicFrameMkLst>
            <pc:docMk/>
            <pc:sldMk cId="1981651252" sldId="278"/>
            <ac:graphicFrameMk id="11" creationId="{59DC2E83-3BC5-BA7D-EF49-AE7972F45347}"/>
          </ac:graphicFrameMkLst>
        </pc:graphicFrameChg>
      </pc:sldChg>
    </pc:docChg>
  </pc:docChgLst>
  <pc:docChgLst>
    <pc:chgData name="Kelly Davis" userId="S::kelly.davis@connahsquayhs.org.uk::096ba659-84af-4938-bb69-cbee8d6cfa26" providerId="AD" clId="Web-{392BA371-F124-8B2E-9DFC-E68C2B348D72}"/>
    <pc:docChg chg="modSld">
      <pc:chgData name="Kelly Davis" userId="S::kelly.davis@connahsquayhs.org.uk::096ba659-84af-4938-bb69-cbee8d6cfa26" providerId="AD" clId="Web-{392BA371-F124-8B2E-9DFC-E68C2B348D72}" dt="2024-05-28T19:56:02.952" v="11" actId="20577"/>
      <pc:docMkLst>
        <pc:docMk/>
      </pc:docMkLst>
      <pc:sldChg chg="delSp modSp">
        <pc:chgData name="Kelly Davis" userId="S::kelly.davis@connahsquayhs.org.uk::096ba659-84af-4938-bb69-cbee8d6cfa26" providerId="AD" clId="Web-{392BA371-F124-8B2E-9DFC-E68C2B348D72}" dt="2024-05-28T19:55:58.343" v="9" actId="20577"/>
        <pc:sldMkLst>
          <pc:docMk/>
          <pc:sldMk cId="1981651252" sldId="278"/>
        </pc:sldMkLst>
        <pc:spChg chg="mod">
          <ac:chgData name="Kelly Davis" userId="S::kelly.davis@connahsquayhs.org.uk::096ba659-84af-4938-bb69-cbee8d6cfa26" providerId="AD" clId="Web-{392BA371-F124-8B2E-9DFC-E68C2B348D72}" dt="2024-05-28T19:55:54.155" v="8" actId="20577"/>
          <ac:spMkLst>
            <pc:docMk/>
            <pc:sldMk cId="1981651252" sldId="278"/>
            <ac:spMk id="2" creationId="{B77F1C2E-7359-4E67-E2F1-060331D23AB7}"/>
          </ac:spMkLst>
        </pc:spChg>
        <pc:spChg chg="mod">
          <ac:chgData name="Kelly Davis" userId="S::kelly.davis@connahsquayhs.org.uk::096ba659-84af-4938-bb69-cbee8d6cfa26" providerId="AD" clId="Web-{392BA371-F124-8B2E-9DFC-E68C2B348D72}" dt="2024-05-28T19:55:58.343" v="9" actId="20577"/>
          <ac:spMkLst>
            <pc:docMk/>
            <pc:sldMk cId="1981651252" sldId="278"/>
            <ac:spMk id="8" creationId="{D9F63377-DD1C-4BBD-5D28-6BF14622536D}"/>
          </ac:spMkLst>
        </pc:spChg>
        <pc:graphicFrameChg chg="del">
          <ac:chgData name="Kelly Davis" userId="S::kelly.davis@connahsquayhs.org.uk::096ba659-84af-4938-bb69-cbee8d6cfa26" providerId="AD" clId="Web-{392BA371-F124-8B2E-9DFC-E68C2B348D72}" dt="2024-05-28T19:55:50.390" v="7"/>
          <ac:graphicFrameMkLst>
            <pc:docMk/>
            <pc:sldMk cId="1981651252" sldId="278"/>
            <ac:graphicFrameMk id="11" creationId="{F8D5B715-0211-402B-1787-C4972EDD8B6B}"/>
          </ac:graphicFrameMkLst>
        </pc:graphicFrameChg>
      </pc:sldChg>
      <pc:sldChg chg="modSp">
        <pc:chgData name="Kelly Davis" userId="S::kelly.davis@connahsquayhs.org.uk::096ba659-84af-4938-bb69-cbee8d6cfa26" providerId="AD" clId="Web-{392BA371-F124-8B2E-9DFC-E68C2B348D72}" dt="2024-05-28T19:55:47.561" v="6" actId="20577"/>
        <pc:sldMkLst>
          <pc:docMk/>
          <pc:sldMk cId="2458432041" sldId="280"/>
        </pc:sldMkLst>
        <pc:spChg chg="mod">
          <ac:chgData name="Kelly Davis" userId="S::kelly.davis@connahsquayhs.org.uk::096ba659-84af-4938-bb69-cbee8d6cfa26" providerId="AD" clId="Web-{392BA371-F124-8B2E-9DFC-E68C2B348D72}" dt="2024-05-28T19:55:47.561" v="6" actId="20577"/>
          <ac:spMkLst>
            <pc:docMk/>
            <pc:sldMk cId="2458432041" sldId="280"/>
            <ac:spMk id="2" creationId="{92C753A5-51E1-7A44-E9A0-95DE87F723AA}"/>
          </ac:spMkLst>
        </pc:spChg>
      </pc:sldChg>
      <pc:sldChg chg="modSp">
        <pc:chgData name="Kelly Davis" userId="S::kelly.davis@connahsquayhs.org.uk::096ba659-84af-4938-bb69-cbee8d6cfa26" providerId="AD" clId="Web-{392BA371-F124-8B2E-9DFC-E68C2B348D72}" dt="2024-05-28T19:56:02.952" v="11" actId="20577"/>
        <pc:sldMkLst>
          <pc:docMk/>
          <pc:sldMk cId="632769890" sldId="284"/>
        </pc:sldMkLst>
        <pc:spChg chg="mod">
          <ac:chgData name="Kelly Davis" userId="S::kelly.davis@connahsquayhs.org.uk::096ba659-84af-4938-bb69-cbee8d6cfa26" providerId="AD" clId="Web-{392BA371-F124-8B2E-9DFC-E68C2B348D72}" dt="2024-05-28T19:56:02.952" v="11" actId="20577"/>
          <ac:spMkLst>
            <pc:docMk/>
            <pc:sldMk cId="632769890" sldId="284"/>
            <ac:spMk id="11" creationId="{73CA8E55-50A9-4198-412B-A239F349004B}"/>
          </ac:spMkLst>
        </pc:spChg>
      </pc:sldChg>
      <pc:sldChg chg="modSp">
        <pc:chgData name="Kelly Davis" userId="S::kelly.davis@connahsquayhs.org.uk::096ba659-84af-4938-bb69-cbee8d6cfa26" providerId="AD" clId="Web-{392BA371-F124-8B2E-9DFC-E68C2B348D72}" dt="2024-05-28T19:55:42.296" v="4" actId="20577"/>
        <pc:sldMkLst>
          <pc:docMk/>
          <pc:sldMk cId="3119478241" sldId="285"/>
        </pc:sldMkLst>
        <pc:spChg chg="mod">
          <ac:chgData name="Kelly Davis" userId="S::kelly.davis@connahsquayhs.org.uk::096ba659-84af-4938-bb69-cbee8d6cfa26" providerId="AD" clId="Web-{392BA371-F124-8B2E-9DFC-E68C2B348D72}" dt="2024-05-28T19:55:39.296" v="1" actId="20577"/>
          <ac:spMkLst>
            <pc:docMk/>
            <pc:sldMk cId="3119478241" sldId="285"/>
            <ac:spMk id="2" creationId="{00000000-0000-0000-0000-000000000000}"/>
          </ac:spMkLst>
        </pc:spChg>
        <pc:spChg chg="mod">
          <ac:chgData name="Kelly Davis" userId="S::kelly.davis@connahsquayhs.org.uk::096ba659-84af-4938-bb69-cbee8d6cfa26" providerId="AD" clId="Web-{392BA371-F124-8B2E-9DFC-E68C2B348D72}" dt="2024-05-28T19:55:42.296" v="4" actId="20577"/>
          <ac:spMkLst>
            <pc:docMk/>
            <pc:sldMk cId="3119478241" sldId="285"/>
            <ac:spMk id="4" creationId="{00000000-0000-0000-0000-000000000000}"/>
          </ac:spMkLst>
        </pc:spChg>
      </pc:sldChg>
    </pc:docChg>
  </pc:docChgLst>
  <pc:docChgLst>
    <pc:chgData name="Hannah Jackson" userId="S::hannah.jackson@connahsquayhs.org.uk::2d271627-4787-40b8-9e55-105172b2066b" providerId="AD" clId="Web-{6610D294-459F-1203-9C3A-76B0B628696D}"/>
    <pc:docChg chg="modSld">
      <pc:chgData name="Hannah Jackson" userId="S::hannah.jackson@connahsquayhs.org.uk::2d271627-4787-40b8-9e55-105172b2066b" providerId="AD" clId="Web-{6610D294-459F-1203-9C3A-76B0B628696D}" dt="2024-07-05T08:53:40.445" v="154" actId="20577"/>
      <pc:docMkLst>
        <pc:docMk/>
      </pc:docMkLst>
      <pc:sldChg chg="modSp">
        <pc:chgData name="Hannah Jackson" userId="S::hannah.jackson@connahsquayhs.org.uk::2d271627-4787-40b8-9e55-105172b2066b" providerId="AD" clId="Web-{6610D294-459F-1203-9C3A-76B0B628696D}" dt="2024-07-05T08:53:40.445" v="154" actId="20577"/>
        <pc:sldMkLst>
          <pc:docMk/>
          <pc:sldMk cId="632769890" sldId="284"/>
        </pc:sldMkLst>
        <pc:spChg chg="mod">
          <ac:chgData name="Hannah Jackson" userId="S::hannah.jackson@connahsquayhs.org.uk::2d271627-4787-40b8-9e55-105172b2066b" providerId="AD" clId="Web-{6610D294-459F-1203-9C3A-76B0B628696D}" dt="2024-07-05T08:42:16.500" v="82" actId="20577"/>
          <ac:spMkLst>
            <pc:docMk/>
            <pc:sldMk cId="632769890" sldId="284"/>
            <ac:spMk id="4" creationId="{235860F6-C416-1E2E-120E-314D539F4A7E}"/>
          </ac:spMkLst>
        </pc:spChg>
        <pc:spChg chg="mod">
          <ac:chgData name="Hannah Jackson" userId="S::hannah.jackson@connahsquayhs.org.uk::2d271627-4787-40b8-9e55-105172b2066b" providerId="AD" clId="Web-{6610D294-459F-1203-9C3A-76B0B628696D}" dt="2024-07-05T08:50:25.048" v="84" actId="20577"/>
          <ac:spMkLst>
            <pc:docMk/>
            <pc:sldMk cId="632769890" sldId="284"/>
            <ac:spMk id="9" creationId="{E5C5155A-67AA-9F8F-5734-B567AC294D97}"/>
          </ac:spMkLst>
        </pc:spChg>
        <pc:spChg chg="mod">
          <ac:chgData name="Hannah Jackson" userId="S::hannah.jackson@connahsquayhs.org.uk::2d271627-4787-40b8-9e55-105172b2066b" providerId="AD" clId="Web-{6610D294-459F-1203-9C3A-76B0B628696D}" dt="2024-07-05T08:53:40.445" v="154" actId="20577"/>
          <ac:spMkLst>
            <pc:docMk/>
            <pc:sldMk cId="632769890" sldId="284"/>
            <ac:spMk id="10" creationId="{59B49D29-3501-5F1D-BF03-49B083B72B1A}"/>
          </ac:spMkLst>
        </pc:spChg>
        <pc:spChg chg="mod">
          <ac:chgData name="Hannah Jackson" userId="S::hannah.jackson@connahsquayhs.org.uk::2d271627-4787-40b8-9e55-105172b2066b" providerId="AD" clId="Web-{6610D294-459F-1203-9C3A-76B0B628696D}" dt="2024-07-05T08:52:44.380" v="113" actId="20577"/>
          <ac:spMkLst>
            <pc:docMk/>
            <pc:sldMk cId="632769890" sldId="284"/>
            <ac:spMk id="11" creationId="{73CA8E55-50A9-4198-412B-A239F349004B}"/>
          </ac:spMkLst>
        </pc:spChg>
      </pc:sldChg>
    </pc:docChg>
  </pc:docChgLst>
  <pc:docChgLst>
    <pc:chgData clId="Web-{6AF82279-C1E8-2853-2DBA-354BFF6F2390}"/>
    <pc:docChg chg="modSld">
      <pc:chgData name="" userId="" providerId="" clId="Web-{6AF82279-C1E8-2853-2DBA-354BFF6F2390}" dt="2024-05-28T19:53:15.417" v="0" actId="20577"/>
      <pc:docMkLst>
        <pc:docMk/>
      </pc:docMkLst>
      <pc:sldChg chg="modSp">
        <pc:chgData name="" userId="" providerId="" clId="Web-{6AF82279-C1E8-2853-2DBA-354BFF6F2390}" dt="2024-05-28T19:53:15.417" v="0" actId="20577"/>
        <pc:sldMkLst>
          <pc:docMk/>
          <pc:sldMk cId="3119478241" sldId="285"/>
        </pc:sldMkLst>
        <pc:spChg chg="mod">
          <ac:chgData name="" userId="" providerId="" clId="Web-{6AF82279-C1E8-2853-2DBA-354BFF6F2390}" dt="2024-05-28T19:53:15.417" v="0" actId="20577"/>
          <ac:spMkLst>
            <pc:docMk/>
            <pc:sldMk cId="3119478241" sldId="285"/>
            <ac:spMk id="2" creationId="{00000000-0000-0000-0000-000000000000}"/>
          </ac:spMkLst>
        </pc:spChg>
      </pc:sldChg>
    </pc:docChg>
  </pc:docChgLst>
  <pc:docChgLst>
    <pc:chgData name="Hannah Jackson" userId="S::hannah.jackson@connahsquayhs.org.uk::2d271627-4787-40b8-9e55-105172b2066b" providerId="AD" clId="Web-{9F825D08-711F-DD42-5B8A-CC39CB385B25}"/>
    <pc:docChg chg="modSld">
      <pc:chgData name="Hannah Jackson" userId="S::hannah.jackson@connahsquayhs.org.uk::2d271627-4787-40b8-9e55-105172b2066b" providerId="AD" clId="Web-{9F825D08-711F-DD42-5B8A-CC39CB385B25}" dt="2024-07-01T09:29:41.075" v="437" actId="20577"/>
      <pc:docMkLst>
        <pc:docMk/>
      </pc:docMkLst>
      <pc:sldChg chg="modSp">
        <pc:chgData name="Hannah Jackson" userId="S::hannah.jackson@connahsquayhs.org.uk::2d271627-4787-40b8-9e55-105172b2066b" providerId="AD" clId="Web-{9F825D08-711F-DD42-5B8A-CC39CB385B25}" dt="2024-07-01T08:44:25.850" v="184"/>
        <pc:sldMkLst>
          <pc:docMk/>
          <pc:sldMk cId="1981651252" sldId="278"/>
        </pc:sldMkLst>
        <pc:spChg chg="mod">
          <ac:chgData name="Hannah Jackson" userId="S::hannah.jackson@connahsquayhs.org.uk::2d271627-4787-40b8-9e55-105172b2066b" providerId="AD" clId="Web-{9F825D08-711F-DD42-5B8A-CC39CB385B25}" dt="2024-07-01T08:40:58.217" v="147" actId="20577"/>
          <ac:spMkLst>
            <pc:docMk/>
            <pc:sldMk cId="1981651252" sldId="278"/>
            <ac:spMk id="2" creationId="{B77F1C2E-7359-4E67-E2F1-060331D23AB7}"/>
          </ac:spMkLst>
        </pc:spChg>
        <pc:spChg chg="mod">
          <ac:chgData name="Hannah Jackson" userId="S::hannah.jackson@connahsquayhs.org.uk::2d271627-4787-40b8-9e55-105172b2066b" providerId="AD" clId="Web-{9F825D08-711F-DD42-5B8A-CC39CB385B25}" dt="2024-07-01T08:44:25.694" v="178"/>
          <ac:spMkLst>
            <pc:docMk/>
            <pc:sldMk cId="1981651252" sldId="278"/>
            <ac:spMk id="3" creationId="{4E4CDFB1-0820-4C93-85F3-A066BD1C074B}"/>
          </ac:spMkLst>
        </pc:spChg>
        <pc:spChg chg="mod">
          <ac:chgData name="Hannah Jackson" userId="S::hannah.jackson@connahsquayhs.org.uk::2d271627-4787-40b8-9e55-105172b2066b" providerId="AD" clId="Web-{9F825D08-711F-DD42-5B8A-CC39CB385B25}" dt="2024-07-01T08:44:25.694" v="179"/>
          <ac:spMkLst>
            <pc:docMk/>
            <pc:sldMk cId="1981651252" sldId="278"/>
            <ac:spMk id="4" creationId="{DF4B6647-26ED-AE4F-C7C6-F118FCC94D72}"/>
          </ac:spMkLst>
        </pc:spChg>
        <pc:spChg chg="mod">
          <ac:chgData name="Hannah Jackson" userId="S::hannah.jackson@connahsquayhs.org.uk::2d271627-4787-40b8-9e55-105172b2066b" providerId="AD" clId="Web-{9F825D08-711F-DD42-5B8A-CC39CB385B25}" dt="2024-07-01T08:44:25.694" v="180"/>
          <ac:spMkLst>
            <pc:docMk/>
            <pc:sldMk cId="1981651252" sldId="278"/>
            <ac:spMk id="5" creationId="{5CAC2D8E-49A5-A9BB-0FEC-C44D831C4229}"/>
          </ac:spMkLst>
        </pc:spChg>
        <pc:spChg chg="mod">
          <ac:chgData name="Hannah Jackson" userId="S::hannah.jackson@connahsquayhs.org.uk::2d271627-4787-40b8-9e55-105172b2066b" providerId="AD" clId="Web-{9F825D08-711F-DD42-5B8A-CC39CB385B25}" dt="2024-07-01T08:44:25.694" v="181"/>
          <ac:spMkLst>
            <pc:docMk/>
            <pc:sldMk cId="1981651252" sldId="278"/>
            <ac:spMk id="6" creationId="{F4750418-A6EA-A002-958C-9C1E1437E476}"/>
          </ac:spMkLst>
        </pc:spChg>
        <pc:spChg chg="mod">
          <ac:chgData name="Hannah Jackson" userId="S::hannah.jackson@connahsquayhs.org.uk::2d271627-4787-40b8-9e55-105172b2066b" providerId="AD" clId="Web-{9F825D08-711F-DD42-5B8A-CC39CB385B25}" dt="2024-07-01T08:44:25.694" v="182"/>
          <ac:spMkLst>
            <pc:docMk/>
            <pc:sldMk cId="1981651252" sldId="278"/>
            <ac:spMk id="7" creationId="{2E5624FB-155B-4395-46B6-A4D8F5D58C9A}"/>
          </ac:spMkLst>
        </pc:spChg>
        <pc:spChg chg="mod">
          <ac:chgData name="Hannah Jackson" userId="S::hannah.jackson@connahsquayhs.org.uk::2d271627-4787-40b8-9e55-105172b2066b" providerId="AD" clId="Web-{9F825D08-711F-DD42-5B8A-CC39CB385B25}" dt="2024-07-01T08:44:25.694" v="183"/>
          <ac:spMkLst>
            <pc:docMk/>
            <pc:sldMk cId="1981651252" sldId="278"/>
            <ac:spMk id="8" creationId="{D9F63377-DD1C-4BBD-5D28-6BF14622536D}"/>
          </ac:spMkLst>
        </pc:spChg>
        <pc:spChg chg="mod">
          <ac:chgData name="Hannah Jackson" userId="S::hannah.jackson@connahsquayhs.org.uk::2d271627-4787-40b8-9e55-105172b2066b" providerId="AD" clId="Web-{9F825D08-711F-DD42-5B8A-CC39CB385B25}" dt="2024-07-01T08:44:25.850" v="184"/>
          <ac:spMkLst>
            <pc:docMk/>
            <pc:sldMk cId="1981651252" sldId="278"/>
            <ac:spMk id="9" creationId="{D3959A49-D4E2-92EF-F1C7-0058CB626234}"/>
          </ac:spMkLst>
        </pc:spChg>
        <pc:graphicFrameChg chg="mod modGraphic">
          <ac:chgData name="Hannah Jackson" userId="S::hannah.jackson@connahsquayhs.org.uk::2d271627-4787-40b8-9e55-105172b2066b" providerId="AD" clId="Web-{9F825D08-711F-DD42-5B8A-CC39CB385B25}" dt="2024-07-01T08:39:22.105" v="121"/>
          <ac:graphicFrameMkLst>
            <pc:docMk/>
            <pc:sldMk cId="1981651252" sldId="278"/>
            <ac:graphicFrameMk id="11" creationId="{59DC2E83-3BC5-BA7D-EF49-AE7972F45347}"/>
          </ac:graphicFrameMkLst>
        </pc:graphicFrameChg>
      </pc:sldChg>
      <pc:sldChg chg="modSp">
        <pc:chgData name="Hannah Jackson" userId="S::hannah.jackson@connahsquayhs.org.uk::2d271627-4787-40b8-9e55-105172b2066b" providerId="AD" clId="Web-{9F825D08-711F-DD42-5B8A-CC39CB385B25}" dt="2024-07-01T09:18:18.270" v="281" actId="20577"/>
        <pc:sldMkLst>
          <pc:docMk/>
          <pc:sldMk cId="2744657230" sldId="279"/>
        </pc:sldMkLst>
        <pc:spChg chg="mod">
          <ac:chgData name="Hannah Jackson" userId="S::hannah.jackson@connahsquayhs.org.uk::2d271627-4787-40b8-9e55-105172b2066b" providerId="AD" clId="Web-{9F825D08-711F-DD42-5B8A-CC39CB385B25}" dt="2024-07-01T09:18:07.301" v="275" actId="20577"/>
          <ac:spMkLst>
            <pc:docMk/>
            <pc:sldMk cId="2744657230" sldId="279"/>
            <ac:spMk id="2" creationId="{C65EE8F8-148F-B99E-40FA-43CE497387F7}"/>
          </ac:spMkLst>
        </pc:spChg>
        <pc:spChg chg="mod">
          <ac:chgData name="Hannah Jackson" userId="S::hannah.jackson@connahsquayhs.org.uk::2d271627-4787-40b8-9e55-105172b2066b" providerId="AD" clId="Web-{9F825D08-711F-DD42-5B8A-CC39CB385B25}" dt="2024-07-01T08:44:05.380" v="152"/>
          <ac:spMkLst>
            <pc:docMk/>
            <pc:sldMk cId="2744657230" sldId="279"/>
            <ac:spMk id="3" creationId="{750E3062-030D-B593-E798-D6C17CF402B3}"/>
          </ac:spMkLst>
        </pc:spChg>
        <pc:spChg chg="mod">
          <ac:chgData name="Hannah Jackson" userId="S::hannah.jackson@connahsquayhs.org.uk::2d271627-4787-40b8-9e55-105172b2066b" providerId="AD" clId="Web-{9F825D08-711F-DD42-5B8A-CC39CB385B25}" dt="2024-07-01T09:18:10.317" v="276" actId="20577"/>
          <ac:spMkLst>
            <pc:docMk/>
            <pc:sldMk cId="2744657230" sldId="279"/>
            <ac:spMk id="4" creationId="{74C831F6-864D-BABA-AF92-E2DAAB3A976C}"/>
          </ac:spMkLst>
        </pc:spChg>
        <pc:spChg chg="mod">
          <ac:chgData name="Hannah Jackson" userId="S::hannah.jackson@connahsquayhs.org.uk::2d271627-4787-40b8-9e55-105172b2066b" providerId="AD" clId="Web-{9F825D08-711F-DD42-5B8A-CC39CB385B25}" dt="2024-07-01T08:44:05.380" v="154"/>
          <ac:spMkLst>
            <pc:docMk/>
            <pc:sldMk cId="2744657230" sldId="279"/>
            <ac:spMk id="5" creationId="{9044D557-7426-4154-ED67-9A0AB6A317B7}"/>
          </ac:spMkLst>
        </pc:spChg>
        <pc:spChg chg="mod">
          <ac:chgData name="Hannah Jackson" userId="S::hannah.jackson@connahsquayhs.org.uk::2d271627-4787-40b8-9e55-105172b2066b" providerId="AD" clId="Web-{9F825D08-711F-DD42-5B8A-CC39CB385B25}" dt="2024-07-01T09:18:12.911" v="278" actId="20577"/>
          <ac:spMkLst>
            <pc:docMk/>
            <pc:sldMk cId="2744657230" sldId="279"/>
            <ac:spMk id="6" creationId="{BBFAC2B0-088A-A742-E984-08816EB2A534}"/>
          </ac:spMkLst>
        </pc:spChg>
        <pc:spChg chg="mod">
          <ac:chgData name="Hannah Jackson" userId="S::hannah.jackson@connahsquayhs.org.uk::2d271627-4787-40b8-9e55-105172b2066b" providerId="AD" clId="Web-{9F825D08-711F-DD42-5B8A-CC39CB385B25}" dt="2024-07-01T08:44:05.380" v="156"/>
          <ac:spMkLst>
            <pc:docMk/>
            <pc:sldMk cId="2744657230" sldId="279"/>
            <ac:spMk id="7" creationId="{6D151D57-2E3A-43E4-43B2-B655D6685C16}"/>
          </ac:spMkLst>
        </pc:spChg>
        <pc:spChg chg="mod">
          <ac:chgData name="Hannah Jackson" userId="S::hannah.jackson@connahsquayhs.org.uk::2d271627-4787-40b8-9e55-105172b2066b" providerId="AD" clId="Web-{9F825D08-711F-DD42-5B8A-CC39CB385B25}" dt="2024-07-01T08:44:05.380" v="157"/>
          <ac:spMkLst>
            <pc:docMk/>
            <pc:sldMk cId="2744657230" sldId="279"/>
            <ac:spMk id="8" creationId="{1A0B331B-F5E4-62D1-2A23-E352BA5F1D14}"/>
          </ac:spMkLst>
        </pc:spChg>
        <pc:spChg chg="mod">
          <ac:chgData name="Hannah Jackson" userId="S::hannah.jackson@connahsquayhs.org.uk::2d271627-4787-40b8-9e55-105172b2066b" providerId="AD" clId="Web-{9F825D08-711F-DD42-5B8A-CC39CB385B25}" dt="2024-07-01T09:18:15.395" v="279" actId="20577"/>
          <ac:spMkLst>
            <pc:docMk/>
            <pc:sldMk cId="2744657230" sldId="279"/>
            <ac:spMk id="9" creationId="{FAC0EE1F-6170-8836-2429-E17EDAC6A750}"/>
          </ac:spMkLst>
        </pc:spChg>
        <pc:spChg chg="mod">
          <ac:chgData name="Hannah Jackson" userId="S::hannah.jackson@connahsquayhs.org.uk::2d271627-4787-40b8-9e55-105172b2066b" providerId="AD" clId="Web-{9F825D08-711F-DD42-5B8A-CC39CB385B25}" dt="2024-07-01T08:44:05.396" v="159"/>
          <ac:spMkLst>
            <pc:docMk/>
            <pc:sldMk cId="2744657230" sldId="279"/>
            <ac:spMk id="10" creationId="{8CCEE344-0963-BFBC-8D36-D4E9022D6BD6}"/>
          </ac:spMkLst>
        </pc:spChg>
        <pc:spChg chg="mod">
          <ac:chgData name="Hannah Jackson" userId="S::hannah.jackson@connahsquayhs.org.uk::2d271627-4787-40b8-9e55-105172b2066b" providerId="AD" clId="Web-{9F825D08-711F-DD42-5B8A-CC39CB385B25}" dt="2024-07-01T09:18:18.270" v="281" actId="20577"/>
          <ac:spMkLst>
            <pc:docMk/>
            <pc:sldMk cId="2744657230" sldId="279"/>
            <ac:spMk id="11" creationId="{BE434E36-C7AA-5216-328F-AB4594226D84}"/>
          </ac:spMkLst>
        </pc:spChg>
        <pc:spChg chg="mod">
          <ac:chgData name="Hannah Jackson" userId="S::hannah.jackson@connahsquayhs.org.uk::2d271627-4787-40b8-9e55-105172b2066b" providerId="AD" clId="Web-{9F825D08-711F-DD42-5B8A-CC39CB385B25}" dt="2024-07-01T08:44:05.396" v="161"/>
          <ac:spMkLst>
            <pc:docMk/>
            <pc:sldMk cId="2744657230" sldId="279"/>
            <ac:spMk id="12" creationId="{ABAE37EF-F0F8-F208-F750-DE385FD64802}"/>
          </ac:spMkLst>
        </pc:spChg>
        <pc:spChg chg="mod">
          <ac:chgData name="Hannah Jackson" userId="S::hannah.jackson@connahsquayhs.org.uk::2d271627-4787-40b8-9e55-105172b2066b" providerId="AD" clId="Web-{9F825D08-711F-DD42-5B8A-CC39CB385B25}" dt="2024-07-01T08:44:05.396" v="162"/>
          <ac:spMkLst>
            <pc:docMk/>
            <pc:sldMk cId="2744657230" sldId="279"/>
            <ac:spMk id="13" creationId="{12040E28-C6F5-B532-A029-B5A6A5E6B1EC}"/>
          </ac:spMkLst>
        </pc:spChg>
        <pc:spChg chg="mod">
          <ac:chgData name="Hannah Jackson" userId="S::hannah.jackson@connahsquayhs.org.uk::2d271627-4787-40b8-9e55-105172b2066b" providerId="AD" clId="Web-{9F825D08-711F-DD42-5B8A-CC39CB385B25}" dt="2024-07-01T08:44:05.599" v="163"/>
          <ac:spMkLst>
            <pc:docMk/>
            <pc:sldMk cId="2744657230" sldId="279"/>
            <ac:spMk id="14" creationId="{9AFB7CF2-BCBA-931D-E15D-CDF2C22E6CB7}"/>
          </ac:spMkLst>
        </pc:spChg>
      </pc:sldChg>
      <pc:sldChg chg="addSp delSp modSp">
        <pc:chgData name="Hannah Jackson" userId="S::hannah.jackson@connahsquayhs.org.uk::2d271627-4787-40b8-9e55-105172b2066b" providerId="AD" clId="Web-{9F825D08-711F-DD42-5B8A-CC39CB385B25}" dt="2024-07-01T08:44:21.709" v="177"/>
        <pc:sldMkLst>
          <pc:docMk/>
          <pc:sldMk cId="2458432041" sldId="280"/>
        </pc:sldMkLst>
        <pc:spChg chg="mod">
          <ac:chgData name="Hannah Jackson" userId="S::hannah.jackson@connahsquayhs.org.uk::2d271627-4787-40b8-9e55-105172b2066b" providerId="AD" clId="Web-{9F825D08-711F-DD42-5B8A-CC39CB385B25}" dt="2024-07-01T08:36:10.738" v="67" actId="20577"/>
          <ac:spMkLst>
            <pc:docMk/>
            <pc:sldMk cId="2458432041" sldId="280"/>
            <ac:spMk id="2" creationId="{92C753A5-51E1-7A44-E9A0-95DE87F723AA}"/>
          </ac:spMkLst>
        </pc:spChg>
        <pc:spChg chg="mod">
          <ac:chgData name="Hannah Jackson" userId="S::hannah.jackson@connahsquayhs.org.uk::2d271627-4787-40b8-9e55-105172b2066b" providerId="AD" clId="Web-{9F825D08-711F-DD42-5B8A-CC39CB385B25}" dt="2024-07-01T08:44:21.631" v="174"/>
          <ac:spMkLst>
            <pc:docMk/>
            <pc:sldMk cId="2458432041" sldId="280"/>
            <ac:spMk id="3" creationId="{4DCACD9D-747D-8730-D752-62E05D93C009}"/>
          </ac:spMkLst>
        </pc:spChg>
        <pc:spChg chg="mod">
          <ac:chgData name="Hannah Jackson" userId="S::hannah.jackson@connahsquayhs.org.uk::2d271627-4787-40b8-9e55-105172b2066b" providerId="AD" clId="Web-{9F825D08-711F-DD42-5B8A-CC39CB385B25}" dt="2024-07-01T08:44:21.631" v="175"/>
          <ac:spMkLst>
            <pc:docMk/>
            <pc:sldMk cId="2458432041" sldId="280"/>
            <ac:spMk id="4" creationId="{66E28811-6CF4-4835-F7D4-91B453BC0A64}"/>
          </ac:spMkLst>
        </pc:spChg>
        <pc:spChg chg="mod">
          <ac:chgData name="Hannah Jackson" userId="S::hannah.jackson@connahsquayhs.org.uk::2d271627-4787-40b8-9e55-105172b2066b" providerId="AD" clId="Web-{9F825D08-711F-DD42-5B8A-CC39CB385B25}" dt="2024-07-01T08:44:21.631" v="176"/>
          <ac:spMkLst>
            <pc:docMk/>
            <pc:sldMk cId="2458432041" sldId="280"/>
            <ac:spMk id="5" creationId="{B21294D3-126A-E4A2-9988-FAF78C7B7328}"/>
          </ac:spMkLst>
        </pc:spChg>
        <pc:spChg chg="mod">
          <ac:chgData name="Hannah Jackson" userId="S::hannah.jackson@connahsquayhs.org.uk::2d271627-4787-40b8-9e55-105172b2066b" providerId="AD" clId="Web-{9F825D08-711F-DD42-5B8A-CC39CB385B25}" dt="2024-07-01T08:37:18.006" v="87" actId="20577"/>
          <ac:spMkLst>
            <pc:docMk/>
            <pc:sldMk cId="2458432041" sldId="280"/>
            <ac:spMk id="6" creationId="{25C07CEA-84F6-8C26-6F95-D4919D0C9E00}"/>
          </ac:spMkLst>
        </pc:spChg>
        <pc:spChg chg="del">
          <ac:chgData name="Hannah Jackson" userId="S::hannah.jackson@connahsquayhs.org.uk::2d271627-4787-40b8-9e55-105172b2066b" providerId="AD" clId="Web-{9F825D08-711F-DD42-5B8A-CC39CB385B25}" dt="2024-07-01T08:33:12.529" v="1"/>
          <ac:spMkLst>
            <pc:docMk/>
            <pc:sldMk cId="2458432041" sldId="280"/>
            <ac:spMk id="7" creationId="{BDD7FD74-35A3-EF60-F452-855DE37DE23F}"/>
          </ac:spMkLst>
        </pc:spChg>
        <pc:spChg chg="mod">
          <ac:chgData name="Hannah Jackson" userId="S::hannah.jackson@connahsquayhs.org.uk::2d271627-4787-40b8-9e55-105172b2066b" providerId="AD" clId="Web-{9F825D08-711F-DD42-5B8A-CC39CB385B25}" dt="2024-07-01T08:38:01.148" v="104" actId="20577"/>
          <ac:spMkLst>
            <pc:docMk/>
            <pc:sldMk cId="2458432041" sldId="280"/>
            <ac:spMk id="8" creationId="{97EB6683-88F8-01FA-20AA-E88062DEF1CC}"/>
          </ac:spMkLst>
        </pc:spChg>
        <pc:spChg chg="del">
          <ac:chgData name="Hannah Jackson" userId="S::hannah.jackson@connahsquayhs.org.uk::2d271627-4787-40b8-9e55-105172b2066b" providerId="AD" clId="Web-{9F825D08-711F-DD42-5B8A-CC39CB385B25}" dt="2024-07-01T08:33:12.529" v="0"/>
          <ac:spMkLst>
            <pc:docMk/>
            <pc:sldMk cId="2458432041" sldId="280"/>
            <ac:spMk id="9" creationId="{EB471203-1AAC-9AB9-5F39-2F8AA3FA98B7}"/>
          </ac:spMkLst>
        </pc:spChg>
        <pc:spChg chg="mod">
          <ac:chgData name="Hannah Jackson" userId="S::hannah.jackson@connahsquayhs.org.uk::2d271627-4787-40b8-9e55-105172b2066b" providerId="AD" clId="Web-{9F825D08-711F-DD42-5B8A-CC39CB385B25}" dt="2024-07-01T08:44:21.709" v="177"/>
          <ac:spMkLst>
            <pc:docMk/>
            <pc:sldMk cId="2458432041" sldId="280"/>
            <ac:spMk id="10" creationId="{F7015ABF-D628-F26A-7A41-67762E172A91}"/>
          </ac:spMkLst>
        </pc:spChg>
        <pc:spChg chg="add del mod">
          <ac:chgData name="Hannah Jackson" userId="S::hannah.jackson@connahsquayhs.org.uk::2d271627-4787-40b8-9e55-105172b2066b" providerId="AD" clId="Web-{9F825D08-711F-DD42-5B8A-CC39CB385B25}" dt="2024-07-01T08:33:15.576" v="2"/>
          <ac:spMkLst>
            <pc:docMk/>
            <pc:sldMk cId="2458432041" sldId="280"/>
            <ac:spMk id="12" creationId="{8013DB8D-7789-B6DA-3B81-E9E456453CE2}"/>
          </ac:spMkLst>
        </pc:spChg>
      </pc:sldChg>
      <pc:sldChg chg="modSp">
        <pc:chgData name="Hannah Jackson" userId="S::hannah.jackson@connahsquayhs.org.uk::2d271627-4787-40b8-9e55-105172b2066b" providerId="AD" clId="Web-{9F825D08-711F-DD42-5B8A-CC39CB385B25}" dt="2024-07-01T08:44:16.865" v="173"/>
        <pc:sldMkLst>
          <pc:docMk/>
          <pc:sldMk cId="3122446814" sldId="281"/>
        </pc:sldMkLst>
        <pc:spChg chg="mod">
          <ac:chgData name="Hannah Jackson" userId="S::hannah.jackson@connahsquayhs.org.uk::2d271627-4787-40b8-9e55-105172b2066b" providerId="AD" clId="Web-{9F825D08-711F-DD42-5B8A-CC39CB385B25}" dt="2024-07-01T08:44:16.834" v="170"/>
          <ac:spMkLst>
            <pc:docMk/>
            <pc:sldMk cId="3122446814" sldId="281"/>
            <ac:spMk id="2" creationId="{C8A5A3AB-29F2-8D94-41F2-D482551BC57C}"/>
          </ac:spMkLst>
        </pc:spChg>
        <pc:spChg chg="mod">
          <ac:chgData name="Hannah Jackson" userId="S::hannah.jackson@connahsquayhs.org.uk::2d271627-4787-40b8-9e55-105172b2066b" providerId="AD" clId="Web-{9F825D08-711F-DD42-5B8A-CC39CB385B25}" dt="2024-07-01T08:44:16.834" v="171"/>
          <ac:spMkLst>
            <pc:docMk/>
            <pc:sldMk cId="3122446814" sldId="281"/>
            <ac:spMk id="3" creationId="{CE6D4E93-F28E-CF6E-949C-A1757BDC9633}"/>
          </ac:spMkLst>
        </pc:spChg>
        <pc:spChg chg="mod">
          <ac:chgData name="Hannah Jackson" userId="S::hannah.jackson@connahsquayhs.org.uk::2d271627-4787-40b8-9e55-105172b2066b" providerId="AD" clId="Web-{9F825D08-711F-DD42-5B8A-CC39CB385B25}" dt="2024-07-01T08:44:16.834" v="172"/>
          <ac:spMkLst>
            <pc:docMk/>
            <pc:sldMk cId="3122446814" sldId="281"/>
            <ac:spMk id="4" creationId="{A0DCDB6C-1C66-8A65-DDEF-2800BCE839BE}"/>
          </ac:spMkLst>
        </pc:spChg>
        <pc:spChg chg="mod">
          <ac:chgData name="Hannah Jackson" userId="S::hannah.jackson@connahsquayhs.org.uk::2d271627-4787-40b8-9e55-105172b2066b" providerId="AD" clId="Web-{9F825D08-711F-DD42-5B8A-CC39CB385B25}" dt="2024-07-01T08:44:16.865" v="173"/>
          <ac:spMkLst>
            <pc:docMk/>
            <pc:sldMk cId="3122446814" sldId="281"/>
            <ac:spMk id="5" creationId="{FE4E8A25-88BA-AB67-6310-45508AB4D528}"/>
          </ac:spMkLst>
        </pc:spChg>
      </pc:sldChg>
      <pc:sldChg chg="addSp delSp modSp">
        <pc:chgData name="Hannah Jackson" userId="S::hannah.jackson@connahsquayhs.org.uk::2d271627-4787-40b8-9e55-105172b2066b" providerId="AD" clId="Web-{9F825D08-711F-DD42-5B8A-CC39CB385B25}" dt="2024-07-01T09:29:41.075" v="437" actId="20577"/>
        <pc:sldMkLst>
          <pc:docMk/>
          <pc:sldMk cId="3785915959" sldId="282"/>
        </pc:sldMkLst>
        <pc:spChg chg="mod">
          <ac:chgData name="Hannah Jackson" userId="S::hannah.jackson@connahsquayhs.org.uk::2d271627-4787-40b8-9e55-105172b2066b" providerId="AD" clId="Web-{9F825D08-711F-DD42-5B8A-CC39CB385B25}" dt="2024-07-01T09:29:41.075" v="437" actId="20577"/>
          <ac:spMkLst>
            <pc:docMk/>
            <pc:sldMk cId="3785915959" sldId="282"/>
            <ac:spMk id="2" creationId="{FF1F1BCE-76F1-3B00-C414-643188F0671E}"/>
          </ac:spMkLst>
        </pc:spChg>
        <pc:spChg chg="mod">
          <ac:chgData name="Hannah Jackson" userId="S::hannah.jackson@connahsquayhs.org.uk::2d271627-4787-40b8-9e55-105172b2066b" providerId="AD" clId="Web-{9F825D08-711F-DD42-5B8A-CC39CB385B25}" dt="2024-07-01T09:27:38.196" v="374" actId="1076"/>
          <ac:spMkLst>
            <pc:docMk/>
            <pc:sldMk cId="3785915959" sldId="282"/>
            <ac:spMk id="3" creationId="{8F22E5A7-5E08-6CF9-23B7-89A88F1D492C}"/>
          </ac:spMkLst>
        </pc:spChg>
        <pc:spChg chg="mod">
          <ac:chgData name="Hannah Jackson" userId="S::hannah.jackson@connahsquayhs.org.uk::2d271627-4787-40b8-9e55-105172b2066b" providerId="AD" clId="Web-{9F825D08-711F-DD42-5B8A-CC39CB385B25}" dt="2024-07-01T09:29:34.966" v="429" actId="20577"/>
          <ac:spMkLst>
            <pc:docMk/>
            <pc:sldMk cId="3785915959" sldId="282"/>
            <ac:spMk id="4" creationId="{F5F439B9-3B25-1165-7EFF-B0C4845E1093}"/>
          </ac:spMkLst>
        </pc:spChg>
        <pc:spChg chg="mod">
          <ac:chgData name="Hannah Jackson" userId="S::hannah.jackson@connahsquayhs.org.uk::2d271627-4787-40b8-9e55-105172b2066b" providerId="AD" clId="Web-{9F825D08-711F-DD42-5B8A-CC39CB385B25}" dt="2024-07-01T09:27:38.227" v="375" actId="1076"/>
          <ac:spMkLst>
            <pc:docMk/>
            <pc:sldMk cId="3785915959" sldId="282"/>
            <ac:spMk id="5" creationId="{B39A7A8E-7F29-9E11-9A7D-1AD395898E40}"/>
          </ac:spMkLst>
        </pc:spChg>
        <pc:spChg chg="mod">
          <ac:chgData name="Hannah Jackson" userId="S::hannah.jackson@connahsquayhs.org.uk::2d271627-4787-40b8-9e55-105172b2066b" providerId="AD" clId="Web-{9F825D08-711F-DD42-5B8A-CC39CB385B25}" dt="2024-07-01T09:29:28.919" v="424" actId="20577"/>
          <ac:spMkLst>
            <pc:docMk/>
            <pc:sldMk cId="3785915959" sldId="282"/>
            <ac:spMk id="6" creationId="{D4E2F972-71C4-0D1E-4E4D-CE4124B29869}"/>
          </ac:spMkLst>
        </pc:spChg>
        <pc:spChg chg="mod">
          <ac:chgData name="Hannah Jackson" userId="S::hannah.jackson@connahsquayhs.org.uk::2d271627-4787-40b8-9e55-105172b2066b" providerId="AD" clId="Web-{9F825D08-711F-DD42-5B8A-CC39CB385B25}" dt="2024-07-01T09:27:38.243" v="376" actId="1076"/>
          <ac:spMkLst>
            <pc:docMk/>
            <pc:sldMk cId="3785915959" sldId="282"/>
            <ac:spMk id="7" creationId="{1C0D139F-EDF1-034B-6B58-513537D92D44}"/>
          </ac:spMkLst>
        </pc:spChg>
        <pc:spChg chg="mod">
          <ac:chgData name="Hannah Jackson" userId="S::hannah.jackson@connahsquayhs.org.uk::2d271627-4787-40b8-9e55-105172b2066b" providerId="AD" clId="Web-{9F825D08-711F-DD42-5B8A-CC39CB385B25}" dt="2024-07-01T08:44:34.960" v="191"/>
          <ac:spMkLst>
            <pc:docMk/>
            <pc:sldMk cId="3785915959" sldId="282"/>
            <ac:spMk id="8" creationId="{88C375DA-04A0-F8E6-65FE-136111EB2EC6}"/>
          </ac:spMkLst>
        </pc:spChg>
        <pc:graphicFrameChg chg="add del mod">
          <ac:chgData name="Hannah Jackson" userId="S::hannah.jackson@connahsquayhs.org.uk::2d271627-4787-40b8-9e55-105172b2066b" providerId="AD" clId="Web-{9F825D08-711F-DD42-5B8A-CC39CB385B25}" dt="2024-07-01T09:22:28.951" v="292"/>
          <ac:graphicFrameMkLst>
            <pc:docMk/>
            <pc:sldMk cId="3785915959" sldId="282"/>
            <ac:graphicFrameMk id="10" creationId="{9D675C11-B22B-0CDA-8091-BE58893FB883}"/>
          </ac:graphicFrameMkLst>
        </pc:graphicFrameChg>
        <pc:graphicFrameChg chg="add del mod">
          <ac:chgData name="Hannah Jackson" userId="S::hannah.jackson@connahsquayhs.org.uk::2d271627-4787-40b8-9e55-105172b2066b" providerId="AD" clId="Web-{9F825D08-711F-DD42-5B8A-CC39CB385B25}" dt="2024-07-01T09:22:32.045" v="295"/>
          <ac:graphicFrameMkLst>
            <pc:docMk/>
            <pc:sldMk cId="3785915959" sldId="282"/>
            <ac:graphicFrameMk id="12" creationId="{A0D11FFA-8E8A-9580-AB14-9A57CFE55B0B}"/>
          </ac:graphicFrameMkLst>
        </pc:graphicFrameChg>
        <pc:graphicFrameChg chg="add del mod">
          <ac:chgData name="Hannah Jackson" userId="S::hannah.jackson@connahsquayhs.org.uk::2d271627-4787-40b8-9e55-105172b2066b" providerId="AD" clId="Web-{9F825D08-711F-DD42-5B8A-CC39CB385B25}" dt="2024-07-01T09:23:11.937" v="303"/>
          <ac:graphicFrameMkLst>
            <pc:docMk/>
            <pc:sldMk cId="3785915959" sldId="282"/>
            <ac:graphicFrameMk id="14" creationId="{19B4B8CE-3D90-5BA1-36A3-585E5C6CE528}"/>
          </ac:graphicFrameMkLst>
        </pc:graphicFrameChg>
        <pc:graphicFrameChg chg="add del mod">
          <ac:chgData name="Hannah Jackson" userId="S::hannah.jackson@connahsquayhs.org.uk::2d271627-4787-40b8-9e55-105172b2066b" providerId="AD" clId="Web-{9F825D08-711F-DD42-5B8A-CC39CB385B25}" dt="2024-07-01T09:24:01.517" v="316"/>
          <ac:graphicFrameMkLst>
            <pc:docMk/>
            <pc:sldMk cId="3785915959" sldId="282"/>
            <ac:graphicFrameMk id="16" creationId="{49481642-E873-A73C-0784-B65C07F74C29}"/>
          </ac:graphicFrameMkLst>
        </pc:graphicFrameChg>
      </pc:sldChg>
      <pc:sldChg chg="modSp">
        <pc:chgData name="Hannah Jackson" userId="S::hannah.jackson@connahsquayhs.org.uk::2d271627-4787-40b8-9e55-105172b2066b" providerId="AD" clId="Web-{9F825D08-711F-DD42-5B8A-CC39CB385B25}" dt="2024-07-01T08:44:39.741" v="201"/>
        <pc:sldMkLst>
          <pc:docMk/>
          <pc:sldMk cId="632769890" sldId="284"/>
        </pc:sldMkLst>
        <pc:spChg chg="mod">
          <ac:chgData name="Hannah Jackson" userId="S::hannah.jackson@connahsquayhs.org.uk::2d271627-4787-40b8-9e55-105172b2066b" providerId="AD" clId="Web-{9F825D08-711F-DD42-5B8A-CC39CB385B25}" dt="2024-07-01T08:44:39.585" v="192"/>
          <ac:spMkLst>
            <pc:docMk/>
            <pc:sldMk cId="632769890" sldId="284"/>
            <ac:spMk id="2" creationId="{7E6C883F-1227-F311-38A5-B4E17D09B7AB}"/>
          </ac:spMkLst>
        </pc:spChg>
        <pc:spChg chg="mod">
          <ac:chgData name="Hannah Jackson" userId="S::hannah.jackson@connahsquayhs.org.uk::2d271627-4787-40b8-9e55-105172b2066b" providerId="AD" clId="Web-{9F825D08-711F-DD42-5B8A-CC39CB385B25}" dt="2024-07-01T08:44:39.585" v="193"/>
          <ac:spMkLst>
            <pc:docMk/>
            <pc:sldMk cId="632769890" sldId="284"/>
            <ac:spMk id="3" creationId="{CC3244B6-E92F-B404-9AC4-5DA0BA144407}"/>
          </ac:spMkLst>
        </pc:spChg>
        <pc:spChg chg="mod">
          <ac:chgData name="Hannah Jackson" userId="S::hannah.jackson@connahsquayhs.org.uk::2d271627-4787-40b8-9e55-105172b2066b" providerId="AD" clId="Web-{9F825D08-711F-DD42-5B8A-CC39CB385B25}" dt="2024-07-01T08:44:39.585" v="194"/>
          <ac:spMkLst>
            <pc:docMk/>
            <pc:sldMk cId="632769890" sldId="284"/>
            <ac:spMk id="4" creationId="{235860F6-C416-1E2E-120E-314D539F4A7E}"/>
          </ac:spMkLst>
        </pc:spChg>
        <pc:spChg chg="mod">
          <ac:chgData name="Hannah Jackson" userId="S::hannah.jackson@connahsquayhs.org.uk::2d271627-4787-40b8-9e55-105172b2066b" providerId="AD" clId="Web-{9F825D08-711F-DD42-5B8A-CC39CB385B25}" dt="2024-07-01T08:44:39.600" v="195"/>
          <ac:spMkLst>
            <pc:docMk/>
            <pc:sldMk cId="632769890" sldId="284"/>
            <ac:spMk id="5" creationId="{AC425D63-3C70-EBFA-F9DF-7D1D6C745018}"/>
          </ac:spMkLst>
        </pc:spChg>
        <pc:spChg chg="mod">
          <ac:chgData name="Hannah Jackson" userId="S::hannah.jackson@connahsquayhs.org.uk::2d271627-4787-40b8-9e55-105172b2066b" providerId="AD" clId="Web-{9F825D08-711F-DD42-5B8A-CC39CB385B25}" dt="2024-07-01T08:44:39.600" v="196"/>
          <ac:spMkLst>
            <pc:docMk/>
            <pc:sldMk cId="632769890" sldId="284"/>
            <ac:spMk id="6" creationId="{560AD94C-42F5-B494-900B-09F8A0410E89}"/>
          </ac:spMkLst>
        </pc:spChg>
        <pc:spChg chg="mod">
          <ac:chgData name="Hannah Jackson" userId="S::hannah.jackson@connahsquayhs.org.uk::2d271627-4787-40b8-9e55-105172b2066b" providerId="AD" clId="Web-{9F825D08-711F-DD42-5B8A-CC39CB385B25}" dt="2024-07-01T08:44:39.600" v="197"/>
          <ac:spMkLst>
            <pc:docMk/>
            <pc:sldMk cId="632769890" sldId="284"/>
            <ac:spMk id="7" creationId="{D2177034-8AED-5622-8B3F-A129306164C9}"/>
          </ac:spMkLst>
        </pc:spChg>
        <pc:spChg chg="mod">
          <ac:chgData name="Hannah Jackson" userId="S::hannah.jackson@connahsquayhs.org.uk::2d271627-4787-40b8-9e55-105172b2066b" providerId="AD" clId="Web-{9F825D08-711F-DD42-5B8A-CC39CB385B25}" dt="2024-07-01T08:44:39.600" v="198"/>
          <ac:spMkLst>
            <pc:docMk/>
            <pc:sldMk cId="632769890" sldId="284"/>
            <ac:spMk id="8" creationId="{AC997629-6706-57C1-778D-3D4098E07AD6}"/>
          </ac:spMkLst>
        </pc:spChg>
        <pc:spChg chg="mod">
          <ac:chgData name="Hannah Jackson" userId="S::hannah.jackson@connahsquayhs.org.uk::2d271627-4787-40b8-9e55-105172b2066b" providerId="AD" clId="Web-{9F825D08-711F-DD42-5B8A-CC39CB385B25}" dt="2024-07-01T08:44:39.600" v="199"/>
          <ac:spMkLst>
            <pc:docMk/>
            <pc:sldMk cId="632769890" sldId="284"/>
            <ac:spMk id="9" creationId="{E5C5155A-67AA-9F8F-5734-B567AC294D97}"/>
          </ac:spMkLst>
        </pc:spChg>
        <pc:spChg chg="mod">
          <ac:chgData name="Hannah Jackson" userId="S::hannah.jackson@connahsquayhs.org.uk::2d271627-4787-40b8-9e55-105172b2066b" providerId="AD" clId="Web-{9F825D08-711F-DD42-5B8A-CC39CB385B25}" dt="2024-07-01T08:44:39.600" v="200"/>
          <ac:spMkLst>
            <pc:docMk/>
            <pc:sldMk cId="632769890" sldId="284"/>
            <ac:spMk id="10" creationId="{59B49D29-3501-5F1D-BF03-49B083B72B1A}"/>
          </ac:spMkLst>
        </pc:spChg>
        <pc:spChg chg="mod">
          <ac:chgData name="Hannah Jackson" userId="S::hannah.jackson@connahsquayhs.org.uk::2d271627-4787-40b8-9e55-105172b2066b" providerId="AD" clId="Web-{9F825D08-711F-DD42-5B8A-CC39CB385B25}" dt="2024-07-01T08:44:39.741" v="201"/>
          <ac:spMkLst>
            <pc:docMk/>
            <pc:sldMk cId="632769890" sldId="284"/>
            <ac:spMk id="11" creationId="{73CA8E55-50A9-4198-412B-A239F349004B}"/>
          </ac:spMkLst>
        </pc:spChg>
      </pc:sldChg>
      <pc:sldChg chg="modSp">
        <pc:chgData name="Hannah Jackson" userId="S::hannah.jackson@connahsquayhs.org.uk::2d271627-4787-40b8-9e55-105172b2066b" providerId="AD" clId="Web-{9F825D08-711F-DD42-5B8A-CC39CB385B25}" dt="2024-07-01T08:47:25.403" v="239" actId="20577"/>
        <pc:sldMkLst>
          <pc:docMk/>
          <pc:sldMk cId="3119478241" sldId="285"/>
        </pc:sldMkLst>
        <pc:spChg chg="mod">
          <ac:chgData name="Hannah Jackson" userId="S::hannah.jackson@connahsquayhs.org.uk::2d271627-4787-40b8-9e55-105172b2066b" providerId="AD" clId="Web-{9F825D08-711F-DD42-5B8A-CC39CB385B25}" dt="2024-07-01T08:44:11.646" v="164"/>
          <ac:spMkLst>
            <pc:docMk/>
            <pc:sldMk cId="3119478241" sldId="285"/>
            <ac:spMk id="2" creationId="{00000000-0000-0000-0000-000000000000}"/>
          </ac:spMkLst>
        </pc:spChg>
        <pc:spChg chg="mod">
          <ac:chgData name="Hannah Jackson" userId="S::hannah.jackson@connahsquayhs.org.uk::2d271627-4787-40b8-9e55-105172b2066b" providerId="AD" clId="Web-{9F825D08-711F-DD42-5B8A-CC39CB385B25}" dt="2024-07-01T08:46:37.511" v="210" actId="20577"/>
          <ac:spMkLst>
            <pc:docMk/>
            <pc:sldMk cId="3119478241" sldId="285"/>
            <ac:spMk id="3" creationId="{00000000-0000-0000-0000-000000000000}"/>
          </ac:spMkLst>
        </pc:spChg>
        <pc:spChg chg="mod">
          <ac:chgData name="Hannah Jackson" userId="S::hannah.jackson@connahsquayhs.org.uk::2d271627-4787-40b8-9e55-105172b2066b" providerId="AD" clId="Web-{9F825D08-711F-DD42-5B8A-CC39CB385B25}" dt="2024-07-01T08:47:25.403" v="239" actId="20577"/>
          <ac:spMkLst>
            <pc:docMk/>
            <pc:sldMk cId="3119478241" sldId="285"/>
            <ac:spMk id="4" creationId="{00000000-0000-0000-0000-000000000000}"/>
          </ac:spMkLst>
        </pc:spChg>
        <pc:spChg chg="mod">
          <ac:chgData name="Hannah Jackson" userId="S::hannah.jackson@connahsquayhs.org.uk::2d271627-4787-40b8-9e55-105172b2066b" providerId="AD" clId="Web-{9F825D08-711F-DD42-5B8A-CC39CB385B25}" dt="2024-07-01T08:46:51.699" v="216" actId="20577"/>
          <ac:spMkLst>
            <pc:docMk/>
            <pc:sldMk cId="3119478241" sldId="285"/>
            <ac:spMk id="5" creationId="{00000000-0000-0000-0000-000000000000}"/>
          </ac:spMkLst>
        </pc:spChg>
        <pc:spChg chg="mod">
          <ac:chgData name="Hannah Jackson" userId="S::hannah.jackson@connahsquayhs.org.uk::2d271627-4787-40b8-9e55-105172b2066b" providerId="AD" clId="Web-{9F825D08-711F-DD42-5B8A-CC39CB385B25}" dt="2024-07-01T08:44:11.646" v="168"/>
          <ac:spMkLst>
            <pc:docMk/>
            <pc:sldMk cId="3119478241" sldId="285"/>
            <ac:spMk id="6" creationId="{00000000-0000-0000-0000-000000000000}"/>
          </ac:spMkLst>
        </pc:spChg>
        <pc:spChg chg="mod">
          <ac:chgData name="Hannah Jackson" userId="S::hannah.jackson@connahsquayhs.org.uk::2d271627-4787-40b8-9e55-105172b2066b" providerId="AD" clId="Web-{9F825D08-711F-DD42-5B8A-CC39CB385B25}" dt="2024-07-01T08:44:11.724" v="169"/>
          <ac:spMkLst>
            <pc:docMk/>
            <pc:sldMk cId="3119478241" sldId="285"/>
            <ac:spMk id="8" creationId="{C6B88AD4-E1B5-E41D-F43A-F051B81398C9}"/>
          </ac:spMkLst>
        </pc:spChg>
      </pc:sldChg>
    </pc:docChg>
  </pc:docChgLst>
  <pc:docChgLst>
    <pc:chgData name="Hannah Jackson" userId="S::hannah.jackson@connahsquayhs.org.uk::2d271627-4787-40b8-9e55-105172b2066b" providerId="AD" clId="Web-{6543A111-0F48-9CBB-2611-923E5A810146}"/>
    <pc:docChg chg="modSld">
      <pc:chgData name="Hannah Jackson" userId="S::hannah.jackson@connahsquayhs.org.uk::2d271627-4787-40b8-9e55-105172b2066b" providerId="AD" clId="Web-{6543A111-0F48-9CBB-2611-923E5A810146}" dt="2024-07-02T14:13:11.056" v="446" actId="20577"/>
      <pc:docMkLst>
        <pc:docMk/>
      </pc:docMkLst>
      <pc:sldChg chg="modSp">
        <pc:chgData name="Hannah Jackson" userId="S::hannah.jackson@connahsquayhs.org.uk::2d271627-4787-40b8-9e55-105172b2066b" providerId="AD" clId="Web-{6543A111-0F48-9CBB-2611-923E5A810146}" dt="2024-07-02T13:42:57.154" v="287" actId="20577"/>
        <pc:sldMkLst>
          <pc:docMk/>
          <pc:sldMk cId="1981651252" sldId="278"/>
        </pc:sldMkLst>
        <pc:spChg chg="mod">
          <ac:chgData name="Hannah Jackson" userId="S::hannah.jackson@connahsquayhs.org.uk::2d271627-4787-40b8-9e55-105172b2066b" providerId="AD" clId="Web-{6543A111-0F48-9CBB-2611-923E5A810146}" dt="2024-07-02T13:42:57.154" v="287" actId="20577"/>
          <ac:spMkLst>
            <pc:docMk/>
            <pc:sldMk cId="1981651252" sldId="278"/>
            <ac:spMk id="7" creationId="{2E5624FB-155B-4395-46B6-A4D8F5D58C9A}"/>
          </ac:spMkLst>
        </pc:spChg>
      </pc:sldChg>
      <pc:sldChg chg="modSp">
        <pc:chgData name="Hannah Jackson" userId="S::hannah.jackson@connahsquayhs.org.uk::2d271627-4787-40b8-9e55-105172b2066b" providerId="AD" clId="Web-{6543A111-0F48-9CBB-2611-923E5A810146}" dt="2024-07-02T14:13:11.056" v="446" actId="20577"/>
        <pc:sldMkLst>
          <pc:docMk/>
          <pc:sldMk cId="632769890" sldId="284"/>
        </pc:sldMkLst>
        <pc:spChg chg="mod">
          <ac:chgData name="Hannah Jackson" userId="S::hannah.jackson@connahsquayhs.org.uk::2d271627-4787-40b8-9e55-105172b2066b" providerId="AD" clId="Web-{6543A111-0F48-9CBB-2611-923E5A810146}" dt="2024-07-02T14:13:11.056" v="446" actId="20577"/>
          <ac:spMkLst>
            <pc:docMk/>
            <pc:sldMk cId="632769890" sldId="284"/>
            <ac:spMk id="2" creationId="{7E6C883F-1227-F311-38A5-B4E17D09B7AB}"/>
          </ac:spMkLst>
        </pc:spChg>
      </pc:sldChg>
    </pc:docChg>
  </pc:docChgLst>
  <pc:docChgLst>
    <pc:chgData name="Kelly Davis" userId="S::kelly.davis@connahsquayhs.org.uk::096ba659-84af-4938-bb69-cbee8d6cfa26" providerId="AD" clId="Web-{0254C660-0228-7221-E5AD-0E258A36921C}"/>
    <pc:docChg chg="modSld">
      <pc:chgData name="Kelly Davis" userId="S::kelly.davis@connahsquayhs.org.uk::096ba659-84af-4938-bb69-cbee8d6cfa26" providerId="AD" clId="Web-{0254C660-0228-7221-E5AD-0E258A36921C}" dt="2024-05-28T19:57:31.465" v="12"/>
      <pc:docMkLst>
        <pc:docMk/>
      </pc:docMkLst>
      <pc:sldChg chg="addSp modSp">
        <pc:chgData name="Kelly Davis" userId="S::kelly.davis@connahsquayhs.org.uk::096ba659-84af-4938-bb69-cbee8d6cfa26" providerId="AD" clId="Web-{0254C660-0228-7221-E5AD-0E258A36921C}" dt="2024-05-28T19:57:31.465" v="12"/>
        <pc:sldMkLst>
          <pc:docMk/>
          <pc:sldMk cId="1981651252" sldId="278"/>
        </pc:sldMkLst>
        <pc:spChg chg="mod">
          <ac:chgData name="Kelly Davis" userId="S::kelly.davis@connahsquayhs.org.uk::096ba659-84af-4938-bb69-cbee8d6cfa26" providerId="AD" clId="Web-{0254C660-0228-7221-E5AD-0E258A36921C}" dt="2024-05-28T19:56:57.777" v="4" actId="20577"/>
          <ac:spMkLst>
            <pc:docMk/>
            <pc:sldMk cId="1981651252" sldId="278"/>
            <ac:spMk id="2" creationId="{B77F1C2E-7359-4E67-E2F1-060331D23AB7}"/>
          </ac:spMkLst>
        </pc:spChg>
        <pc:spChg chg="mod">
          <ac:chgData name="Kelly Davis" userId="S::kelly.davis@connahsquayhs.org.uk::096ba659-84af-4938-bb69-cbee8d6cfa26" providerId="AD" clId="Web-{0254C660-0228-7221-E5AD-0E258A36921C}" dt="2024-05-28T19:57:20.605" v="10" actId="20577"/>
          <ac:spMkLst>
            <pc:docMk/>
            <pc:sldMk cId="1981651252" sldId="278"/>
            <ac:spMk id="8" creationId="{D9F63377-DD1C-4BBD-5D28-6BF14622536D}"/>
          </ac:spMkLst>
        </pc:spChg>
        <pc:graphicFrameChg chg="add mod">
          <ac:chgData name="Kelly Davis" userId="S::kelly.davis@connahsquayhs.org.uk::096ba659-84af-4938-bb69-cbee8d6cfa26" providerId="AD" clId="Web-{0254C660-0228-7221-E5AD-0E258A36921C}" dt="2024-05-28T19:57:31.465" v="12"/>
          <ac:graphicFrameMkLst>
            <pc:docMk/>
            <pc:sldMk cId="1981651252" sldId="278"/>
            <ac:graphicFrameMk id="11" creationId="{59DC2E83-3BC5-BA7D-EF49-AE7972F45347}"/>
          </ac:graphicFrameMkLst>
        </pc:graphicFrameChg>
      </pc:sldChg>
      <pc:sldChg chg="modSp">
        <pc:chgData name="Kelly Davis" userId="S::kelly.davis@connahsquayhs.org.uk::096ba659-84af-4938-bb69-cbee8d6cfa26" providerId="AD" clId="Web-{0254C660-0228-7221-E5AD-0E258A36921C}" dt="2024-05-28T19:57:10.324" v="8" actId="20577"/>
        <pc:sldMkLst>
          <pc:docMk/>
          <pc:sldMk cId="2458432041" sldId="280"/>
        </pc:sldMkLst>
        <pc:spChg chg="mod">
          <ac:chgData name="Kelly Davis" userId="S::kelly.davis@connahsquayhs.org.uk::096ba659-84af-4938-bb69-cbee8d6cfa26" providerId="AD" clId="Web-{0254C660-0228-7221-E5AD-0E258A36921C}" dt="2024-05-28T19:57:10.324" v="8" actId="20577"/>
          <ac:spMkLst>
            <pc:docMk/>
            <pc:sldMk cId="2458432041" sldId="280"/>
            <ac:spMk id="2" creationId="{92C753A5-51E1-7A44-E9A0-95DE87F723AA}"/>
          </ac:spMkLst>
        </pc:spChg>
      </pc:sldChg>
      <pc:sldChg chg="modSp">
        <pc:chgData name="Kelly Davis" userId="S::kelly.davis@connahsquayhs.org.uk::096ba659-84af-4938-bb69-cbee8d6cfa26" providerId="AD" clId="Web-{0254C660-0228-7221-E5AD-0E258A36921C}" dt="2024-05-28T19:57:23.090" v="11" actId="20577"/>
        <pc:sldMkLst>
          <pc:docMk/>
          <pc:sldMk cId="632769890" sldId="284"/>
        </pc:sldMkLst>
        <pc:spChg chg="mod">
          <ac:chgData name="Kelly Davis" userId="S::kelly.davis@connahsquayhs.org.uk::096ba659-84af-4938-bb69-cbee8d6cfa26" providerId="AD" clId="Web-{0254C660-0228-7221-E5AD-0E258A36921C}" dt="2024-05-28T19:57:23.090" v="11" actId="20577"/>
          <ac:spMkLst>
            <pc:docMk/>
            <pc:sldMk cId="632769890" sldId="284"/>
            <ac:spMk id="11" creationId="{73CA8E55-50A9-4198-412B-A239F349004B}"/>
          </ac:spMkLst>
        </pc:spChg>
      </pc:sldChg>
      <pc:sldChg chg="modSp">
        <pc:chgData name="Kelly Davis" userId="S::kelly.davis@connahsquayhs.org.uk::096ba659-84af-4938-bb69-cbee8d6cfa26" providerId="AD" clId="Web-{0254C660-0228-7221-E5AD-0E258A36921C}" dt="2024-05-28T19:56:47.448" v="2" actId="20577"/>
        <pc:sldMkLst>
          <pc:docMk/>
          <pc:sldMk cId="3119478241" sldId="285"/>
        </pc:sldMkLst>
        <pc:spChg chg="mod">
          <ac:chgData name="Kelly Davis" userId="S::kelly.davis@connahsquayhs.org.uk::096ba659-84af-4938-bb69-cbee8d6cfa26" providerId="AD" clId="Web-{0254C660-0228-7221-E5AD-0E258A36921C}" dt="2024-05-28T19:56:43.839" v="0" actId="20577"/>
          <ac:spMkLst>
            <pc:docMk/>
            <pc:sldMk cId="3119478241" sldId="285"/>
            <ac:spMk id="2" creationId="{00000000-0000-0000-0000-000000000000}"/>
          </ac:spMkLst>
        </pc:spChg>
        <pc:spChg chg="mod">
          <ac:chgData name="Kelly Davis" userId="S::kelly.davis@connahsquayhs.org.uk::096ba659-84af-4938-bb69-cbee8d6cfa26" providerId="AD" clId="Web-{0254C660-0228-7221-E5AD-0E258A36921C}" dt="2024-05-28T19:56:47.448" v="2" actId="20577"/>
          <ac:spMkLst>
            <pc:docMk/>
            <pc:sldMk cId="3119478241" sldId="285"/>
            <ac:spMk id="4" creationId="{00000000-0000-0000-0000-000000000000}"/>
          </ac:spMkLst>
        </pc:spChg>
      </pc:sldChg>
    </pc:docChg>
  </pc:docChgLst>
  <pc:docChgLst>
    <pc:chgData name="Kelly Davis" userId="S::kelly.davis@connahsquayhs.org.uk::096ba659-84af-4938-bb69-cbee8d6cfa26" providerId="AD" clId="Web-{6AF82279-C1E8-2853-2DBA-354BFF6F2390}"/>
    <pc:docChg chg="modSld">
      <pc:chgData name="Kelly Davis" userId="S::kelly.davis@connahsquayhs.org.uk::096ba659-84af-4938-bb69-cbee8d6cfa26" providerId="AD" clId="Web-{6AF82279-C1E8-2853-2DBA-354BFF6F2390}" dt="2024-05-28T19:54:11.215" v="14"/>
      <pc:docMkLst>
        <pc:docMk/>
      </pc:docMkLst>
      <pc:sldChg chg="addSp modSp">
        <pc:chgData name="Kelly Davis" userId="S::kelly.davis@connahsquayhs.org.uk::096ba659-84af-4938-bb69-cbee8d6cfa26" providerId="AD" clId="Web-{6AF82279-C1E8-2853-2DBA-354BFF6F2390}" dt="2024-05-28T19:54:11.215" v="14"/>
        <pc:sldMkLst>
          <pc:docMk/>
          <pc:sldMk cId="1981651252" sldId="278"/>
        </pc:sldMkLst>
        <pc:spChg chg="mod">
          <ac:chgData name="Kelly Davis" userId="S::kelly.davis@connahsquayhs.org.uk::096ba659-84af-4938-bb69-cbee8d6cfa26" providerId="AD" clId="Web-{6AF82279-C1E8-2853-2DBA-354BFF6F2390}" dt="2024-05-28T19:53:28.449" v="3" actId="20577"/>
          <ac:spMkLst>
            <pc:docMk/>
            <pc:sldMk cId="1981651252" sldId="278"/>
            <ac:spMk id="2" creationId="{B77F1C2E-7359-4E67-E2F1-060331D23AB7}"/>
          </ac:spMkLst>
        </pc:spChg>
        <pc:spChg chg="mod">
          <ac:chgData name="Kelly Davis" userId="S::kelly.davis@connahsquayhs.org.uk::096ba659-84af-4938-bb69-cbee8d6cfa26" providerId="AD" clId="Web-{6AF82279-C1E8-2853-2DBA-354BFF6F2390}" dt="2024-05-28T19:53:45.137" v="8" actId="20577"/>
          <ac:spMkLst>
            <pc:docMk/>
            <pc:sldMk cId="1981651252" sldId="278"/>
            <ac:spMk id="8" creationId="{D9F63377-DD1C-4BBD-5D28-6BF14622536D}"/>
          </ac:spMkLst>
        </pc:spChg>
        <pc:graphicFrameChg chg="add mod">
          <ac:chgData name="Kelly Davis" userId="S::kelly.davis@connahsquayhs.org.uk::096ba659-84af-4938-bb69-cbee8d6cfa26" providerId="AD" clId="Web-{6AF82279-C1E8-2853-2DBA-354BFF6F2390}" dt="2024-05-28T19:54:11.215" v="14"/>
          <ac:graphicFrameMkLst>
            <pc:docMk/>
            <pc:sldMk cId="1981651252" sldId="278"/>
            <ac:graphicFrameMk id="11" creationId="{F8D5B715-0211-402B-1787-C4972EDD8B6B}"/>
          </ac:graphicFrameMkLst>
        </pc:graphicFrameChg>
      </pc:sldChg>
      <pc:sldChg chg="modSp">
        <pc:chgData name="Kelly Davis" userId="S::kelly.davis@connahsquayhs.org.uk::096ba659-84af-4938-bb69-cbee8d6cfa26" providerId="AD" clId="Web-{6AF82279-C1E8-2853-2DBA-354BFF6F2390}" dt="2024-05-28T19:53:37.449" v="6" actId="20577"/>
        <pc:sldMkLst>
          <pc:docMk/>
          <pc:sldMk cId="2458432041" sldId="280"/>
        </pc:sldMkLst>
        <pc:spChg chg="mod">
          <ac:chgData name="Kelly Davis" userId="S::kelly.davis@connahsquayhs.org.uk::096ba659-84af-4938-bb69-cbee8d6cfa26" providerId="AD" clId="Web-{6AF82279-C1E8-2853-2DBA-354BFF6F2390}" dt="2024-05-28T19:53:37.449" v="6" actId="20577"/>
          <ac:spMkLst>
            <pc:docMk/>
            <pc:sldMk cId="2458432041" sldId="280"/>
            <ac:spMk id="2" creationId="{92C753A5-51E1-7A44-E9A0-95DE87F723AA}"/>
          </ac:spMkLst>
        </pc:spChg>
      </pc:sldChg>
      <pc:sldChg chg="modSp">
        <pc:chgData name="Kelly Davis" userId="S::kelly.davis@connahsquayhs.org.uk::096ba659-84af-4938-bb69-cbee8d6cfa26" providerId="AD" clId="Web-{6AF82279-C1E8-2853-2DBA-354BFF6F2390}" dt="2024-05-28T19:54:09.168" v="13" actId="20577"/>
        <pc:sldMkLst>
          <pc:docMk/>
          <pc:sldMk cId="632769890" sldId="284"/>
        </pc:sldMkLst>
        <pc:spChg chg="mod">
          <ac:chgData name="Kelly Davis" userId="S::kelly.davis@connahsquayhs.org.uk::096ba659-84af-4938-bb69-cbee8d6cfa26" providerId="AD" clId="Web-{6AF82279-C1E8-2853-2DBA-354BFF6F2390}" dt="2024-05-28T19:54:09.168" v="13" actId="20577"/>
          <ac:spMkLst>
            <pc:docMk/>
            <pc:sldMk cId="632769890" sldId="284"/>
            <ac:spMk id="11" creationId="{73CA8E55-50A9-4198-412B-A239F349004B}"/>
          </ac:spMkLst>
        </pc:spChg>
      </pc:sldChg>
      <pc:sldChg chg="modSp">
        <pc:chgData name="Kelly Davis" userId="S::kelly.davis@connahsquayhs.org.uk::096ba659-84af-4938-bb69-cbee8d6cfa26" providerId="AD" clId="Web-{6AF82279-C1E8-2853-2DBA-354BFF6F2390}" dt="2024-05-28T19:53:17.777" v="1" actId="20577"/>
        <pc:sldMkLst>
          <pc:docMk/>
          <pc:sldMk cId="3119478241" sldId="285"/>
        </pc:sldMkLst>
        <pc:spChg chg="mod">
          <ac:chgData name="Kelly Davis" userId="S::kelly.davis@connahsquayhs.org.uk::096ba659-84af-4938-bb69-cbee8d6cfa26" providerId="AD" clId="Web-{6AF82279-C1E8-2853-2DBA-354BFF6F2390}" dt="2024-05-28T19:53:17.777" v="1" actId="20577"/>
          <ac:spMkLst>
            <pc:docMk/>
            <pc:sldMk cId="3119478241" sldId="285"/>
            <ac:spMk id="4" creationId="{00000000-0000-0000-0000-000000000000}"/>
          </ac:spMkLst>
        </pc:spChg>
      </pc:sldChg>
    </pc:docChg>
  </pc:docChgLst>
  <pc:docChgLst>
    <pc:chgData name="Hannah Jackson" userId="S::hannah.jackson@connahsquayhs.org.uk::2d271627-4787-40b8-9e55-105172b2066b" providerId="AD" clId="Web-{9892386A-26C0-D36E-EFEC-B3A200D17C1A}"/>
    <pc:docChg chg="modSld">
      <pc:chgData name="Hannah Jackson" userId="S::hannah.jackson@connahsquayhs.org.uk::2d271627-4787-40b8-9e55-105172b2066b" providerId="AD" clId="Web-{9892386A-26C0-D36E-EFEC-B3A200D17C1A}" dt="2024-07-05T14:14:33.209" v="8" actId="20577"/>
      <pc:docMkLst>
        <pc:docMk/>
      </pc:docMkLst>
      <pc:sldChg chg="modSp">
        <pc:chgData name="Hannah Jackson" userId="S::hannah.jackson@connahsquayhs.org.uk::2d271627-4787-40b8-9e55-105172b2066b" providerId="AD" clId="Web-{9892386A-26C0-D36E-EFEC-B3A200D17C1A}" dt="2024-07-05T14:14:33.209" v="8" actId="20577"/>
        <pc:sldMkLst>
          <pc:docMk/>
          <pc:sldMk cId="3122446814" sldId="281"/>
        </pc:sldMkLst>
        <pc:spChg chg="mod">
          <ac:chgData name="Hannah Jackson" userId="S::hannah.jackson@connahsquayhs.org.uk::2d271627-4787-40b8-9e55-105172b2066b" providerId="AD" clId="Web-{9892386A-26C0-D36E-EFEC-B3A200D17C1A}" dt="2024-07-05T14:14:33.209" v="8" actId="20577"/>
          <ac:spMkLst>
            <pc:docMk/>
            <pc:sldMk cId="3122446814" sldId="281"/>
            <ac:spMk id="2" creationId="{C8A5A3AB-29F2-8D94-41F2-D482551BC57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Arial"/>
                <a:cs typeface="Arial"/>
              </a:rPr>
              <a:t>8</a:t>
            </a:r>
          </a:p>
        </p:txBody>
      </p:sp>
      <p:sp>
        <p:nvSpPr>
          <p:cNvPr id="3" name="Text Placeholder 2"/>
          <p:cNvSpPr>
            <a:spLocks noGrp="1"/>
          </p:cNvSpPr>
          <p:nvPr>
            <p:ph type="body" sz="quarter" idx="38"/>
          </p:nvPr>
        </p:nvSpPr>
        <p:spPr/>
        <p:txBody>
          <a:bodyPr lIns="72000" tIns="45720" rIns="91440" bIns="45720" anchor="ctr" anchorCtr="1">
            <a:noAutofit/>
          </a:bodyPr>
          <a:lstStyle/>
          <a:p>
            <a:r>
              <a:rPr lang="en-GB" sz="2400" dirty="0">
                <a:latin typeface="Arial"/>
                <a:cs typeface="Arial"/>
              </a:rPr>
              <a:t>Year Group:</a:t>
            </a:r>
          </a:p>
        </p:txBody>
      </p:sp>
      <p:sp>
        <p:nvSpPr>
          <p:cNvPr id="4" name="Text Placeholder 3"/>
          <p:cNvSpPr>
            <a:spLocks noGrp="1"/>
          </p:cNvSpPr>
          <p:nvPr>
            <p:ph type="body" sz="quarter" idx="39"/>
          </p:nvPr>
        </p:nvSpPr>
        <p:spPr/>
        <p:txBody>
          <a:bodyPr/>
          <a:lstStyle/>
          <a:p>
            <a:r>
              <a:rPr lang="en-GB" dirty="0">
                <a:latin typeface="Arial"/>
                <a:cs typeface="Arial"/>
              </a:rPr>
              <a:t>Graphics</a:t>
            </a:r>
            <a:br>
              <a:rPr lang="en-GB" dirty="0">
                <a:latin typeface="Arial"/>
                <a:cs typeface="Arial"/>
              </a:rPr>
            </a:br>
            <a:r>
              <a:rPr lang="en-GB" sz="1100" dirty="0">
                <a:latin typeface="Arial"/>
                <a:cs typeface="Arial"/>
              </a:rPr>
              <a:t>(HJA)</a:t>
            </a:r>
          </a:p>
        </p:txBody>
      </p:sp>
      <p:sp>
        <p:nvSpPr>
          <p:cNvPr id="5" name="Text Placeholder 4"/>
          <p:cNvSpPr>
            <a:spLocks noGrp="1"/>
          </p:cNvSpPr>
          <p:nvPr>
            <p:ph type="body" sz="quarter" idx="40"/>
          </p:nvPr>
        </p:nvSpPr>
        <p:spPr/>
        <p:txBody>
          <a:bodyPr lIns="72000" tIns="45720" rIns="91440" bIns="45720" anchor="ctr" anchorCtr="1">
            <a:noAutofit/>
          </a:bodyPr>
          <a:lstStyle/>
          <a:p>
            <a:r>
              <a:rPr lang="en-GB" sz="2400" dirty="0">
                <a:latin typeface="Arial"/>
                <a:cs typeface="Arial"/>
              </a:rPr>
              <a:t>Unit/Topic:</a:t>
            </a:r>
          </a:p>
        </p:txBody>
      </p:sp>
      <p:sp>
        <p:nvSpPr>
          <p:cNvPr id="6" name="Text Placeholder 5"/>
          <p:cNvSpPr>
            <a:spLocks noGrp="1"/>
          </p:cNvSpPr>
          <p:nvPr>
            <p:ph type="body" sz="quarter" idx="41"/>
          </p:nvPr>
        </p:nvSpPr>
        <p:spPr>
          <a:xfrm>
            <a:off x="270458" y="2736259"/>
            <a:ext cx="5190471" cy="584775"/>
          </a:xfrm>
        </p:spPr>
        <p:txBody>
          <a:bodyPr/>
          <a:lstStyle/>
          <a:p>
            <a:endParaRPr lang="en-GB">
              <a:latin typeface="Arial"/>
              <a:cs typeface="Arial"/>
            </a:endParaRPr>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a:latin typeface="Arial"/>
                <a:cs typeface="Arial"/>
              </a:rPr>
              <a:t>Curriculum for Wales Scheme of Learning:</a:t>
            </a:r>
            <a:br>
              <a:rPr lang="en-US">
                <a:latin typeface="Arial"/>
                <a:cs typeface="Arial"/>
              </a:rPr>
            </a:br>
            <a:r>
              <a:rPr lang="en-US">
                <a:latin typeface="Arial"/>
                <a:cs typeface="Arial"/>
              </a:rPr>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119478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sz="1600" dirty="0">
                <a:solidFill>
                  <a:schemeClr val="tx1"/>
                </a:solidFill>
                <a:latin typeface="Arial"/>
                <a:cs typeface="Times New Roman"/>
              </a:rPr>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endParaRPr lang="en-US" sz="1600" dirty="0">
              <a:solidFill>
                <a:schemeClr val="tx1"/>
              </a:solidFill>
              <a:latin typeface="Arial"/>
              <a:cs typeface="Arial"/>
            </a:endParaRPr>
          </a:p>
          <a:p>
            <a:r>
              <a:rPr lang="en-US" sz="1600">
                <a:solidFill>
                  <a:schemeClr val="tx1"/>
                </a:solidFill>
                <a:latin typeface="Arial"/>
                <a:cs typeface="Times New Roman"/>
              </a:rPr>
              <a:t>Looking ahead, we want the department to be a fun and welcoming place where we work collaboratively and connect with different perspectives.</a:t>
            </a:r>
            <a:endParaRPr lang="en-US" sz="1600" dirty="0">
              <a:solidFill>
                <a:schemeClr val="tx1"/>
              </a:solidFill>
              <a:latin typeface="Arial"/>
              <a:cs typeface="Arial"/>
            </a:endParaRPr>
          </a:p>
          <a:p>
            <a:r>
              <a:rPr lang="en-US" sz="1600" dirty="0">
                <a:solidFill>
                  <a:schemeClr val="tx1"/>
                </a:solidFill>
                <a:latin typeface="Arial"/>
                <a:cs typeface="Times New Roman"/>
              </a:rPr>
              <a:t>Through mastering our craft, welcoming everyone, and exploring innovative ways of working, we're moving towards a future where expressive arts play a significant role in creating a vibrant and connected community.</a:t>
            </a:r>
            <a:endParaRPr lang="en-US" sz="1600" dirty="0">
              <a:solidFill>
                <a:schemeClr val="tx1"/>
              </a:solidFill>
              <a:latin typeface="Arial"/>
              <a:cs typeface="Arial"/>
            </a:endParaRPr>
          </a:p>
          <a:p>
            <a:endParaRPr lang="en-US" sz="1600" dirty="0">
              <a:solidFill>
                <a:schemeClr val="tx1"/>
              </a:solidFill>
              <a:latin typeface="Arial"/>
              <a:cs typeface="Arial"/>
            </a:endParaRPr>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latin typeface="Arial"/>
                <a:cs typeface="Arial"/>
              </a:rPr>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latin typeface="Arial"/>
                <a:cs typeface="Arial"/>
              </a:rPr>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latin typeface="Arial"/>
              <a:cs typeface="Arial"/>
            </a:endParaRP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GB" sz="800" b="1" dirty="0">
                <a:solidFill>
                  <a:schemeClr val="tx1"/>
                </a:solidFill>
                <a:latin typeface="Arial"/>
                <a:ea typeface="Calibri"/>
                <a:cs typeface="Arial"/>
              </a:rPr>
              <a:t>Exploring this Area, both through their own creative work and other people’s, engages learners with genres, techniques, tools, materials and practices and enables them to become curious and creative individuals.</a:t>
            </a:r>
            <a:endParaRPr lang="en-US" sz="800" b="1">
              <a:solidFill>
                <a:schemeClr val="tx1"/>
              </a:solidFill>
              <a:latin typeface="Arial"/>
              <a:cs typeface="Arial"/>
            </a:endParaRPr>
          </a:p>
          <a:p>
            <a:r>
              <a:rPr lang="en-GB" sz="800" b="1" dirty="0">
                <a:solidFill>
                  <a:schemeClr val="tx1"/>
                </a:solidFill>
                <a:latin typeface="Arial"/>
                <a:ea typeface="Calibri"/>
                <a:cs typeface="Arial"/>
              </a:rPr>
              <a:t>By exploring forms and disciplines in the expressive arts, whether through experimentation, play or formal research and inquiry, learners can develop an understanding of how the expressive arts communicate through visual, physical, verbal, musical and technological means. This exploration can also progress their understanding of how the expressive arts shape ideas and feelings. It can encourage them to develop their imagination and draw upon their own experiences, skills and talents to become creative artists themselves.</a:t>
            </a:r>
            <a:endParaRPr lang="en-GB" sz="800" b="1">
              <a:solidFill>
                <a:schemeClr val="tx1"/>
              </a:solidFill>
              <a:latin typeface="Arial"/>
              <a:cs typeface="Arial"/>
            </a:endParaRPr>
          </a:p>
          <a:p>
            <a:r>
              <a:rPr lang="en-GB" sz="800" b="1" dirty="0">
                <a:solidFill>
                  <a:schemeClr val="tx1"/>
                </a:solidFill>
                <a:latin typeface="Arial"/>
                <a:ea typeface="Calibri"/>
                <a:cs typeface="Arial"/>
              </a:rPr>
              <a:t>The expressive arts are also a powerful medium through which learners can explore Wales and its unique and diverse traditions, history and cultures. They can provide opportunities for learners to explore their own cultural heritage and that of other people, places and times, and through this discover how the expressive arts can be used to shape and express personal, social and cultural identities. Learners will be exposed to and explore work from diverse cultures and societies and learn about these influences, histories and impact. Learners can also explore how the expressive arts can be used to question and challenge viewpoints and be a force for personal and societal change.</a:t>
            </a:r>
            <a:endParaRPr lang="en-GB" sz="800" b="1">
              <a:solidFill>
                <a:schemeClr val="tx1"/>
              </a:solidFill>
              <a:latin typeface="Arial"/>
              <a:cs typeface="Arial"/>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900" dirty="0">
                <a:latin typeface="Arial"/>
                <a:cs typeface="Arial"/>
              </a:rPr>
              <a:t>Exploring the expressive arts is essential to developing artistic skills and knowledge and it enables learners to become curious and creative individuals.</a:t>
            </a:r>
            <a:endParaRPr lang="en-US" sz="1000" dirty="0">
              <a:latin typeface="Arial"/>
              <a:cs typeface="Arial"/>
            </a:endParaRP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325821" y="4258698"/>
            <a:ext cx="10049771" cy="453170"/>
          </a:xfrm>
          <a:solidFill>
            <a:srgbClr val="ED5A3E"/>
          </a:solidFill>
        </p:spPr>
        <p:txBody>
          <a:bodyPr lIns="144000" tIns="45720" rIns="91440" bIns="45720" anchor="ctr" anchorCtr="0">
            <a:noAutofit/>
          </a:bodyPr>
          <a:lstStyle/>
          <a:p>
            <a:r>
              <a:rPr lang="en-US" sz="900" dirty="0">
                <a:latin typeface="Arial"/>
                <a:cs typeface="Arial"/>
              </a:rPr>
              <a:t>Creating combines skills and knowledge, drawing on the senses, inspiration and imagination.</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900" dirty="0">
                <a:latin typeface="Arial"/>
                <a:cs typeface="Arial"/>
              </a:rPr>
              <a:t>Responding and reflecting, both as artist and audience, is a fundamental part of learning in the expressive arts.</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800" b="1" dirty="0">
                <a:solidFill>
                  <a:schemeClr val="tx1"/>
                </a:solidFill>
                <a:latin typeface="Arial"/>
                <a:ea typeface="Arial"/>
                <a:cs typeface="Arial"/>
              </a:rPr>
              <a:t>Responding within the expressive arts engages the emotions and the intellect. Response may be a simple sensory reaction to artistic stimulus or a critical analysis of creative work. The ability to reflect is deepened as learners increase their knowledge and understanding of how and why creative work is developed and produced.</a:t>
            </a:r>
          </a:p>
          <a:p>
            <a:r>
              <a:rPr lang="en-US" sz="800" b="1" dirty="0">
                <a:solidFill>
                  <a:schemeClr val="tx1"/>
                </a:solidFill>
                <a:latin typeface="Arial"/>
                <a:ea typeface="Arial"/>
                <a:cs typeface="Arial"/>
              </a:rPr>
              <a:t>Adopting the skills and critical vocabulary encountered in this Area can equip learners to consider creative work in a range of media, forms, genres and styles.</a:t>
            </a:r>
          </a:p>
          <a:p>
            <a:r>
              <a:rPr lang="en-US" sz="800" b="1" dirty="0">
                <a:solidFill>
                  <a:schemeClr val="tx1"/>
                </a:solidFill>
                <a:latin typeface="Arial"/>
                <a:ea typeface="Arial"/>
                <a:cs typeface="Arial"/>
              </a:rPr>
              <a:t>Learning the important skills of refinement and analysis can contribute to their creative development.</a:t>
            </a:r>
          </a:p>
          <a:p>
            <a:r>
              <a:rPr lang="en-US" sz="800" b="1" dirty="0">
                <a:solidFill>
                  <a:schemeClr val="tx1"/>
                </a:solidFill>
                <a:latin typeface="Arial"/>
                <a:ea typeface="Arial"/>
                <a:cs typeface="Arial"/>
              </a:rPr>
              <a:t>Learners’ resilience can also be developed when they are encouraged to identify how they can improve their work and respond to feedback from others.</a:t>
            </a:r>
          </a:p>
          <a:p>
            <a:r>
              <a:rPr lang="en-US" sz="800" b="1" dirty="0">
                <a:solidFill>
                  <a:schemeClr val="tx1"/>
                </a:solidFill>
                <a:latin typeface="Arial"/>
                <a:ea typeface="Arial"/>
                <a:cs typeface="Arial"/>
              </a:rPr>
              <a:t>The act of responding encouraged by engagement in this Area challenges learners to reflect on the effectiveness of their own work and that of others, including the work of diverse artists from Wales and beyond.</a:t>
            </a:r>
            <a:endParaRPr lang="en-US" sz="800" b="1">
              <a:solidFill>
                <a:schemeClr val="tx1"/>
              </a:solidFill>
              <a:latin typeface="Arial"/>
              <a:cs typeface="Arial"/>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325821" y="4720226"/>
            <a:ext cx="10049887" cy="2513582"/>
          </a:xfrm>
        </p:spPr>
        <p:txBody>
          <a:bodyPr lIns="180000" tIns="180000" rIns="180000" bIns="180000" anchor="t">
            <a:normAutofit/>
          </a:bodyPr>
          <a:lstStyle/>
          <a:p>
            <a:r>
              <a:rPr lang="en-US" sz="800" b="1" dirty="0">
                <a:solidFill>
                  <a:schemeClr val="tx1"/>
                </a:solidFill>
                <a:latin typeface="Arial"/>
                <a:cs typeface="Arial"/>
              </a:rPr>
              <a:t>By engaging with this Area, learners will be given opportunities to be innovative and bold, to create individual work and to develop their own identity as artists in Wales. This learning and experience can foster resilience and flexibility to overcome challenges.</a:t>
            </a:r>
          </a:p>
          <a:p>
            <a:r>
              <a:rPr lang="en-US" sz="800" b="1" dirty="0">
                <a:solidFill>
                  <a:schemeClr val="tx1"/>
                </a:solidFill>
                <a:latin typeface="Arial"/>
                <a:cs typeface="Arial"/>
              </a:rPr>
              <a:t>Creating in the expressive arts embraces a range of activities including planning, drafting, designing, making, choreographing, shaping, composing and editing. Creating requires learners to develop and demonstrate control of a range of skills and an application of knowledge.</a:t>
            </a:r>
          </a:p>
          <a:p>
            <a:r>
              <a:rPr lang="en-US" sz="800" b="1" dirty="0">
                <a:solidFill>
                  <a:schemeClr val="tx1"/>
                </a:solidFill>
                <a:latin typeface="Arial"/>
                <a:cs typeface="Arial"/>
              </a:rPr>
              <a:t>During the creative process learners communicate through a variety of art forms or disciplines. Communication includes performing, presenting, sharing, exhibiting and producing with consideration of the audience.</a:t>
            </a:r>
          </a:p>
          <a:p>
            <a:r>
              <a:rPr lang="en-US" sz="800" b="1" dirty="0">
                <a:solidFill>
                  <a:schemeClr val="tx1"/>
                </a:solidFill>
                <a:latin typeface="Arial"/>
                <a:cs typeface="Arial"/>
              </a:rPr>
              <a:t>In this Area, learners’ engagement with the creative process can enable them to </a:t>
            </a:r>
            <a:r>
              <a:rPr lang="en-US" sz="800" b="1" err="1">
                <a:solidFill>
                  <a:schemeClr val="tx1"/>
                </a:solidFill>
                <a:latin typeface="Arial"/>
                <a:cs typeface="Arial"/>
              </a:rPr>
              <a:t>recognise</a:t>
            </a:r>
            <a:r>
              <a:rPr lang="en-US" sz="800" b="1" dirty="0">
                <a:solidFill>
                  <a:schemeClr val="tx1"/>
                </a:solidFill>
                <a:latin typeface="Arial"/>
                <a:cs typeface="Arial"/>
              </a:rPr>
              <a:t> opportunities to transform their ideas safely and ethically into work which has cultural and commercial value, and to use their creative skills to </a:t>
            </a:r>
            <a:r>
              <a:rPr lang="en-US" sz="800" b="1" err="1">
                <a:solidFill>
                  <a:schemeClr val="tx1"/>
                </a:solidFill>
                <a:latin typeface="Arial"/>
                <a:cs typeface="Arial"/>
              </a:rPr>
              <a:t>realise</a:t>
            </a:r>
            <a:r>
              <a:rPr lang="en-US" sz="800" b="1" dirty="0">
                <a:solidFill>
                  <a:schemeClr val="tx1"/>
                </a:solidFill>
                <a:latin typeface="Arial"/>
                <a:cs typeface="Arial"/>
              </a:rPr>
              <a:t> ambitions.</a:t>
            </a:r>
          </a:p>
          <a:p>
            <a:endParaRPr lang="en-US" sz="800" b="1" dirty="0">
              <a:solidFill>
                <a:schemeClr val="tx1"/>
              </a:solidFill>
              <a:latin typeface="Arial"/>
              <a:cs typeface="Arial"/>
            </a:endParaRPr>
          </a:p>
          <a:p>
            <a:endParaRPr lang="en-US" sz="800" b="1" dirty="0">
              <a:solidFill>
                <a:schemeClr val="tx1"/>
              </a:solidFill>
              <a:latin typeface="Arial"/>
              <a:cs typeface="Arial"/>
            </a:endParaRP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latin typeface="Arial"/>
                <a:cs typeface="Arial"/>
              </a:rPr>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000" b="1" dirty="0">
                <a:solidFill>
                  <a:schemeClr val="tx1"/>
                </a:solidFill>
                <a:latin typeface="Arial"/>
                <a:ea typeface="Calibri"/>
                <a:cs typeface="Calibri"/>
              </a:rPr>
              <a:t>Ambitious, capable learners ready to learn throughout their lives</a:t>
            </a:r>
            <a:endParaRPr lang="en-GB" sz="1000" b="1">
              <a:solidFill>
                <a:schemeClr val="tx1"/>
              </a:solidFill>
              <a:latin typeface="Arial"/>
              <a:cs typeface="Arial"/>
            </a:endParaRPr>
          </a:p>
          <a:p>
            <a:pPr marL="171450" indent="-171450">
              <a:buFont typeface="Calibri" panose="020B0604020202020204" pitchFamily="34" charset="0"/>
              <a:buChar char="-"/>
            </a:pPr>
            <a:r>
              <a:rPr lang="en-GB" sz="1000" dirty="0">
                <a:solidFill>
                  <a:schemeClr val="tx1"/>
                </a:solidFill>
                <a:latin typeface="Arial"/>
                <a:ea typeface="Calibri"/>
                <a:cs typeface="Calibri"/>
              </a:rPr>
              <a:t>In this unit, learners are prompted to use Photoshop – a new skill that will be useful throughout their life.</a:t>
            </a:r>
          </a:p>
          <a:p>
            <a:r>
              <a:rPr lang="en-GB" sz="1000" b="1" dirty="0">
                <a:solidFill>
                  <a:schemeClr val="tx1"/>
                </a:solidFill>
                <a:latin typeface="Arial"/>
                <a:ea typeface="Calibri"/>
                <a:cs typeface="Calibri"/>
              </a:rPr>
              <a:t>Enterprising, creative contributors, ready to play a full part in life and work</a:t>
            </a:r>
            <a:endParaRPr lang="en-GB" sz="1000" b="1">
              <a:solidFill>
                <a:schemeClr val="tx1"/>
              </a:solidFill>
              <a:latin typeface="Arial"/>
              <a:cs typeface="Arial"/>
            </a:endParaRPr>
          </a:p>
          <a:p>
            <a:pPr marL="171450" indent="-171450">
              <a:buFont typeface="Calibri" panose="020B0604020202020204" pitchFamily="34" charset="0"/>
              <a:buChar char="-"/>
            </a:pPr>
            <a:r>
              <a:rPr lang="en-GB" sz="1000" dirty="0">
                <a:solidFill>
                  <a:schemeClr val="tx1"/>
                </a:solidFill>
                <a:latin typeface="Arial"/>
                <a:ea typeface="Calibri"/>
                <a:cs typeface="Calibri"/>
              </a:rPr>
              <a:t>Learners will be creating their own city skyline compositions, using a variety of mixed medias.</a:t>
            </a:r>
          </a:p>
          <a:p>
            <a:r>
              <a:rPr lang="en-GB" sz="1000" b="1" dirty="0">
                <a:solidFill>
                  <a:schemeClr val="tx1"/>
                </a:solidFill>
                <a:latin typeface="Arial"/>
                <a:ea typeface="Calibri"/>
                <a:cs typeface="Calibri"/>
              </a:rPr>
              <a:t>Ethical, informed citizens of Wales and the world</a:t>
            </a:r>
            <a:endParaRPr lang="en-GB" sz="1000" b="1">
              <a:solidFill>
                <a:schemeClr val="tx1"/>
              </a:solidFill>
              <a:latin typeface="Arial"/>
              <a:cs typeface="Arial"/>
            </a:endParaRPr>
          </a:p>
          <a:p>
            <a:pPr marL="171450" indent="-171450">
              <a:buFont typeface="Calibri" panose="020B0604020202020204" pitchFamily="34" charset="0"/>
              <a:buChar char="-"/>
            </a:pPr>
            <a:r>
              <a:rPr lang="en-GB" sz="1000" dirty="0">
                <a:solidFill>
                  <a:schemeClr val="tx1"/>
                </a:solidFill>
                <a:latin typeface="Arial"/>
                <a:ea typeface="Calibri"/>
                <a:cs typeface="Calibri"/>
              </a:rPr>
              <a:t>Pupils will study the artist Yoni Alter, and look at cities from around the world.</a:t>
            </a:r>
          </a:p>
          <a:p>
            <a:r>
              <a:rPr lang="en-GB" sz="1000" b="1" dirty="0">
                <a:solidFill>
                  <a:schemeClr val="tx1"/>
                </a:solidFill>
                <a:latin typeface="Arial"/>
                <a:ea typeface="Calibri"/>
                <a:cs typeface="Calibri"/>
              </a:rPr>
              <a:t>Healthy, confident individuals, ready to lead fulfilling lives as valued members of society</a:t>
            </a:r>
            <a:endParaRPr lang="en-GB" sz="1000" b="1">
              <a:solidFill>
                <a:schemeClr val="tx1"/>
              </a:solidFill>
              <a:latin typeface="Arial"/>
              <a:ea typeface="Calibri"/>
              <a:cs typeface="Arial"/>
            </a:endParaRPr>
          </a:p>
          <a:p>
            <a:pPr marL="171450" indent="-171450">
              <a:buFont typeface="Calibri" panose="020B0604020202020204" pitchFamily="34" charset="0"/>
              <a:buChar char="-"/>
            </a:pPr>
            <a:r>
              <a:rPr lang="en-GB" sz="1000" dirty="0">
                <a:solidFill>
                  <a:schemeClr val="tx1"/>
                </a:solidFill>
                <a:latin typeface="Arial"/>
                <a:cs typeface="Arial"/>
              </a:rPr>
              <a:t>In this unit, learners will collaborate, and give each other positive feedback.</a:t>
            </a:r>
          </a:p>
          <a:p>
            <a:endParaRPr lang="en-GB" sz="900" dirty="0">
              <a:solidFill>
                <a:schemeClr val="tx1"/>
              </a:solidFill>
              <a:latin typeface="Arial"/>
              <a:ea typeface="Calibri"/>
              <a:cs typeface="Calibr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latin typeface="Arial"/>
                <a:cs typeface="Arial"/>
              </a:rPr>
              <a:t>Four Purposes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latin typeface="Arial"/>
                <a:cs typeface="Arial"/>
              </a:rPr>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latin typeface="Arial"/>
                <a:cs typeface="Arial"/>
              </a:rPr>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GB" sz="1000" dirty="0">
                <a:solidFill>
                  <a:schemeClr val="tx1"/>
                </a:solidFill>
                <a:latin typeface="Arial"/>
                <a:cs typeface="Arial"/>
              </a:rPr>
              <a:t>Collaboration - Learners will need to be able to work well with each other, giving their peers positive feedback.</a:t>
            </a:r>
          </a:p>
          <a:p>
            <a:r>
              <a:rPr lang="en-GB" sz="1000" dirty="0">
                <a:solidFill>
                  <a:schemeClr val="tx1"/>
                </a:solidFill>
                <a:latin typeface="Arial"/>
                <a:cs typeface="Arial"/>
              </a:rPr>
              <a:t>Evaluation – Pupils will be able to evaluate their own work, ensuring they are achieving the relevant success criteria.</a:t>
            </a:r>
          </a:p>
          <a:p>
            <a:r>
              <a:rPr lang="en-GB" sz="1000" dirty="0">
                <a:solidFill>
                  <a:schemeClr val="tx1"/>
                </a:solidFill>
                <a:latin typeface="Arial"/>
                <a:cs typeface="Arial"/>
              </a:rPr>
              <a:t>Experimenting with styles of artists – Learners will study the artist Yoni Alter, and experiment with Photoshop and various types of printing. </a:t>
            </a:r>
          </a:p>
          <a:p>
            <a:r>
              <a:rPr lang="en-GB" sz="1000" dirty="0">
                <a:solidFill>
                  <a:schemeClr val="tx1"/>
                </a:solidFill>
                <a:latin typeface="Arial"/>
                <a:cs typeface="Arial"/>
              </a:rPr>
              <a:t>Research – Pupils will study the artist Yoni Alter, and look at cities from around the world. </a:t>
            </a:r>
          </a:p>
          <a:p>
            <a:r>
              <a:rPr lang="en-GB" sz="1000" dirty="0">
                <a:solidFill>
                  <a:schemeClr val="tx1"/>
                </a:solidFill>
                <a:latin typeface="Arial"/>
                <a:cs typeface="Arial"/>
              </a:rPr>
              <a:t>Subject based terms – Keywords will be consistently referred to, especially during oracy tasks.</a:t>
            </a:r>
          </a:p>
          <a:p>
            <a:r>
              <a:rPr lang="en-GB" sz="1000" dirty="0">
                <a:solidFill>
                  <a:schemeClr val="tx1"/>
                </a:solidFill>
                <a:latin typeface="Arial"/>
                <a:cs typeface="Arial"/>
              </a:rPr>
              <a:t>Use of subject based equipment and skills – All learners will be able to experiment with various medias linking to the graphics topic.</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endParaRPr lang="en-GB" sz="1100" dirty="0">
              <a:latin typeface="Arial"/>
              <a:ea typeface="Calibri"/>
              <a:cs typeface="Arial"/>
            </a:endParaRPr>
          </a:p>
          <a:p>
            <a:r>
              <a:rPr lang="en-GB" sz="1100" dirty="0">
                <a:latin typeface="Arial"/>
                <a:ea typeface="Calibri"/>
                <a:cs typeface="Arial"/>
              </a:rPr>
              <a:t>Core:1, 2, 3, 5, 6, 7, 9, 10, 12</a:t>
            </a:r>
            <a:endParaRPr lang="en-US" sz="1100" dirty="0">
              <a:latin typeface="Arial"/>
              <a:ea typeface="Calibri"/>
              <a:cs typeface="Arial"/>
            </a:endParaRPr>
          </a:p>
          <a:p>
            <a:r>
              <a:rPr lang="en-GB" sz="1100" dirty="0">
                <a:latin typeface="Arial"/>
                <a:ea typeface="Calibri"/>
                <a:cs typeface="Arial"/>
              </a:rPr>
              <a:t>Unit: 4, 11</a:t>
            </a:r>
            <a:endParaRPr lang="en-US" sz="1100" dirty="0">
              <a:latin typeface="Arial"/>
              <a:ea typeface="Calibri"/>
              <a:cs typeface="Arial"/>
            </a:endParaRPr>
          </a:p>
          <a:p>
            <a:endParaRPr lang="en-US" sz="900" dirty="0">
              <a:latin typeface="Arial"/>
              <a:cs typeface="Arial"/>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latin typeface="Arial"/>
                <a:cs typeface="Arial"/>
              </a:rPr>
              <a:t>Pedagogical Principles</a:t>
            </a:r>
          </a:p>
        </p:txBody>
      </p:sp>
      <p:graphicFrame>
        <p:nvGraphicFramePr>
          <p:cNvPr id="11" name="Table 10">
            <a:extLst>
              <a:ext uri="{FF2B5EF4-FFF2-40B4-BE49-F238E27FC236}">
                <a16:creationId xmlns:a16="http://schemas.microsoft.com/office/drawing/2014/main" id="{59DC2E83-3BC5-BA7D-EF49-AE7972F45347}"/>
              </a:ext>
            </a:extLst>
          </p:cNvPr>
          <p:cNvGraphicFramePr>
            <a:graphicFrameLocks noGrp="1"/>
          </p:cNvGraphicFramePr>
          <p:nvPr>
            <p:extLst>
              <p:ext uri="{D42A27DB-BD31-4B8C-83A1-F6EECF244321}">
                <p14:modId xmlns:p14="http://schemas.microsoft.com/office/powerpoint/2010/main" val="1998611004"/>
              </p:ext>
            </p:extLst>
          </p:nvPr>
        </p:nvGraphicFramePr>
        <p:xfrm>
          <a:off x="367741" y="4349278"/>
          <a:ext cx="4895256" cy="2882058"/>
        </p:xfrm>
        <a:graphic>
          <a:graphicData uri="http://schemas.openxmlformats.org/drawingml/2006/table">
            <a:tbl>
              <a:tblPr bandRow="1">
                <a:tableStyleId>{5C22544A-7EE6-4342-B048-85BDC9FD1C3A}</a:tableStyleId>
              </a:tblPr>
              <a:tblGrid>
                <a:gridCol w="1103692">
                  <a:extLst>
                    <a:ext uri="{9D8B030D-6E8A-4147-A177-3AD203B41FA5}">
                      <a16:colId xmlns:a16="http://schemas.microsoft.com/office/drawing/2014/main" val="1980638176"/>
                    </a:ext>
                  </a:extLst>
                </a:gridCol>
                <a:gridCol w="3791564">
                  <a:extLst>
                    <a:ext uri="{9D8B030D-6E8A-4147-A177-3AD203B41FA5}">
                      <a16:colId xmlns:a16="http://schemas.microsoft.com/office/drawing/2014/main" val="731801810"/>
                    </a:ext>
                  </a:extLst>
                </a:gridCol>
              </a:tblGrid>
              <a:tr h="1561644">
                <a:tc>
                  <a:txBody>
                    <a:bodyPr/>
                    <a:lstStyle/>
                    <a:p>
                      <a:pPr rtl="0" fontAlgn="base"/>
                      <a:r>
                        <a:rPr lang="en-GB" sz="1100" dirty="0">
                          <a:effectLst/>
                          <a:latin typeface="Arial"/>
                        </a:rPr>
                        <a:t>How will you support the development of literacy in this unit? </a:t>
                      </a:r>
                      <a:endParaRPr lang="en-GB" dirty="0">
                        <a:effectLst/>
                        <a:latin typeface="Arial"/>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c>
                  <a:txBody>
                    <a:bodyPr/>
                    <a:lstStyle/>
                    <a:p>
                      <a:pPr rtl="0" fontAlgn="base"/>
                      <a:r>
                        <a:rPr lang="en-GB" sz="1100" dirty="0">
                          <a:effectLst/>
                          <a:latin typeface="Arial"/>
                        </a:rPr>
                        <a:t>Key words vocabulary, scanning, reading text. </a:t>
                      </a:r>
                    </a:p>
                    <a:p>
                      <a:pPr lvl="0">
                        <a:buNone/>
                      </a:pPr>
                      <a:endParaRPr lang="en-GB" sz="1100" dirty="0">
                        <a:effectLst/>
                        <a:latin typeface="Arial"/>
                      </a:endParaRPr>
                    </a:p>
                    <a:p>
                      <a:pPr lvl="0">
                        <a:buNone/>
                      </a:pPr>
                      <a:r>
                        <a:rPr lang="en-GB" sz="1100" dirty="0">
                          <a:effectLst/>
                          <a:latin typeface="Arial"/>
                        </a:rPr>
                        <a:t>Learners will be completing artist research, studying the work of Yoni Alter, they will need to write about his work. Prompt sentences will be given.</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860640880"/>
                  </a:ext>
                </a:extLst>
              </a:tr>
              <a:tr h="1320414">
                <a:tc>
                  <a:txBody>
                    <a:bodyPr/>
                    <a:lstStyle/>
                    <a:p>
                      <a:pPr rtl="0" fontAlgn="base"/>
                      <a:r>
                        <a:rPr lang="en-GB" sz="1100" dirty="0">
                          <a:effectLst/>
                          <a:latin typeface="Arial"/>
                        </a:rPr>
                        <a:t>How will you support the development of numeracy in this unit? </a:t>
                      </a:r>
                      <a:endParaRPr lang="en-GB" dirty="0">
                        <a:effectLst/>
                        <a:latin typeface="Arial"/>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c>
                  <a:txBody>
                    <a:bodyPr/>
                    <a:lstStyle/>
                    <a:p>
                      <a:pPr rtl="0" fontAlgn="base"/>
                      <a:r>
                        <a:rPr lang="en-GB" sz="1100" dirty="0">
                          <a:effectLst/>
                          <a:latin typeface="Arial"/>
                        </a:rPr>
                        <a:t>Providing context for concepts such as shape, scale, spatial awareness and measurements. </a:t>
                      </a:r>
                      <a:endParaRPr lang="en-GB" dirty="0">
                        <a:effectLst/>
                        <a:latin typeface="Arial"/>
                      </a:endParaRPr>
                    </a:p>
                    <a:p>
                      <a:pPr lvl="0">
                        <a:buNone/>
                      </a:pPr>
                      <a:endParaRPr lang="en-GB" sz="1100" dirty="0">
                        <a:effectLst/>
                        <a:latin typeface="Arial"/>
                      </a:endParaRPr>
                    </a:p>
                    <a:p>
                      <a:pPr lvl="0">
                        <a:buNone/>
                      </a:pPr>
                      <a:r>
                        <a:rPr lang="en-GB" sz="1100" dirty="0">
                          <a:effectLst/>
                          <a:latin typeface="Arial"/>
                        </a:rPr>
                        <a:t>Pupils will need to plan their final designs, including the scale, before making them.</a:t>
                      </a:r>
                    </a:p>
                    <a:p>
                      <a:pPr rtl="0" fontAlgn="base"/>
                      <a:endParaRPr lang="en-GB" dirty="0">
                        <a:effectLst/>
                        <a:latin typeface="Arial"/>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347019386"/>
                  </a:ext>
                </a:extLst>
              </a:tr>
            </a:tbl>
          </a:graphicData>
        </a:graphic>
      </p:graphicFrame>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800" dirty="0">
                <a:solidFill>
                  <a:srgbClr val="1F1F1F"/>
                </a:solidFill>
                <a:latin typeface="Arial"/>
                <a:cs typeface="Arial"/>
              </a:rPr>
              <a:t>Progression is demonstrated in moving from doing something with support towards autonomy and sophistication. Progression is likely to grow out of gradual use and re-use of known skills, but could also, on occasion, present as a big qualitative jump. As learners make progress they increasingly evaluate and create more and more sophisticated creative work independently and with increased collaboration with others. They gain greater confidence by being able to explore, experience, interpret, create and respond through the expressive arts’ disciplines within a safe environment. Their evaluation of their own and others' work reflects a developing understanding of process as well as product, and resilience in receiving, and persistence in acting upon feedback.</a:t>
            </a:r>
            <a:endParaRPr lang="en-US" sz="800" dirty="0">
              <a:latin typeface="Arial"/>
              <a:cs typeface="Arial"/>
            </a:endParaRPr>
          </a:p>
          <a:p>
            <a:endParaRPr lang="en-US" sz="800" dirty="0">
              <a:latin typeface="Arial"/>
              <a:cs typeface="Arial"/>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latin typeface="Arial"/>
                <a:cs typeface="Arial"/>
              </a:rPr>
              <a:t>Increasing effectiveness as a learner</a:t>
            </a:r>
            <a:endParaRPr lang="en-US" sz="1050">
              <a:latin typeface="Arial"/>
              <a:cs typeface="Arial"/>
            </a:endParaRPr>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800" dirty="0">
                <a:solidFill>
                  <a:srgbClr val="1F1F1F"/>
                </a:solidFill>
                <a:latin typeface="Arial"/>
                <a:cs typeface="Arial"/>
              </a:rPr>
              <a:t>Learners demonstrate progression in the Expressive Arts Area of Learning and Experience (Area) by exploring, experiencing and creating increasingly complex meaning. Linking new learning to existing knowledge develops an increased sophistication of conceptual understanding. Moreover, learners learn and refine different types of knowledge and skills including the techniques, processes and skills required to create and interpret in each field of the arts. Additionally the integral skills of creativity; synthesis; critical thinking; and understanding of social and cultural contexts are crucial to this Area.</a:t>
            </a:r>
            <a:endParaRPr lang="en-US" sz="800">
              <a:latin typeface="Arial"/>
              <a:cs typeface="Arial"/>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latin typeface="Arial"/>
                <a:cs typeface="Arial"/>
              </a:rPr>
              <a:t>Increasing breadth and depth of knowledge</a:t>
            </a:r>
            <a:endParaRPr lang="en-US" sz="1050">
              <a:latin typeface="Arial"/>
              <a:cs typeface="Arial"/>
            </a:endParaRP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800" dirty="0">
                <a:solidFill>
                  <a:schemeClr val="tx1"/>
                </a:solidFill>
                <a:latin typeface="Arial"/>
                <a:cs typeface="Arial"/>
              </a:rPr>
              <a:t>Progression is demonstrated through the continuing development of the knowledge, skills and capacities required to appreciate, create, explore, respond and reflect both within specific disciplines and in combinations of disciplines. In the early stages, learning is </a:t>
            </a:r>
            <a:r>
              <a:rPr lang="en-US" sz="800" dirty="0" err="1">
                <a:solidFill>
                  <a:schemeClr val="tx1"/>
                </a:solidFill>
                <a:latin typeface="Arial"/>
                <a:cs typeface="Arial"/>
              </a:rPr>
              <a:t>characterised</a:t>
            </a:r>
            <a:r>
              <a:rPr lang="en-US" sz="800" dirty="0">
                <a:solidFill>
                  <a:schemeClr val="tx1"/>
                </a:solidFill>
                <a:latin typeface="Arial"/>
                <a:cs typeface="Arial"/>
              </a:rPr>
              <a:t> by a growing curiosity for being creative and innovative by exploring with a range of resources and materials in various domains. Combining disciplines occurs purposefully but remains organic. As learning progresses, learners become increasingly aware of the expressive arts’ disciplines and their key features, including (though not necessarily limited to) art, dance, drama, film and digital media, and music. Learners make links in the creative process across the disciplines to explore, create, interpret and respond.</a:t>
            </a:r>
            <a:endParaRPr lang="en-US" sz="800">
              <a:solidFill>
                <a:schemeClr val="tx1"/>
              </a:solidFill>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latin typeface="Arial"/>
                <a:cs typeface="Arial"/>
              </a:rPr>
              <a:t>Deepening understanding of the ideas and disciplines within Areas</a:t>
            </a:r>
            <a:endParaRPr lang="en-US" sz="1050">
              <a:latin typeface="Arial"/>
              <a:cs typeface="Arial"/>
            </a:endParaRP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latin typeface="Arial"/>
                <a:cs typeface="Arial"/>
              </a:rPr>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800" dirty="0">
                <a:solidFill>
                  <a:srgbClr val="1F1F1F"/>
                </a:solidFill>
                <a:latin typeface="Arial"/>
                <a:cs typeface="Arial"/>
              </a:rPr>
              <a:t>Levels of control, accuracy and fluency in using a range of arts' skills will grow as learners progress. For example, in early stage learning this might be </a:t>
            </a:r>
            <a:r>
              <a:rPr lang="en-US" sz="800" dirty="0" err="1">
                <a:solidFill>
                  <a:srgbClr val="1F1F1F"/>
                </a:solidFill>
                <a:latin typeface="Arial"/>
                <a:cs typeface="Arial"/>
              </a:rPr>
              <a:t>characterised</a:t>
            </a:r>
            <a:r>
              <a:rPr lang="en-US" sz="800" dirty="0">
                <a:solidFill>
                  <a:srgbClr val="1F1F1F"/>
                </a:solidFill>
                <a:latin typeface="Arial"/>
                <a:cs typeface="Arial"/>
              </a:rPr>
              <a:t> by using simple body movements in composing a dance and identifying fundamental aspects such as speed, direction and levels when evaluating one’s own work and the work of others. At a more advanced stage of progress, learners might create and evaluate the success of interaction among various aspects of movement in a complex choreographed dance. As they progress, learners continually develop in depth and refine with a growing sophistication these key arts' skills in different disciplines and/or in interdisciplinary activity.</a:t>
            </a:r>
            <a:endParaRPr lang="en-US" sz="800">
              <a:latin typeface="Arial"/>
              <a:cs typeface="Arial"/>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latin typeface="Arial"/>
                <a:cs typeface="Arial"/>
              </a:rPr>
              <a:t>Refinement and growing sophistication in the use and application of skills</a:t>
            </a:r>
            <a:endParaRPr lang="en-US" sz="1050">
              <a:latin typeface="Arial"/>
              <a:cs typeface="Arial"/>
            </a:endParaRP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800" dirty="0">
                <a:solidFill>
                  <a:srgbClr val="1F1F1F"/>
                </a:solidFill>
                <a:latin typeface="Arial"/>
                <a:cs typeface="Arial"/>
              </a:rPr>
              <a:t>Learners increasingly appreciate the possibility of combining disciplines within the Area in order to appreciate and to achieve/produce creative outcomes. Progression is also </a:t>
            </a:r>
            <a:r>
              <a:rPr lang="en-US" sz="800" dirty="0" err="1">
                <a:solidFill>
                  <a:srgbClr val="1F1F1F"/>
                </a:solidFill>
                <a:latin typeface="Arial"/>
                <a:cs typeface="Arial"/>
              </a:rPr>
              <a:t>characterised</a:t>
            </a:r>
            <a:r>
              <a:rPr lang="en-US" sz="800" dirty="0">
                <a:solidFill>
                  <a:srgbClr val="1F1F1F"/>
                </a:solidFill>
                <a:latin typeface="Arial"/>
                <a:cs typeface="Arial"/>
              </a:rPr>
              <a:t> by more sophisticated use of relevant skills within individual disciplines and the growing ability to transfer existing skills and knowledge into new contexts within this Area and across other Areas.</a:t>
            </a:r>
            <a:endParaRPr lang="en-US" sz="800">
              <a:latin typeface="Arial"/>
              <a:cs typeface="Arial"/>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latin typeface="Arial"/>
                <a:cs typeface="Arial"/>
              </a:rPr>
              <a:t>Making connections and transferring learning into new contexts</a:t>
            </a:r>
            <a:endParaRPr lang="en-US" sz="700">
              <a:latin typeface="Arial"/>
              <a:cs typeface="Arial"/>
            </a:endParaRP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latin typeface="Arial"/>
              <a:cs typeface="Arial"/>
            </a:endParaRPr>
          </a:p>
          <a:p>
            <a:endParaRPr lang="en-US" sz="800">
              <a:latin typeface="Arial"/>
              <a:cs typeface="Arial"/>
            </a:endParaRPr>
          </a:p>
          <a:p>
            <a:endParaRPr lang="en-US" sz="800">
              <a:latin typeface="Arial"/>
              <a:cs typeface="Arial"/>
            </a:endParaRPr>
          </a:p>
          <a:p>
            <a:endParaRPr lang="en-US" sz="800">
              <a:latin typeface="Arial"/>
              <a:cs typeface="Arial"/>
            </a:endParaRPr>
          </a:p>
          <a:p>
            <a:endParaRPr lang="en-US" sz="800">
              <a:latin typeface="Arial"/>
              <a:cs typeface="Arial"/>
            </a:endParaRPr>
          </a:p>
          <a:p>
            <a:endParaRPr lang="en-US" sz="800">
              <a:latin typeface="Arial"/>
              <a:cs typeface="Arial"/>
            </a:endParaRP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latin typeface="Arial"/>
                <a:cs typeface="Arial"/>
              </a:rPr>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a:xfrm>
            <a:off x="325706" y="1359015"/>
            <a:ext cx="3229508" cy="6125071"/>
          </a:xfrm>
        </p:spPr>
        <p:txBody>
          <a:bodyPr lIns="180000" tIns="180000" rIns="180000" bIns="180000" anchor="t">
            <a:noAutofit/>
          </a:bodyPr>
          <a:lstStyle/>
          <a:p>
            <a:pPr marL="228600" indent="-228600">
              <a:buChar char="•"/>
            </a:pPr>
            <a:r>
              <a:rPr lang="en-US" sz="800" dirty="0">
                <a:solidFill>
                  <a:schemeClr val="tx1"/>
                </a:solidFill>
                <a:latin typeface="Arial"/>
                <a:cs typeface="Arial"/>
              </a:rPr>
              <a:t>I can explore and experiment with and then select appropriate creative techniques, practices, materials, processes, resources, tools and technologies.</a:t>
            </a:r>
            <a:endParaRPr lang="en-US">
              <a:solidFill>
                <a:schemeClr val="tx1"/>
              </a:solidFill>
            </a:endParaRPr>
          </a:p>
          <a:p>
            <a:pPr marL="228600" indent="-228600">
              <a:buChar char="•"/>
            </a:pPr>
            <a:r>
              <a:rPr lang="en-US" sz="800" dirty="0">
                <a:solidFill>
                  <a:schemeClr val="tx1"/>
                </a:solidFill>
                <a:latin typeface="Arial"/>
                <a:cs typeface="Arial"/>
              </a:rPr>
              <a:t>I can explore how and why creative work is made by asking questions and developing my own answers.</a:t>
            </a:r>
          </a:p>
          <a:p>
            <a:pPr marL="228600" indent="-228600">
              <a:buChar char="•"/>
            </a:pPr>
            <a:r>
              <a:rPr lang="en-US" sz="800" dirty="0">
                <a:solidFill>
                  <a:schemeClr val="tx1"/>
                </a:solidFill>
                <a:latin typeface="Arial"/>
                <a:cs typeface="Arial"/>
              </a:rPr>
              <a:t>I can explore and describe how artists and creative work communicate mood, feelings and ideas.</a:t>
            </a:r>
          </a:p>
          <a:p>
            <a:pPr marL="228600" indent="-228600">
              <a:buChar char="•"/>
            </a:pPr>
            <a:r>
              <a:rPr lang="en-US" sz="800" dirty="0">
                <a:solidFill>
                  <a:schemeClr val="tx1"/>
                </a:solidFill>
                <a:latin typeface="Arial"/>
                <a:cs typeface="Arial"/>
              </a:rPr>
              <a:t>I can give and accept feedback as both artist and audience.</a:t>
            </a:r>
          </a:p>
          <a:p>
            <a:pPr marL="228600" indent="-228600">
              <a:buChar char="•"/>
            </a:pPr>
            <a:r>
              <a:rPr lang="en-US" sz="800" dirty="0">
                <a:solidFill>
                  <a:schemeClr val="tx1"/>
                </a:solidFill>
                <a:latin typeface="Arial"/>
                <a:cs typeface="Arial"/>
              </a:rPr>
              <a:t>I can compare my own creative work to creative work by other people and from other places and times.</a:t>
            </a:r>
          </a:p>
          <a:p>
            <a:pPr marL="228600" indent="-228600">
              <a:buChar char="•"/>
            </a:pPr>
            <a:r>
              <a:rPr lang="en-US" sz="800" dirty="0">
                <a:solidFill>
                  <a:schemeClr val="tx1"/>
                </a:solidFill>
                <a:latin typeface="Arial"/>
                <a:cs typeface="Arial"/>
              </a:rPr>
              <a:t>I can consider, with guidance, how moods, emotions and ideas are communicated both in my own creative work and in the creative work of others.</a:t>
            </a:r>
          </a:p>
          <a:p>
            <a:pPr marL="228600" indent="-228600">
              <a:buChar char="•"/>
            </a:pPr>
            <a:r>
              <a:rPr lang="en-US" sz="800" dirty="0">
                <a:solidFill>
                  <a:schemeClr val="tx1"/>
                </a:solidFill>
                <a:latin typeface="Arial"/>
                <a:cs typeface="Arial"/>
              </a:rPr>
              <a:t>I can communicate ideas, feelings and memories for an audience and for purposes and outcomes in my creative work.</a:t>
            </a:r>
          </a:p>
          <a:p>
            <a:pPr marL="228600" indent="-228600">
              <a:buChar char="•"/>
            </a:pPr>
            <a:r>
              <a:rPr lang="en-US" sz="800" dirty="0">
                <a:solidFill>
                  <a:schemeClr val="tx1"/>
                </a:solidFill>
                <a:latin typeface="Arial"/>
                <a:cs typeface="Arial"/>
              </a:rPr>
              <a:t>I am beginning to apply techniques in my creative work with guidance and direction.</a:t>
            </a:r>
          </a:p>
          <a:p>
            <a:pPr marL="228600" indent="-228600">
              <a:buChar char="•"/>
            </a:pPr>
            <a:r>
              <a:rPr lang="en-US" sz="800" dirty="0">
                <a:solidFill>
                  <a:schemeClr val="tx1"/>
                </a:solidFill>
                <a:latin typeface="Arial"/>
                <a:cs typeface="Arial"/>
              </a:rPr>
              <a:t>I can create my own designs and work collaboratively with others to develop creative ideas.</a:t>
            </a:r>
          </a:p>
          <a:p>
            <a:pPr marL="228600" indent="-228600">
              <a:buChar char="•"/>
            </a:pPr>
            <a:r>
              <a:rPr lang="en-US" sz="800" dirty="0">
                <a:solidFill>
                  <a:schemeClr val="tx1"/>
                </a:solidFill>
                <a:latin typeface="Arial"/>
                <a:cs typeface="Arial"/>
              </a:rPr>
              <a:t>I can perform, produce, design, exhibit and share my creative work in a variety of ways for different audiences, inspired by a range of stimuli and experiences.</a:t>
            </a:r>
          </a:p>
          <a:p>
            <a:pPr marL="228600" indent="-228600">
              <a:buChar char="•"/>
            </a:pPr>
            <a:r>
              <a:rPr lang="en-US" sz="800" dirty="0">
                <a:solidFill>
                  <a:schemeClr val="tx1"/>
                </a:solidFill>
                <a:latin typeface="Arial"/>
                <a:cs typeface="Arial"/>
              </a:rPr>
              <a:t>I am beginning to demonstrate resilience and flexibility in approaching creative challenges.</a:t>
            </a:r>
          </a:p>
          <a:p>
            <a:pPr marL="228600" indent="-228600">
              <a:buChar char="•"/>
            </a:pPr>
            <a:r>
              <a:rPr lang="en-US" sz="800" dirty="0">
                <a:solidFill>
                  <a:schemeClr val="tx1"/>
                </a:solidFill>
                <a:latin typeface="Arial"/>
                <a:cs typeface="Arial"/>
              </a:rPr>
              <a:t>I can use creative materials safely and with some control under supervision.</a:t>
            </a: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xfrm>
            <a:off x="325706" y="897488"/>
            <a:ext cx="3229508" cy="410400"/>
          </a:xfrm>
          <a:solidFill>
            <a:srgbClr val="ED5A3E"/>
          </a:solidFill>
        </p:spPr>
        <p:txBody>
          <a:bodyPr/>
          <a:lstStyle/>
          <a:p>
            <a:r>
              <a:rPr lang="en-US" sz="1400">
                <a:latin typeface="Arial"/>
                <a:cs typeface="Arial"/>
              </a:rPr>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a:xfrm>
            <a:off x="3741259" y="1359015"/>
            <a:ext cx="3229508" cy="6125071"/>
          </a:xfrm>
        </p:spPr>
        <p:txBody>
          <a:bodyPr lIns="180000" tIns="180000" rIns="180000" bIns="180000" anchor="t">
            <a:noAutofit/>
          </a:bodyPr>
          <a:lstStyle/>
          <a:p>
            <a:pPr marL="228600" indent="-228600">
              <a:buChar char="•"/>
            </a:pPr>
            <a:r>
              <a:rPr lang="en-US" sz="800" dirty="0">
                <a:solidFill>
                  <a:schemeClr val="tx1"/>
                </a:solidFill>
                <a:latin typeface="Arial"/>
                <a:cs typeface="Arial"/>
              </a:rPr>
              <a:t>I can explore and experiment independently and demonstrate technical control with a range of creative materials, processes, resources, tools and technologies showing innovation and resilience.</a:t>
            </a:r>
          </a:p>
          <a:p>
            <a:pPr marL="228600" indent="-228600">
              <a:buChar char="•"/>
            </a:pPr>
            <a:r>
              <a:rPr lang="en-US" sz="800" dirty="0">
                <a:solidFill>
                  <a:schemeClr val="tx1"/>
                </a:solidFill>
                <a:latin typeface="Arial"/>
                <a:cs typeface="Arial"/>
              </a:rPr>
              <a:t>I can explore the effects that a range of creative techniques, materials, processes, resources, tools and technologies have on my own and others’ creative work.</a:t>
            </a:r>
          </a:p>
          <a:p>
            <a:pPr marL="228600" indent="-228600">
              <a:buChar char="•"/>
            </a:pPr>
            <a:r>
              <a:rPr lang="en-US" sz="800" dirty="0">
                <a:solidFill>
                  <a:schemeClr val="tx1"/>
                </a:solidFill>
                <a:latin typeface="Arial"/>
                <a:cs typeface="Arial"/>
              </a:rPr>
              <a:t>I can explore how creative work can represent, document, share and celebrate personal, social and cultural identities.</a:t>
            </a:r>
          </a:p>
          <a:p>
            <a:pPr marL="228600" indent="-228600">
              <a:buChar char="•"/>
            </a:pPr>
            <a:r>
              <a:rPr lang="en-US" sz="800" dirty="0">
                <a:solidFill>
                  <a:schemeClr val="tx1"/>
                </a:solidFill>
                <a:latin typeface="Arial"/>
                <a:cs typeface="Arial"/>
              </a:rPr>
              <a:t>I can explore and describe how artists and creative work communicate mood, feelings and ideas and the impact they have on an audience.</a:t>
            </a:r>
          </a:p>
          <a:p>
            <a:pPr marL="228600" indent="-228600">
              <a:buChar char="•"/>
            </a:pPr>
            <a:r>
              <a:rPr lang="en-US" sz="800" dirty="0">
                <a:solidFill>
                  <a:schemeClr val="tx1"/>
                </a:solidFill>
                <a:latin typeface="Arial"/>
                <a:cs typeface="Arial"/>
              </a:rPr>
              <a:t>I can give and consider constructive feedback about my own creative work and that of others, reflecting on it and making improvements where necessary.</a:t>
            </a:r>
          </a:p>
          <a:p>
            <a:pPr marL="228600" indent="-228600">
              <a:buChar char="•"/>
            </a:pPr>
            <a:r>
              <a:rPr lang="en-US" sz="800" dirty="0">
                <a:solidFill>
                  <a:schemeClr val="tx1"/>
                </a:solidFill>
                <a:latin typeface="Arial"/>
                <a:cs typeface="Arial"/>
              </a:rPr>
              <a:t>I can apply knowledge and understanding of context, and make connections between my own creative work and creative work by other people and from other places and times.</a:t>
            </a:r>
          </a:p>
          <a:p>
            <a:pPr marL="228600" indent="-228600">
              <a:buChar char="•"/>
            </a:pPr>
            <a:r>
              <a:rPr lang="en-US" sz="800" dirty="0">
                <a:solidFill>
                  <a:schemeClr val="tx1"/>
                </a:solidFill>
                <a:latin typeface="Arial"/>
                <a:cs typeface="Arial"/>
              </a:rPr>
              <a:t>I can reflect upon how artists have achieved effects or communicated moods, emotions and ideas in their work.</a:t>
            </a:r>
          </a:p>
          <a:p>
            <a:pPr marL="228600" indent="-228600">
              <a:buChar char="•"/>
            </a:pPr>
            <a:r>
              <a:rPr lang="en-US" sz="800" dirty="0">
                <a:solidFill>
                  <a:schemeClr val="tx1"/>
                </a:solidFill>
                <a:latin typeface="Arial"/>
                <a:cs typeface="Arial"/>
              </a:rPr>
              <a:t>I can combine my knowledge, experience and understanding to plan and communicate my creative work for a range of different audiences, purposes and outcomes.</a:t>
            </a:r>
          </a:p>
          <a:p>
            <a:pPr marL="228600" indent="-228600">
              <a:buChar char="•"/>
            </a:pPr>
            <a:r>
              <a:rPr lang="en-US" sz="800" dirty="0">
                <a:solidFill>
                  <a:schemeClr val="tx1"/>
                </a:solidFill>
                <a:latin typeface="Arial"/>
                <a:cs typeface="Arial"/>
              </a:rPr>
              <a:t>I can draw upon my familiarity with a range of discipline-specific techniques in my creative work.</a:t>
            </a:r>
          </a:p>
          <a:p>
            <a:pPr marL="228600" indent="-228600">
              <a:buChar char="•"/>
            </a:pPr>
            <a:r>
              <a:rPr lang="en-US" sz="800" dirty="0">
                <a:solidFill>
                  <a:schemeClr val="tx1"/>
                </a:solidFill>
                <a:latin typeface="Arial"/>
                <a:cs typeface="Arial"/>
              </a:rPr>
              <a:t>I can draw upon my design knowledge and make connections with greater independence to modify and develop my creative designs.</a:t>
            </a:r>
          </a:p>
          <a:p>
            <a:pPr marL="228600" indent="-228600">
              <a:buChar char="•"/>
            </a:pPr>
            <a:r>
              <a:rPr lang="en-US" sz="800" dirty="0">
                <a:solidFill>
                  <a:schemeClr val="tx1"/>
                </a:solidFill>
                <a:latin typeface="Arial"/>
                <a:cs typeface="Arial"/>
              </a:rPr>
              <a:t>I can perform, produce, design, exhibit and share my creative work in formal and non-formal contexts, considering the impact of my creative work on the audience.</a:t>
            </a:r>
          </a:p>
          <a:p>
            <a:pPr marL="228600" indent="-228600">
              <a:buChar char="•"/>
            </a:pPr>
            <a:r>
              <a:rPr lang="en-US" sz="800" dirty="0">
                <a:solidFill>
                  <a:schemeClr val="tx1"/>
                </a:solidFill>
                <a:latin typeface="Arial"/>
                <a:cs typeface="Arial"/>
              </a:rPr>
              <a:t>I can identify and respond creatively to challenges with resilience and flexibility.</a:t>
            </a:r>
          </a:p>
          <a:p>
            <a:pPr marL="228600" indent="-228600">
              <a:buChar char="•"/>
            </a:pPr>
            <a:r>
              <a:rPr lang="en-US" sz="800" dirty="0">
                <a:solidFill>
                  <a:schemeClr val="tx1"/>
                </a:solidFill>
                <a:latin typeface="Arial"/>
                <a:cs typeface="Arial"/>
              </a:rPr>
              <a:t>I can safely choose and use the correct creative tools and materials with some consideration for others.</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xfrm>
            <a:off x="3741259" y="897488"/>
            <a:ext cx="3229508" cy="410400"/>
          </a:xfrm>
          <a:solidFill>
            <a:srgbClr val="ED5A3E"/>
          </a:solidFill>
        </p:spPr>
        <p:txBody>
          <a:bodyPr/>
          <a:lstStyle/>
          <a:p>
            <a:r>
              <a:rPr lang="en-US" sz="1400">
                <a:latin typeface="Arial"/>
                <a:cs typeface="Arial"/>
              </a:rPr>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359015"/>
            <a:ext cx="3229200" cy="6123847"/>
          </a:xfrm>
        </p:spPr>
        <p:txBody>
          <a:bodyPr lIns="180000" tIns="180000" rIns="180000" bIns="180000" anchor="t">
            <a:normAutofit/>
          </a:bodyPr>
          <a:lstStyle/>
          <a:p>
            <a:pPr marL="171450" indent="-171450">
              <a:buFont typeface="Arial" panose="020B0604020202020204" pitchFamily="34" charset="0"/>
              <a:buChar char="•"/>
            </a:pPr>
            <a:r>
              <a:rPr lang="en-US" sz="800" dirty="0">
                <a:solidFill>
                  <a:schemeClr val="tx1"/>
                </a:solidFill>
                <a:latin typeface="Arial"/>
                <a:cs typeface="Arial"/>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p>
          <a:p>
            <a:pPr marL="171450" indent="-171450">
              <a:buFont typeface="Arial" panose="020B0604020202020204" pitchFamily="34" charset="0"/>
              <a:buChar char="•"/>
            </a:pPr>
            <a:r>
              <a:rPr lang="en-US" sz="800" dirty="0">
                <a:solidFill>
                  <a:schemeClr val="tx1"/>
                </a:solidFill>
                <a:latin typeface="Arial"/>
                <a:cs typeface="Arial"/>
              </a:rPr>
              <a:t>I can explore creative work, understanding the personal, social, cultural and historical context, including the conventions of the period in which it was created.</a:t>
            </a:r>
          </a:p>
          <a:p>
            <a:pPr marL="171450" indent="-171450">
              <a:buFont typeface="Arial" panose="020B0604020202020204" pitchFamily="34" charset="0"/>
              <a:buChar char="•"/>
            </a:pPr>
            <a:r>
              <a:rPr lang="en-US" sz="800" dirty="0">
                <a:solidFill>
                  <a:schemeClr val="tx1"/>
                </a:solidFill>
                <a:latin typeface="Arial"/>
                <a:cs typeface="Arial"/>
              </a:rPr>
              <a:t>I can investigate and understand how meaning is communicated through the ideas of other artists and performers.</a:t>
            </a:r>
          </a:p>
          <a:p>
            <a:pPr marL="171450" indent="-171450">
              <a:buFont typeface="Arial" panose="020B0604020202020204" pitchFamily="34" charset="0"/>
              <a:buChar char="•"/>
            </a:pPr>
            <a:r>
              <a:rPr lang="en-US" sz="800" dirty="0">
                <a:solidFill>
                  <a:schemeClr val="tx1"/>
                </a:solidFill>
                <a:latin typeface="Arial"/>
                <a:cs typeface="Arial"/>
              </a:rPr>
              <a:t>I can effectively evaluate my own creative work and that of others showing increasing confidence to </a:t>
            </a:r>
            <a:r>
              <a:rPr lang="en-US" sz="800" dirty="0" err="1">
                <a:solidFill>
                  <a:schemeClr val="tx1"/>
                </a:solidFill>
                <a:latin typeface="Arial"/>
                <a:cs typeface="Arial"/>
              </a:rPr>
              <a:t>recognise</a:t>
            </a:r>
            <a:r>
              <a:rPr lang="en-US" sz="800" dirty="0">
                <a:solidFill>
                  <a:schemeClr val="tx1"/>
                </a:solidFill>
                <a:latin typeface="Arial"/>
                <a:cs typeface="Arial"/>
              </a:rPr>
              <a:t> and articulate strengths, and to demonstrate resilience and determination to improve.</a:t>
            </a:r>
          </a:p>
          <a:p>
            <a:pPr marL="171450" indent="-171450">
              <a:buFont typeface="Arial" panose="020B0604020202020204" pitchFamily="34" charset="0"/>
              <a:buChar char="•"/>
            </a:pPr>
            <a:r>
              <a:rPr lang="en-US" sz="800" dirty="0">
                <a:solidFill>
                  <a:schemeClr val="tx1"/>
                </a:solidFill>
                <a:latin typeface="Arial"/>
                <a:cs typeface="Arial"/>
              </a:rPr>
              <a:t>I can apply knowledge and understanding of context when evaluating my own creative work and creative work by other people and from other places and times.</a:t>
            </a:r>
          </a:p>
          <a:p>
            <a:pPr marL="171450" indent="-171450">
              <a:buFont typeface="Arial" panose="020B0604020202020204" pitchFamily="34" charset="0"/>
              <a:buChar char="•"/>
            </a:pPr>
            <a:r>
              <a:rPr lang="en-US" sz="800" dirty="0">
                <a:solidFill>
                  <a:schemeClr val="tx1"/>
                </a:solidFill>
                <a:latin typeface="Arial"/>
                <a:cs typeface="Arial"/>
              </a:rPr>
              <a:t>I can evaluate the effectiveness of a wide range of artistic techniques in producing meaning.</a:t>
            </a:r>
          </a:p>
          <a:p>
            <a:pPr marL="171450" indent="-171450">
              <a:buFont typeface="Arial" panose="020B0604020202020204" pitchFamily="34" charset="0"/>
              <a:buChar char="•"/>
            </a:pPr>
            <a:r>
              <a:rPr lang="en-US" sz="800" dirty="0">
                <a:solidFill>
                  <a:schemeClr val="tx1"/>
                </a:solidFill>
                <a:latin typeface="Arial"/>
                <a:cs typeface="Arial"/>
              </a:rPr>
              <a:t>I can use my experimentation and investigation to manipulate creative work with purpose and intent when communicating my ideas.</a:t>
            </a:r>
          </a:p>
          <a:p>
            <a:pPr marL="171450" indent="-171450">
              <a:buFont typeface="Arial" panose="020B0604020202020204" pitchFamily="34" charset="0"/>
              <a:buChar char="•"/>
            </a:pPr>
            <a:r>
              <a:rPr lang="en-US" sz="800" dirty="0">
                <a:solidFill>
                  <a:schemeClr val="tx1"/>
                </a:solidFill>
                <a:latin typeface="Arial"/>
                <a:cs typeface="Arial"/>
              </a:rPr>
              <a:t>I can apply </a:t>
            </a:r>
            <a:r>
              <a:rPr lang="en-US" sz="800" dirty="0" err="1">
                <a:solidFill>
                  <a:schemeClr val="tx1"/>
                </a:solidFill>
                <a:latin typeface="Arial"/>
                <a:cs typeface="Arial"/>
              </a:rPr>
              <a:t>specialised</a:t>
            </a:r>
            <a:r>
              <a:rPr lang="en-US" sz="800" dirty="0">
                <a:solidFill>
                  <a:schemeClr val="tx1"/>
                </a:solidFill>
                <a:latin typeface="Arial"/>
                <a:cs typeface="Arial"/>
              </a:rPr>
              <a:t> technical skills in my creative work.</a:t>
            </a:r>
          </a:p>
          <a:p>
            <a:pPr marL="171450" indent="-171450">
              <a:buFont typeface="Arial" panose="020B0604020202020204" pitchFamily="34" charset="0"/>
              <a:buChar char="•"/>
            </a:pPr>
            <a:r>
              <a:rPr lang="en-US" sz="800" dirty="0">
                <a:solidFill>
                  <a:schemeClr val="tx1"/>
                </a:solidFill>
                <a:latin typeface="Arial"/>
                <a:cs typeface="Arial"/>
              </a:rPr>
              <a:t>I can purposefully use my design skills and apply a range of solutions to clarify and refine final creative ideas.</a:t>
            </a:r>
          </a:p>
          <a:p>
            <a:pPr marL="171450" indent="-171450">
              <a:buFont typeface="Arial" panose="020B0604020202020204" pitchFamily="34" charset="0"/>
              <a:buChar char="•"/>
            </a:pPr>
            <a:r>
              <a:rPr lang="en-US" sz="800" dirty="0">
                <a:solidFill>
                  <a:schemeClr val="tx1"/>
                </a:solidFill>
                <a:latin typeface="Arial"/>
                <a:cs typeface="Arial"/>
              </a:rPr>
              <a:t>I can perform, produce, design, exhibit and share my creative work showing an awareness of artistic intent and of audience.</a:t>
            </a:r>
          </a:p>
          <a:p>
            <a:pPr marL="171450" indent="-171450">
              <a:buFont typeface="Arial" panose="020B0604020202020204" pitchFamily="34" charset="0"/>
              <a:buChar char="•"/>
            </a:pPr>
            <a:r>
              <a:rPr lang="en-US" sz="800" dirty="0">
                <a:solidFill>
                  <a:schemeClr val="tx1"/>
                </a:solidFill>
                <a:latin typeface="Arial"/>
                <a:cs typeface="Arial"/>
              </a:rPr>
              <a:t>I can draw upon my experiences and knowledge to inform and develop strategies to overcome creative challenges with imagination and resilience.</a:t>
            </a:r>
          </a:p>
          <a:p>
            <a:pPr marL="171450" indent="-171450">
              <a:buFont typeface="Arial" panose="020B0604020202020204" pitchFamily="34" charset="0"/>
              <a:buChar char="•"/>
            </a:pPr>
            <a:r>
              <a:rPr lang="en-US" sz="800" dirty="0">
                <a:solidFill>
                  <a:schemeClr val="tx1"/>
                </a:solidFill>
                <a:latin typeface="Arial"/>
                <a:cs typeface="Arial"/>
              </a:rPr>
              <a:t>I can confidently consider myself, others, audience, participants and matters of intellectual property when creating work.</a:t>
            </a:r>
          </a:p>
          <a:p>
            <a:pPr marL="171450" indent="-171450">
              <a:buFont typeface="Arial" panose="020B0604020202020204" pitchFamily="34" charset="0"/>
              <a:buChar char="•"/>
            </a:pPr>
            <a:endParaRPr lang="en-US" sz="900">
              <a:latin typeface="Arial"/>
              <a:cs typeface="Arial"/>
            </a:endParaRP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xfrm>
            <a:off x="7138882" y="897488"/>
            <a:ext cx="3229508" cy="410400"/>
          </a:xfrm>
          <a:solidFill>
            <a:srgbClr val="ED5A3E"/>
          </a:solidFill>
        </p:spPr>
        <p:txBody>
          <a:bodyPr/>
          <a:lstStyle/>
          <a:p>
            <a:r>
              <a:rPr lang="en-US" sz="1400">
                <a:latin typeface="Arial"/>
                <a:cs typeface="Arial"/>
              </a:rPr>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latin typeface="Arial"/>
                <a:cs typeface="Arial"/>
              </a:rPr>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1000" dirty="0">
                <a:solidFill>
                  <a:schemeClr val="tx1"/>
                </a:solidFill>
                <a:latin typeface="Arial"/>
                <a:cs typeface="Arial"/>
              </a:rPr>
              <a:t>Graphics is a new topic to learners in Year 8, however they have already, in year 7, studied artists and know how to </a:t>
            </a:r>
            <a:r>
              <a:rPr lang="en-US" sz="1000" err="1">
                <a:solidFill>
                  <a:schemeClr val="tx1"/>
                </a:solidFill>
                <a:latin typeface="Arial"/>
                <a:cs typeface="Arial"/>
              </a:rPr>
              <a:t>analyse</a:t>
            </a:r>
            <a:r>
              <a:rPr lang="en-US" sz="1000">
                <a:solidFill>
                  <a:schemeClr val="tx1"/>
                </a:solidFill>
                <a:latin typeface="Arial"/>
                <a:cs typeface="Arial"/>
              </a:rPr>
              <a:t> the work of an artist.</a:t>
            </a:r>
            <a:endParaRPr lang="en-US" sz="1000" dirty="0">
              <a:solidFill>
                <a:schemeClr val="tx1"/>
              </a:solidFill>
              <a:latin typeface="Arial"/>
              <a:cs typeface="Arial"/>
            </a:endParaRPr>
          </a:p>
          <a:p>
            <a:r>
              <a:rPr lang="en-US" sz="1000" dirty="0">
                <a:solidFill>
                  <a:schemeClr val="tx1"/>
                </a:solidFill>
                <a:latin typeface="Arial"/>
                <a:cs typeface="Arial"/>
              </a:rPr>
              <a:t>Pupils already know how to aesthetically lay out their sketchbook pages, as well as how to correctly complete design ideas.</a:t>
            </a:r>
          </a:p>
          <a:p>
            <a:r>
              <a:rPr lang="en-US" sz="1000" dirty="0">
                <a:solidFill>
                  <a:schemeClr val="tx1"/>
                </a:solidFill>
                <a:latin typeface="Arial"/>
                <a:cs typeface="Arial"/>
              </a:rPr>
              <a:t>Learners have already used medias such as </a:t>
            </a:r>
            <a:r>
              <a:rPr lang="en-US" sz="1000" err="1">
                <a:solidFill>
                  <a:schemeClr val="tx1"/>
                </a:solidFill>
                <a:latin typeface="Arial"/>
                <a:cs typeface="Arial"/>
              </a:rPr>
              <a:t>coloured</a:t>
            </a:r>
            <a:r>
              <a:rPr lang="en-US" sz="1000" dirty="0">
                <a:solidFill>
                  <a:schemeClr val="tx1"/>
                </a:solidFill>
                <a:latin typeface="Arial"/>
                <a:cs typeface="Arial"/>
              </a:rPr>
              <a:t> pencils, pens, </a:t>
            </a:r>
            <a:r>
              <a:rPr lang="en-US" sz="1000" err="1">
                <a:solidFill>
                  <a:schemeClr val="tx1"/>
                </a:solidFill>
                <a:latin typeface="Arial"/>
                <a:cs typeface="Arial"/>
              </a:rPr>
              <a:t>watercolours</a:t>
            </a:r>
            <a:r>
              <a:rPr lang="en-US" sz="1000" dirty="0">
                <a:solidFill>
                  <a:schemeClr val="tx1"/>
                </a:solidFill>
                <a:latin typeface="Arial"/>
                <a:cs typeface="Arial"/>
              </a:rPr>
              <a:t>, acrylic paints and oil pastels.</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latin typeface="Arial"/>
                <a:cs typeface="Arial"/>
              </a:rPr>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900" dirty="0">
                <a:solidFill>
                  <a:schemeClr val="tx1"/>
                </a:solidFill>
                <a:latin typeface="Arial"/>
                <a:cs typeface="Arial"/>
              </a:rPr>
              <a:t>Learners will be able to create:</a:t>
            </a:r>
          </a:p>
          <a:p>
            <a:pPr marL="171450" indent="-171450">
              <a:buFont typeface="Calibri" panose="020B0604020202020204" pitchFamily="34" charset="0"/>
              <a:buChar char="-"/>
            </a:pPr>
            <a:r>
              <a:rPr lang="en-US" sz="900" dirty="0">
                <a:solidFill>
                  <a:schemeClr val="tx1"/>
                </a:solidFill>
                <a:latin typeface="Arial"/>
                <a:cs typeface="Arial"/>
              </a:rPr>
              <a:t>Skyline collage</a:t>
            </a:r>
          </a:p>
          <a:p>
            <a:pPr marL="171450" indent="-171450">
              <a:buFont typeface="Calibri" panose="020B0604020202020204" pitchFamily="34" charset="0"/>
              <a:buChar char="-"/>
            </a:pPr>
            <a:r>
              <a:rPr lang="en-US" sz="900" dirty="0">
                <a:solidFill>
                  <a:schemeClr val="tx1"/>
                </a:solidFill>
                <a:latin typeface="Arial"/>
                <a:cs typeface="Arial"/>
              </a:rPr>
              <a:t>Yoni Alter artist research page</a:t>
            </a:r>
          </a:p>
          <a:p>
            <a:pPr marL="171450" indent="-171450">
              <a:buFont typeface="Calibri" panose="020B0604020202020204" pitchFamily="34" charset="0"/>
              <a:buChar char="-"/>
            </a:pPr>
            <a:r>
              <a:rPr lang="en-US" sz="900" dirty="0" err="1">
                <a:solidFill>
                  <a:schemeClr val="tx1"/>
                </a:solidFill>
                <a:latin typeface="Arial"/>
                <a:cs typeface="Arial"/>
              </a:rPr>
              <a:t>Colour</a:t>
            </a:r>
            <a:r>
              <a:rPr lang="en-US" sz="900" dirty="0">
                <a:solidFill>
                  <a:schemeClr val="tx1"/>
                </a:solidFill>
                <a:latin typeface="Arial"/>
                <a:cs typeface="Arial"/>
              </a:rPr>
              <a:t> wheel</a:t>
            </a:r>
          </a:p>
          <a:p>
            <a:pPr marL="171450" indent="-171450">
              <a:buFont typeface="Calibri" panose="020B0604020202020204" pitchFamily="34" charset="0"/>
              <a:buChar char="-"/>
            </a:pPr>
            <a:r>
              <a:rPr lang="en-US" sz="900" dirty="0">
                <a:solidFill>
                  <a:schemeClr val="tx1"/>
                </a:solidFill>
                <a:latin typeface="Arial"/>
                <a:cs typeface="Arial"/>
              </a:rPr>
              <a:t>Yoni Alter scale drawings</a:t>
            </a:r>
          </a:p>
          <a:p>
            <a:pPr marL="171450" indent="-171450">
              <a:buFont typeface="Calibri" panose="020B0604020202020204" pitchFamily="34" charset="0"/>
              <a:buChar char="-"/>
            </a:pPr>
            <a:r>
              <a:rPr lang="en-US" sz="900" dirty="0">
                <a:solidFill>
                  <a:schemeClr val="tx1"/>
                </a:solidFill>
                <a:latin typeface="Arial"/>
                <a:cs typeface="Arial"/>
              </a:rPr>
              <a:t>Tissue paper collages</a:t>
            </a:r>
          </a:p>
          <a:p>
            <a:pPr marL="171450" indent="-171450">
              <a:buFont typeface="Calibri" panose="020B0604020202020204" pitchFamily="34" charset="0"/>
              <a:buChar char="-"/>
            </a:pPr>
            <a:r>
              <a:rPr lang="en-US" sz="900" dirty="0">
                <a:solidFill>
                  <a:schemeClr val="tx1"/>
                </a:solidFill>
                <a:latin typeface="Arial"/>
                <a:cs typeface="Arial"/>
              </a:rPr>
              <a:t>Mono printing</a:t>
            </a:r>
          </a:p>
          <a:p>
            <a:pPr marL="171450" indent="-171450">
              <a:buFont typeface="Calibri" panose="020B0604020202020204" pitchFamily="34" charset="0"/>
              <a:buChar char="-"/>
            </a:pPr>
            <a:r>
              <a:rPr lang="en-US" sz="900" dirty="0">
                <a:solidFill>
                  <a:schemeClr val="tx1"/>
                </a:solidFill>
                <a:latin typeface="Arial"/>
                <a:cs typeface="Arial"/>
              </a:rPr>
              <a:t>Poly printing</a:t>
            </a:r>
          </a:p>
          <a:p>
            <a:pPr marL="171450" indent="-171450">
              <a:buFont typeface="Calibri" panose="020B0604020202020204" pitchFamily="34" charset="0"/>
              <a:buChar char="-"/>
            </a:pPr>
            <a:r>
              <a:rPr lang="en-US" sz="900" dirty="0">
                <a:solidFill>
                  <a:schemeClr val="tx1"/>
                </a:solidFill>
                <a:latin typeface="Arial"/>
                <a:cs typeface="Arial"/>
              </a:rPr>
              <a:t>Ink final piece designs</a:t>
            </a:r>
          </a:p>
          <a:p>
            <a:pPr marL="171450" indent="-171450">
              <a:buFont typeface="Calibri" panose="020B0604020202020204" pitchFamily="34" charset="0"/>
              <a:buChar char="-"/>
            </a:pPr>
            <a:r>
              <a:rPr lang="en-US" sz="900" dirty="0">
                <a:solidFill>
                  <a:schemeClr val="tx1"/>
                </a:solidFill>
                <a:latin typeface="Arial"/>
                <a:cs typeface="Arial"/>
              </a:rPr>
              <a:t>Photoshop skylines</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latin typeface="Arial"/>
                <a:cs typeface="Arial"/>
              </a:rPr>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latin typeface="Arial"/>
                <a:cs typeface="Arial"/>
              </a:rPr>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latin typeface="Arial"/>
                <a:cs typeface="Arial"/>
              </a:rPr>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latin typeface="Arial"/>
                <a:cs typeface="Arial"/>
              </a:rPr>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Sans-Serif" panose="020B0604020202020204" pitchFamily="34" charset="0"/>
              <a:buChar char="•"/>
            </a:pPr>
            <a:r>
              <a:rPr lang="en-US" sz="900" dirty="0">
                <a:solidFill>
                  <a:schemeClr val="tx1"/>
                </a:solidFill>
                <a:latin typeface="Arial"/>
                <a:cs typeface="Arial"/>
              </a:rPr>
              <a:t>Teacher Demonstrations</a:t>
            </a:r>
          </a:p>
          <a:p>
            <a:pPr marL="171450" indent="-171450">
              <a:buFont typeface="Arial,Sans-Serif" panose="020B0604020202020204" pitchFamily="34" charset="0"/>
              <a:buChar char="•"/>
            </a:pPr>
            <a:r>
              <a:rPr lang="en-US" sz="900" dirty="0">
                <a:solidFill>
                  <a:schemeClr val="tx1"/>
                </a:solidFill>
                <a:latin typeface="Arial"/>
                <a:cs typeface="Arial"/>
              </a:rPr>
              <a:t>Pre-Made examples</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100" dirty="0">
                <a:solidFill>
                  <a:schemeClr val="tx1"/>
                </a:solidFill>
                <a:latin typeface="Arial"/>
                <a:cs typeface="Arial"/>
              </a:rPr>
              <a:t>Graphics, photoshop, collage, research, artist, scale, mono-printing, poly-printing, inks, skyline, cityscapes.</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GB" sz="1100">
                <a:solidFill>
                  <a:srgbClr val="000000"/>
                </a:solidFill>
                <a:latin typeface="Arial"/>
                <a:ea typeface="Calibri"/>
                <a:cs typeface="Arial"/>
              </a:rPr>
              <a:t>Modern/Contemporary Arist Research</a:t>
            </a:r>
            <a:endParaRPr lang="en-US"/>
          </a:p>
          <a:p>
            <a:r>
              <a:rPr lang="en-GB" sz="1100">
                <a:solidFill>
                  <a:srgbClr val="000000"/>
                </a:solidFill>
                <a:latin typeface="Arial"/>
                <a:ea typeface="Calibri"/>
                <a:cs typeface="Arial"/>
              </a:rPr>
              <a:t>Numeracy - scale drawings</a:t>
            </a:r>
            <a:endParaRPr lang="en-GB" sz="1100" dirty="0">
              <a:solidFill>
                <a:srgbClr val="000000"/>
              </a:solidFill>
              <a:latin typeface="Arial"/>
              <a:ea typeface="Calibri"/>
              <a:cs typeface="Arial"/>
            </a:endParaRPr>
          </a:p>
          <a:p>
            <a:r>
              <a:rPr lang="en-GB" sz="1100" dirty="0">
                <a:solidFill>
                  <a:srgbClr val="000000"/>
                </a:solidFill>
                <a:latin typeface="Arial"/>
                <a:ea typeface="Calibri"/>
                <a:cs typeface="Arial"/>
              </a:rPr>
              <a:t>Oracy - group feedback sessions</a:t>
            </a:r>
          </a:p>
          <a:p>
            <a:endParaRPr lang="en-GB" sz="1100" dirty="0">
              <a:solidFill>
                <a:srgbClr val="000000"/>
              </a:solidFill>
              <a:latin typeface="Arial"/>
              <a:ea typeface="Calibri"/>
              <a:cs typeface="Arial"/>
            </a:endParaRPr>
          </a:p>
          <a:p>
            <a:endParaRPr lang="en-GB" sz="1100">
              <a:solidFill>
                <a:srgbClr val="000000"/>
              </a:solidFill>
              <a:latin typeface="Arial"/>
              <a:ea typeface="Calibri"/>
              <a:cs typeface="Arial"/>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356</cp:revision>
  <dcterms:created xsi:type="dcterms:W3CDTF">2024-02-26T09:08:58Z</dcterms:created>
  <dcterms:modified xsi:type="dcterms:W3CDTF">2024-07-05T14:14:41Z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