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9" r:id="rId9"/>
    <p:sldId id="290" r:id="rId10"/>
    <p:sldId id="291" r:id="rId11"/>
    <p:sldId id="282" r:id="rId12"/>
    <p:sldId id="292"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A6789E-CE7E-9FE5-3379-B9A14C7079A3}" v="167" dt="2024-07-04T13:26:19.0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Brown" userId="S::victoria.brown@connahsquayhs.org.uk::8ff28a65-9a32-4a84-aeb5-cc49a2406858" providerId="AD" clId="Web-{3BEB4014-382D-F74A-4B0A-DC8AD73EBFD4}"/>
    <pc:docChg chg="addSld delSld modSld">
      <pc:chgData name="Victoria Brown" userId="S::victoria.brown@connahsquayhs.org.uk::8ff28a65-9a32-4a84-aeb5-cc49a2406858" providerId="AD" clId="Web-{3BEB4014-382D-F74A-4B0A-DC8AD73EBFD4}" dt="2024-06-17T12:30:55.410" v="623" actId="20577"/>
      <pc:docMkLst>
        <pc:docMk/>
      </pc:docMkLst>
      <pc:sldChg chg="del">
        <pc:chgData name="Victoria Brown" userId="S::victoria.brown@connahsquayhs.org.uk::8ff28a65-9a32-4a84-aeb5-cc49a2406858" providerId="AD" clId="Web-{3BEB4014-382D-F74A-4B0A-DC8AD73EBFD4}" dt="2024-06-17T08:24:14.989" v="12"/>
        <pc:sldMkLst>
          <pc:docMk/>
          <pc:sldMk cId="1981651252" sldId="278"/>
        </pc:sldMkLst>
      </pc:sldChg>
      <pc:sldChg chg="del">
        <pc:chgData name="Victoria Brown" userId="S::victoria.brown@connahsquayhs.org.uk::8ff28a65-9a32-4a84-aeb5-cc49a2406858" providerId="AD" clId="Web-{3BEB4014-382D-F74A-4B0A-DC8AD73EBFD4}" dt="2024-06-17T11:55:52.213" v="111"/>
        <pc:sldMkLst>
          <pc:docMk/>
          <pc:sldMk cId="2744657230" sldId="279"/>
        </pc:sldMkLst>
      </pc:sldChg>
      <pc:sldChg chg="del">
        <pc:chgData name="Victoria Brown" userId="S::victoria.brown@connahsquayhs.org.uk::8ff28a65-9a32-4a84-aeb5-cc49a2406858" providerId="AD" clId="Web-{3BEB4014-382D-F74A-4B0A-DC8AD73EBFD4}" dt="2024-06-17T08:23:49.863" v="10"/>
        <pc:sldMkLst>
          <pc:docMk/>
          <pc:sldMk cId="2458432041" sldId="280"/>
        </pc:sldMkLst>
      </pc:sldChg>
      <pc:sldChg chg="del">
        <pc:chgData name="Victoria Brown" userId="S::victoria.brown@connahsquayhs.org.uk::8ff28a65-9a32-4a84-aeb5-cc49a2406858" providerId="AD" clId="Web-{3BEB4014-382D-F74A-4B0A-DC8AD73EBFD4}" dt="2024-06-17T11:57:01.371" v="113"/>
        <pc:sldMkLst>
          <pc:docMk/>
          <pc:sldMk cId="632769890" sldId="284"/>
        </pc:sldMkLst>
      </pc:sldChg>
      <pc:sldChg chg="modSp">
        <pc:chgData name="Victoria Brown" userId="S::victoria.brown@connahsquayhs.org.uk::8ff28a65-9a32-4a84-aeb5-cc49a2406858" providerId="AD" clId="Web-{3BEB4014-382D-F74A-4B0A-DC8AD73EBFD4}" dt="2024-06-17T08:23:36.253" v="8" actId="20577"/>
        <pc:sldMkLst>
          <pc:docMk/>
          <pc:sldMk cId="2784821086" sldId="288"/>
        </pc:sldMkLst>
        <pc:spChg chg="mod">
          <ac:chgData name="Victoria Brown" userId="S::victoria.brown@connahsquayhs.org.uk::8ff28a65-9a32-4a84-aeb5-cc49a2406858" providerId="AD" clId="Web-{3BEB4014-382D-F74A-4B0A-DC8AD73EBFD4}" dt="2024-06-17T08:16:20.817" v="0" actId="20577"/>
          <ac:spMkLst>
            <pc:docMk/>
            <pc:sldMk cId="2784821086" sldId="288"/>
            <ac:spMk id="2" creationId="{00000000-0000-0000-0000-000000000000}"/>
          </ac:spMkLst>
        </pc:spChg>
        <pc:spChg chg="mod">
          <ac:chgData name="Victoria Brown" userId="S::victoria.brown@connahsquayhs.org.uk::8ff28a65-9a32-4a84-aeb5-cc49a2406858" providerId="AD" clId="Web-{3BEB4014-382D-F74A-4B0A-DC8AD73EBFD4}" dt="2024-06-17T08:23:36.253" v="8" actId="20577"/>
          <ac:spMkLst>
            <pc:docMk/>
            <pc:sldMk cId="2784821086" sldId="288"/>
            <ac:spMk id="4" creationId="{00000000-0000-0000-0000-000000000000}"/>
          </ac:spMkLst>
        </pc:spChg>
      </pc:sldChg>
      <pc:sldChg chg="add">
        <pc:chgData name="Victoria Brown" userId="S::victoria.brown@connahsquayhs.org.uk::8ff28a65-9a32-4a84-aeb5-cc49a2406858" providerId="AD" clId="Web-{3BEB4014-382D-F74A-4B0A-DC8AD73EBFD4}" dt="2024-06-17T08:23:43.847" v="9"/>
        <pc:sldMkLst>
          <pc:docMk/>
          <pc:sldMk cId="3686490725" sldId="289"/>
        </pc:sldMkLst>
      </pc:sldChg>
      <pc:sldChg chg="modSp add">
        <pc:chgData name="Victoria Brown" userId="S::victoria.brown@connahsquayhs.org.uk::8ff28a65-9a32-4a84-aeb5-cc49a2406858" providerId="AD" clId="Web-{3BEB4014-382D-F74A-4B0A-DC8AD73EBFD4}" dt="2024-06-17T11:55:44.697" v="109" actId="20577"/>
        <pc:sldMkLst>
          <pc:docMk/>
          <pc:sldMk cId="216081477" sldId="290"/>
        </pc:sldMkLst>
        <pc:spChg chg="mod">
          <ac:chgData name="Victoria Brown" userId="S::victoria.brown@connahsquayhs.org.uk::8ff28a65-9a32-4a84-aeb5-cc49a2406858" providerId="AD" clId="Web-{3BEB4014-382D-F74A-4B0A-DC8AD73EBFD4}" dt="2024-06-17T11:53:24.755" v="73" actId="20577"/>
          <ac:spMkLst>
            <pc:docMk/>
            <pc:sldMk cId="216081477" sldId="290"/>
            <ac:spMk id="4" creationId="{DF4B6647-26ED-AE4F-C7C6-F118FCC94D72}"/>
          </ac:spMkLst>
        </pc:spChg>
        <pc:spChg chg="mod">
          <ac:chgData name="Victoria Brown" userId="S::victoria.brown@connahsquayhs.org.uk::8ff28a65-9a32-4a84-aeb5-cc49a2406858" providerId="AD" clId="Web-{3BEB4014-382D-F74A-4B0A-DC8AD73EBFD4}" dt="2024-06-17T11:55:44.697" v="109" actId="20577"/>
          <ac:spMkLst>
            <pc:docMk/>
            <pc:sldMk cId="216081477" sldId="290"/>
            <ac:spMk id="8" creationId="{D9F63377-DD1C-4BBD-5D28-6BF14622536D}"/>
          </ac:spMkLst>
        </pc:spChg>
      </pc:sldChg>
      <pc:sldChg chg="modSp add">
        <pc:chgData name="Victoria Brown" userId="S::victoria.brown@connahsquayhs.org.uk::8ff28a65-9a32-4a84-aeb5-cc49a2406858" providerId="AD" clId="Web-{3BEB4014-382D-F74A-4B0A-DC8AD73EBFD4}" dt="2024-06-17T12:08:21.706" v="127" actId="20577"/>
        <pc:sldMkLst>
          <pc:docMk/>
          <pc:sldMk cId="3495639933" sldId="291"/>
        </pc:sldMkLst>
        <pc:spChg chg="mod">
          <ac:chgData name="Victoria Brown" userId="S::victoria.brown@connahsquayhs.org.uk::8ff28a65-9a32-4a84-aeb5-cc49a2406858" providerId="AD" clId="Web-{3BEB4014-382D-F74A-4B0A-DC8AD73EBFD4}" dt="2024-06-17T12:08:21.706" v="127" actId="20577"/>
          <ac:spMkLst>
            <pc:docMk/>
            <pc:sldMk cId="3495639933" sldId="291"/>
            <ac:spMk id="6" creationId="{BBFAC2B0-088A-A742-E984-08816EB2A534}"/>
          </ac:spMkLst>
        </pc:spChg>
      </pc:sldChg>
      <pc:sldChg chg="addSp delSp modSp add">
        <pc:chgData name="Victoria Brown" userId="S::victoria.brown@connahsquayhs.org.uk::8ff28a65-9a32-4a84-aeb5-cc49a2406858" providerId="AD" clId="Web-{3BEB4014-382D-F74A-4B0A-DC8AD73EBFD4}" dt="2024-06-17T12:30:55.410" v="623" actId="20577"/>
        <pc:sldMkLst>
          <pc:docMk/>
          <pc:sldMk cId="2903779191" sldId="292"/>
        </pc:sldMkLst>
        <pc:spChg chg="mod">
          <ac:chgData name="Victoria Brown" userId="S::victoria.brown@connahsquayhs.org.uk::8ff28a65-9a32-4a84-aeb5-cc49a2406858" providerId="AD" clId="Web-{3BEB4014-382D-F74A-4B0A-DC8AD73EBFD4}" dt="2024-06-17T11:58:07.202" v="125" actId="20577"/>
          <ac:spMkLst>
            <pc:docMk/>
            <pc:sldMk cId="2903779191" sldId="292"/>
            <ac:spMk id="2" creationId="{7E6C883F-1227-F311-38A5-B4E17D09B7AB}"/>
          </ac:spMkLst>
        </pc:spChg>
        <pc:spChg chg="mod">
          <ac:chgData name="Victoria Brown" userId="S::victoria.brown@connahsquayhs.org.uk::8ff28a65-9a32-4a84-aeb5-cc49a2406858" providerId="AD" clId="Web-{3BEB4014-382D-F74A-4B0A-DC8AD73EBFD4}" dt="2024-06-17T12:28:35.931" v="570" actId="20577"/>
          <ac:spMkLst>
            <pc:docMk/>
            <pc:sldMk cId="2903779191" sldId="292"/>
            <ac:spMk id="4" creationId="{235860F6-C416-1E2E-120E-314D539F4A7E}"/>
          </ac:spMkLst>
        </pc:spChg>
        <pc:spChg chg="mod">
          <ac:chgData name="Victoria Brown" userId="S::victoria.brown@connahsquayhs.org.uk::8ff28a65-9a32-4a84-aeb5-cc49a2406858" providerId="AD" clId="Web-{3BEB4014-382D-F74A-4B0A-DC8AD73EBFD4}" dt="2024-06-17T12:30:55.410" v="623" actId="20577"/>
          <ac:spMkLst>
            <pc:docMk/>
            <pc:sldMk cId="2903779191" sldId="292"/>
            <ac:spMk id="10" creationId="{59B49D29-3501-5F1D-BF03-49B083B72B1A}"/>
          </ac:spMkLst>
        </pc:spChg>
        <pc:graphicFrameChg chg="add del mod modGraphic">
          <ac:chgData name="Victoria Brown" userId="S::victoria.brown@connahsquayhs.org.uk::8ff28a65-9a32-4a84-aeb5-cc49a2406858" providerId="AD" clId="Web-{3BEB4014-382D-F74A-4B0A-DC8AD73EBFD4}" dt="2024-06-17T12:09:37.662" v="136"/>
          <ac:graphicFrameMkLst>
            <pc:docMk/>
            <pc:sldMk cId="2903779191" sldId="292"/>
            <ac:graphicFrameMk id="13" creationId="{A594C91A-54F3-EBF7-E88E-DE077ED3F6B2}"/>
          </ac:graphicFrameMkLst>
        </pc:graphicFrameChg>
      </pc:sldChg>
    </pc:docChg>
  </pc:docChgLst>
  <pc:docChgLst>
    <pc:chgData name="Kelly Davis" userId="S::kelly.davis@connahsquayhs.org.uk::096ba659-84af-4938-bb69-cbee8d6cfa26" providerId="AD" clId="Web-{C70EFCF5-73B6-C3BF-3BC5-7281CEBAEB51}"/>
    <pc:docChg chg="modSld">
      <pc:chgData name="Kelly Davis" userId="S::kelly.davis@connahsquayhs.org.uk::096ba659-84af-4938-bb69-cbee8d6cfa26" providerId="AD" clId="Web-{C70EFCF5-73B6-C3BF-3BC5-7281CEBAEB51}" dt="2024-04-05T19:05:18.206" v="3" actId="1076"/>
      <pc:docMkLst>
        <pc:docMk/>
      </pc:docMkLst>
      <pc:sldChg chg="addSp modSp">
        <pc:chgData name="Kelly Davis" userId="S::kelly.davis@connahsquayhs.org.uk::096ba659-84af-4938-bb69-cbee8d6cfa26" providerId="AD" clId="Web-{C70EFCF5-73B6-C3BF-3BC5-7281CEBAEB51}" dt="2024-04-05T19:05:18.206" v="3" actId="1076"/>
        <pc:sldMkLst>
          <pc:docMk/>
          <pc:sldMk cId="2784821086" sldId="288"/>
        </pc:sldMkLst>
        <pc:picChg chg="add mod">
          <ac:chgData name="Kelly Davis" userId="S::kelly.davis@connahsquayhs.org.uk::096ba659-84af-4938-bb69-cbee8d6cfa26" providerId="AD" clId="Web-{C70EFCF5-73B6-C3BF-3BC5-7281CEBAEB51}" dt="2024-04-05T19:05:13.721" v="1" actId="1076"/>
          <ac:picMkLst>
            <pc:docMk/>
            <pc:sldMk cId="2784821086" sldId="288"/>
            <ac:picMk id="7" creationId="{45BD3D2E-3E88-24BA-01F1-CEF98DF09E5B}"/>
          </ac:picMkLst>
        </pc:picChg>
        <pc:picChg chg="mod">
          <ac:chgData name="Kelly Davis" userId="S::kelly.davis@connahsquayhs.org.uk::096ba659-84af-4938-bb69-cbee8d6cfa26" providerId="AD" clId="Web-{C70EFCF5-73B6-C3BF-3BC5-7281CEBAEB51}" dt="2024-04-05T19:05:18.206" v="3" actId="1076"/>
          <ac:picMkLst>
            <pc:docMk/>
            <pc:sldMk cId="2784821086" sldId="288"/>
            <ac:picMk id="11" creationId="{E08DBC07-81AC-E00F-D5DE-4377ECC6D2BC}"/>
          </ac:picMkLst>
        </pc:picChg>
      </pc:sldChg>
    </pc:docChg>
  </pc:docChgLst>
  <pc:docChgLst>
    <pc:chgData name="Claire Williams" userId="S::claire.williams@connahsquayhs.org.uk::fc640bbd-6ed4-4d10-b620-6e0c0153bb6c" providerId="AD" clId="Web-{E7D23863-2D3E-F0B8-6C80-0093CF557AD3}"/>
    <pc:docChg chg="modSld">
      <pc:chgData name="Claire Williams" userId="S::claire.williams@connahsquayhs.org.uk::fc640bbd-6ed4-4d10-b620-6e0c0153bb6c" providerId="AD" clId="Web-{E7D23863-2D3E-F0B8-6C80-0093CF557AD3}" dt="2024-06-26T11:11:51.032" v="771" actId="20577"/>
      <pc:docMkLst>
        <pc:docMk/>
      </pc:docMkLst>
      <pc:sldChg chg="modSp">
        <pc:chgData name="Claire Williams" userId="S::claire.williams@connahsquayhs.org.uk::fc640bbd-6ed4-4d10-b620-6e0c0153bb6c" providerId="AD" clId="Web-{E7D23863-2D3E-F0B8-6C80-0093CF557AD3}" dt="2024-06-26T10:59:25.247" v="85" actId="20577"/>
        <pc:sldMkLst>
          <pc:docMk/>
          <pc:sldMk cId="3785915959" sldId="282"/>
        </pc:sldMkLst>
        <pc:spChg chg="mod">
          <ac:chgData name="Claire Williams" userId="S::claire.williams@connahsquayhs.org.uk::fc640bbd-6ed4-4d10-b620-6e0c0153bb6c" providerId="AD" clId="Web-{E7D23863-2D3E-F0B8-6C80-0093CF557AD3}" dt="2024-06-26T10:58:27.837" v="73" actId="20577"/>
          <ac:spMkLst>
            <pc:docMk/>
            <pc:sldMk cId="3785915959" sldId="282"/>
            <ac:spMk id="2" creationId="{FF1F1BCE-76F1-3B00-C414-643188F0671E}"/>
          </ac:spMkLst>
        </pc:spChg>
        <pc:spChg chg="mod">
          <ac:chgData name="Claire Williams" userId="S::claire.williams@connahsquayhs.org.uk::fc640bbd-6ed4-4d10-b620-6e0c0153bb6c" providerId="AD" clId="Web-{E7D23863-2D3E-F0B8-6C80-0093CF557AD3}" dt="2024-06-26T10:59:01.308" v="81" actId="20577"/>
          <ac:spMkLst>
            <pc:docMk/>
            <pc:sldMk cId="3785915959" sldId="282"/>
            <ac:spMk id="4" creationId="{F5F439B9-3B25-1165-7EFF-B0C4845E1093}"/>
          </ac:spMkLst>
        </pc:spChg>
        <pc:spChg chg="mod">
          <ac:chgData name="Claire Williams" userId="S::claire.williams@connahsquayhs.org.uk::fc640bbd-6ed4-4d10-b620-6e0c0153bb6c" providerId="AD" clId="Web-{E7D23863-2D3E-F0B8-6C80-0093CF557AD3}" dt="2024-06-26T10:59:25.247" v="85" actId="20577"/>
          <ac:spMkLst>
            <pc:docMk/>
            <pc:sldMk cId="3785915959" sldId="282"/>
            <ac:spMk id="6" creationId="{D4E2F972-71C4-0D1E-4E4D-CE4124B29869}"/>
          </ac:spMkLst>
        </pc:spChg>
      </pc:sldChg>
      <pc:sldChg chg="modSp">
        <pc:chgData name="Claire Williams" userId="S::claire.williams@connahsquayhs.org.uk::fc640bbd-6ed4-4d10-b620-6e0c0153bb6c" providerId="AD" clId="Web-{E7D23863-2D3E-F0B8-6C80-0093CF557AD3}" dt="2024-06-26T10:48:37.797" v="13" actId="20577"/>
        <pc:sldMkLst>
          <pc:docMk/>
          <pc:sldMk cId="2784821086" sldId="288"/>
        </pc:sldMkLst>
        <pc:spChg chg="mod">
          <ac:chgData name="Claire Williams" userId="S::claire.williams@connahsquayhs.org.uk::fc640bbd-6ed4-4d10-b620-6e0c0153bb6c" providerId="AD" clId="Web-{E7D23863-2D3E-F0B8-6C80-0093CF557AD3}" dt="2024-06-26T10:48:37.797" v="13" actId="20577"/>
          <ac:spMkLst>
            <pc:docMk/>
            <pc:sldMk cId="2784821086" sldId="288"/>
            <ac:spMk id="4" creationId="{00000000-0000-0000-0000-000000000000}"/>
          </ac:spMkLst>
        </pc:spChg>
      </pc:sldChg>
      <pc:sldChg chg="modSp">
        <pc:chgData name="Claire Williams" userId="S::claire.williams@connahsquayhs.org.uk::fc640bbd-6ed4-4d10-b620-6e0c0153bb6c" providerId="AD" clId="Web-{E7D23863-2D3E-F0B8-6C80-0093CF557AD3}" dt="2024-06-26T10:57:58.038" v="70" actId="1076"/>
        <pc:sldMkLst>
          <pc:docMk/>
          <pc:sldMk cId="3686490725" sldId="289"/>
        </pc:sldMkLst>
        <pc:spChg chg="mod">
          <ac:chgData name="Claire Williams" userId="S::claire.williams@connahsquayhs.org.uk::fc640bbd-6ed4-4d10-b620-6e0c0153bb6c" providerId="AD" clId="Web-{E7D23863-2D3E-F0B8-6C80-0093CF557AD3}" dt="2024-06-26T10:57:58.038" v="70" actId="1076"/>
          <ac:spMkLst>
            <pc:docMk/>
            <pc:sldMk cId="3686490725" sldId="289"/>
            <ac:spMk id="2" creationId="{92C753A5-51E1-7A44-E9A0-95DE87F723AA}"/>
          </ac:spMkLst>
        </pc:spChg>
        <pc:spChg chg="mod">
          <ac:chgData name="Claire Williams" userId="S::claire.williams@connahsquayhs.org.uk::fc640bbd-6ed4-4d10-b620-6e0c0153bb6c" providerId="AD" clId="Web-{E7D23863-2D3E-F0B8-6C80-0093CF557AD3}" dt="2024-06-26T10:57:52.241" v="68" actId="1076"/>
          <ac:spMkLst>
            <pc:docMk/>
            <pc:sldMk cId="3686490725" sldId="289"/>
            <ac:spMk id="6" creationId="{25C07CEA-84F6-8C26-6F95-D4919D0C9E00}"/>
          </ac:spMkLst>
        </pc:spChg>
        <pc:spChg chg="mod">
          <ac:chgData name="Claire Williams" userId="S::claire.williams@connahsquayhs.org.uk::fc640bbd-6ed4-4d10-b620-6e0c0153bb6c" providerId="AD" clId="Web-{E7D23863-2D3E-F0B8-6C80-0093CF557AD3}" dt="2024-06-26T10:57:54.382" v="69" actId="1076"/>
          <ac:spMkLst>
            <pc:docMk/>
            <pc:sldMk cId="3686490725" sldId="289"/>
            <ac:spMk id="9" creationId="{EB471203-1AAC-9AB9-5F39-2F8AA3FA98B7}"/>
          </ac:spMkLst>
        </pc:spChg>
      </pc:sldChg>
      <pc:sldChg chg="modSp">
        <pc:chgData name="Claire Williams" userId="S::claire.williams@connahsquayhs.org.uk::fc640bbd-6ed4-4d10-b620-6e0c0153bb6c" providerId="AD" clId="Web-{E7D23863-2D3E-F0B8-6C80-0093CF557AD3}" dt="2024-06-26T10:56:27.657" v="62" actId="20577"/>
        <pc:sldMkLst>
          <pc:docMk/>
          <pc:sldMk cId="216081477" sldId="290"/>
        </pc:sldMkLst>
        <pc:spChg chg="mod">
          <ac:chgData name="Claire Williams" userId="S::claire.williams@connahsquayhs.org.uk::fc640bbd-6ed4-4d10-b620-6e0c0153bb6c" providerId="AD" clId="Web-{E7D23863-2D3E-F0B8-6C80-0093CF557AD3}" dt="2024-06-26T10:49:29.988" v="17" actId="20577"/>
          <ac:spMkLst>
            <pc:docMk/>
            <pc:sldMk cId="216081477" sldId="290"/>
            <ac:spMk id="2" creationId="{B77F1C2E-7359-4E67-E2F1-060331D23AB7}"/>
          </ac:spMkLst>
        </pc:spChg>
        <pc:spChg chg="mod">
          <ac:chgData name="Claire Williams" userId="S::claire.williams@connahsquayhs.org.uk::fc640bbd-6ed4-4d10-b620-6e0c0153bb6c" providerId="AD" clId="Web-{E7D23863-2D3E-F0B8-6C80-0093CF557AD3}" dt="2024-06-26T10:56:27.657" v="62" actId="20577"/>
          <ac:spMkLst>
            <pc:docMk/>
            <pc:sldMk cId="216081477" sldId="290"/>
            <ac:spMk id="4" creationId="{DF4B6647-26ED-AE4F-C7C6-F118FCC94D72}"/>
          </ac:spMkLst>
        </pc:spChg>
        <pc:spChg chg="mod">
          <ac:chgData name="Claire Williams" userId="S::claire.williams@connahsquayhs.org.uk::fc640bbd-6ed4-4d10-b620-6e0c0153bb6c" providerId="AD" clId="Web-{E7D23863-2D3E-F0B8-6C80-0093CF557AD3}" dt="2024-06-26T10:50:09.725" v="25"/>
          <ac:spMkLst>
            <pc:docMk/>
            <pc:sldMk cId="216081477" sldId="290"/>
            <ac:spMk id="7" creationId="{2E5624FB-155B-4395-46B6-A4D8F5D58C9A}"/>
          </ac:spMkLst>
        </pc:spChg>
        <pc:spChg chg="mod">
          <ac:chgData name="Claire Williams" userId="S::claire.williams@connahsquayhs.org.uk::fc640bbd-6ed4-4d10-b620-6e0c0153bb6c" providerId="AD" clId="Web-{E7D23863-2D3E-F0B8-6C80-0093CF557AD3}" dt="2024-06-26T10:49:57.490" v="24" actId="20577"/>
          <ac:spMkLst>
            <pc:docMk/>
            <pc:sldMk cId="216081477" sldId="290"/>
            <ac:spMk id="8" creationId="{D9F63377-DD1C-4BBD-5D28-6BF14622536D}"/>
          </ac:spMkLst>
        </pc:spChg>
      </pc:sldChg>
      <pc:sldChg chg="modSp">
        <pc:chgData name="Claire Williams" userId="S::claire.williams@connahsquayhs.org.uk::fc640bbd-6ed4-4d10-b620-6e0c0153bb6c" providerId="AD" clId="Web-{E7D23863-2D3E-F0B8-6C80-0093CF557AD3}" dt="2024-06-26T11:11:51.032" v="771" actId="20577"/>
        <pc:sldMkLst>
          <pc:docMk/>
          <pc:sldMk cId="2903779191" sldId="292"/>
        </pc:sldMkLst>
        <pc:spChg chg="mod">
          <ac:chgData name="Claire Williams" userId="S::claire.williams@connahsquayhs.org.uk::fc640bbd-6ed4-4d10-b620-6e0c0153bb6c" providerId="AD" clId="Web-{E7D23863-2D3E-F0B8-6C80-0093CF557AD3}" dt="2024-06-26T11:11:51.032" v="771" actId="20577"/>
          <ac:spMkLst>
            <pc:docMk/>
            <pc:sldMk cId="2903779191" sldId="292"/>
            <ac:spMk id="2" creationId="{7E6C883F-1227-F311-38A5-B4E17D09B7AB}"/>
          </ac:spMkLst>
        </pc:spChg>
        <pc:spChg chg="mod">
          <ac:chgData name="Claire Williams" userId="S::claire.williams@connahsquayhs.org.uk::fc640bbd-6ed4-4d10-b620-6e0c0153bb6c" providerId="AD" clId="Web-{E7D23863-2D3E-F0B8-6C80-0093CF557AD3}" dt="2024-06-26T11:01:12.426" v="226" actId="20577"/>
          <ac:spMkLst>
            <pc:docMk/>
            <pc:sldMk cId="2903779191" sldId="292"/>
            <ac:spMk id="4" creationId="{235860F6-C416-1E2E-120E-314D539F4A7E}"/>
          </ac:spMkLst>
        </pc:spChg>
        <pc:spChg chg="mod">
          <ac:chgData name="Claire Williams" userId="S::claire.williams@connahsquayhs.org.uk::fc640bbd-6ed4-4d10-b620-6e0c0153bb6c" providerId="AD" clId="Web-{E7D23863-2D3E-F0B8-6C80-0093CF557AD3}" dt="2024-06-26T11:08:51.286" v="537" actId="20577"/>
          <ac:spMkLst>
            <pc:docMk/>
            <pc:sldMk cId="2903779191" sldId="292"/>
            <ac:spMk id="9" creationId="{E5C5155A-67AA-9F8F-5734-B567AC294D97}"/>
          </ac:spMkLst>
        </pc:spChg>
        <pc:spChg chg="mod">
          <ac:chgData name="Claire Williams" userId="S::claire.williams@connahsquayhs.org.uk::fc640bbd-6ed4-4d10-b620-6e0c0153bb6c" providerId="AD" clId="Web-{E7D23863-2D3E-F0B8-6C80-0093CF557AD3}" dt="2024-06-26T11:09:48.727" v="622" actId="20577"/>
          <ac:spMkLst>
            <pc:docMk/>
            <pc:sldMk cId="2903779191" sldId="292"/>
            <ac:spMk id="10" creationId="{59B49D29-3501-5F1D-BF03-49B083B72B1A}"/>
          </ac:spMkLst>
        </pc:spChg>
        <pc:spChg chg="mod">
          <ac:chgData name="Claire Williams" userId="S::claire.williams@connahsquayhs.org.uk::fc640bbd-6ed4-4d10-b620-6e0c0153bb6c" providerId="AD" clId="Web-{E7D23863-2D3E-F0B8-6C80-0093CF557AD3}" dt="2024-06-26T11:11:47.766" v="770" actId="20577"/>
          <ac:spMkLst>
            <pc:docMk/>
            <pc:sldMk cId="2903779191" sldId="292"/>
            <ac:spMk id="11" creationId="{73CA8E55-50A9-4198-412B-A239F349004B}"/>
          </ac:spMkLst>
        </pc:spChg>
      </pc:sldChg>
    </pc:docChg>
  </pc:docChgLst>
  <pc:docChgLst>
    <pc:chgData name="Claire Williams" userId="S::claire.williams@connahsquayhs.org.uk::fc640bbd-6ed4-4d10-b620-6e0c0153bb6c" providerId="AD" clId="Web-{38A6789E-CE7E-9FE5-3379-B9A14C7079A3}"/>
    <pc:docChg chg="modSld">
      <pc:chgData name="Claire Williams" userId="S::claire.williams@connahsquayhs.org.uk::fc640bbd-6ed4-4d10-b620-6e0c0153bb6c" providerId="AD" clId="Web-{38A6789E-CE7E-9FE5-3379-B9A14C7079A3}" dt="2024-07-04T13:26:19.040" v="173" actId="20577"/>
      <pc:docMkLst>
        <pc:docMk/>
      </pc:docMkLst>
      <pc:sldChg chg="modSp">
        <pc:chgData name="Claire Williams" userId="S::claire.williams@connahsquayhs.org.uk::fc640bbd-6ed4-4d10-b620-6e0c0153bb6c" providerId="AD" clId="Web-{38A6789E-CE7E-9FE5-3379-B9A14C7079A3}" dt="2024-07-04T13:23:40.550" v="88" actId="20577"/>
        <pc:sldMkLst>
          <pc:docMk/>
          <pc:sldMk cId="216081477" sldId="290"/>
        </pc:sldMkLst>
        <pc:spChg chg="mod">
          <ac:chgData name="Claire Williams" userId="S::claire.williams@connahsquayhs.org.uk::fc640bbd-6ed4-4d10-b620-6e0c0153bb6c" providerId="AD" clId="Web-{38A6789E-CE7E-9FE5-3379-B9A14C7079A3}" dt="2024-07-04T13:22:48.188" v="78" actId="20577"/>
          <ac:spMkLst>
            <pc:docMk/>
            <pc:sldMk cId="216081477" sldId="290"/>
            <ac:spMk id="2" creationId="{B77F1C2E-7359-4E67-E2F1-060331D23AB7}"/>
          </ac:spMkLst>
        </pc:spChg>
        <pc:spChg chg="mod">
          <ac:chgData name="Claire Williams" userId="S::claire.williams@connahsquayhs.org.uk::fc640bbd-6ed4-4d10-b620-6e0c0153bb6c" providerId="AD" clId="Web-{38A6789E-CE7E-9FE5-3379-B9A14C7079A3}" dt="2024-07-04T13:23:23.440" v="82" actId="20577"/>
          <ac:spMkLst>
            <pc:docMk/>
            <pc:sldMk cId="216081477" sldId="290"/>
            <ac:spMk id="4" creationId="{DF4B6647-26ED-AE4F-C7C6-F118FCC94D72}"/>
          </ac:spMkLst>
        </pc:spChg>
        <pc:spChg chg="mod">
          <ac:chgData name="Claire Williams" userId="S::claire.williams@connahsquayhs.org.uk::fc640bbd-6ed4-4d10-b620-6e0c0153bb6c" providerId="AD" clId="Web-{38A6789E-CE7E-9FE5-3379-B9A14C7079A3}" dt="2024-07-04T13:23:40.550" v="88" actId="20577"/>
          <ac:spMkLst>
            <pc:docMk/>
            <pc:sldMk cId="216081477" sldId="290"/>
            <ac:spMk id="7" creationId="{2E5624FB-155B-4395-46B6-A4D8F5D58C9A}"/>
          </ac:spMkLst>
        </pc:spChg>
        <pc:spChg chg="mod">
          <ac:chgData name="Claire Williams" userId="S::claire.williams@connahsquayhs.org.uk::fc640bbd-6ed4-4d10-b620-6e0c0153bb6c" providerId="AD" clId="Web-{38A6789E-CE7E-9FE5-3379-B9A14C7079A3}" dt="2024-07-04T13:22:31.688" v="74" actId="20577"/>
          <ac:spMkLst>
            <pc:docMk/>
            <pc:sldMk cId="216081477" sldId="290"/>
            <ac:spMk id="8" creationId="{D9F63377-DD1C-4BBD-5D28-6BF14622536D}"/>
          </ac:spMkLst>
        </pc:spChg>
      </pc:sldChg>
      <pc:sldChg chg="modSp">
        <pc:chgData name="Claire Williams" userId="S::claire.williams@connahsquayhs.org.uk::fc640bbd-6ed4-4d10-b620-6e0c0153bb6c" providerId="AD" clId="Web-{38A6789E-CE7E-9FE5-3379-B9A14C7079A3}" dt="2024-07-04T13:26:19.040" v="173" actId="20577"/>
        <pc:sldMkLst>
          <pc:docMk/>
          <pc:sldMk cId="2903779191" sldId="292"/>
        </pc:sldMkLst>
        <pc:spChg chg="mod">
          <ac:chgData name="Claire Williams" userId="S::claire.williams@connahsquayhs.org.uk::fc640bbd-6ed4-4d10-b620-6e0c0153bb6c" providerId="AD" clId="Web-{38A6789E-CE7E-9FE5-3379-B9A14C7079A3}" dt="2024-07-04T13:24:04.285" v="104" actId="20577"/>
          <ac:spMkLst>
            <pc:docMk/>
            <pc:sldMk cId="2903779191" sldId="292"/>
            <ac:spMk id="2" creationId="{7E6C883F-1227-F311-38A5-B4E17D09B7AB}"/>
          </ac:spMkLst>
        </pc:spChg>
        <pc:spChg chg="mod">
          <ac:chgData name="Claire Williams" userId="S::claire.williams@connahsquayhs.org.uk::fc640bbd-6ed4-4d10-b620-6e0c0153bb6c" providerId="AD" clId="Web-{38A6789E-CE7E-9FE5-3379-B9A14C7079A3}" dt="2024-07-04T13:26:19.040" v="173" actId="20577"/>
          <ac:spMkLst>
            <pc:docMk/>
            <pc:sldMk cId="2903779191" sldId="292"/>
            <ac:spMk id="4" creationId="{235860F6-C416-1E2E-120E-314D539F4A7E}"/>
          </ac:spMkLst>
        </pc:spChg>
        <pc:spChg chg="mod">
          <ac:chgData name="Claire Williams" userId="S::claire.williams@connahsquayhs.org.uk::fc640bbd-6ed4-4d10-b620-6e0c0153bb6c" providerId="AD" clId="Web-{38A6789E-CE7E-9FE5-3379-B9A14C7079A3}" dt="2024-07-04T13:24:18.332" v="117" actId="20577"/>
          <ac:spMkLst>
            <pc:docMk/>
            <pc:sldMk cId="2903779191" sldId="292"/>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Issues of life and death</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a:xfrm>
            <a:off x="5404544" y="4723273"/>
            <a:ext cx="4939085" cy="2513055"/>
          </a:xfrm>
        </p:spPr>
        <p:txBody>
          <a:bodyPr lIns="180000" tIns="180000" rIns="180000" bIns="180000" anchor="t">
            <a:normAutofit/>
          </a:bodyPr>
          <a:lstStyle/>
          <a:p>
            <a:pPr fontAlgn="base"/>
            <a:endParaRPr lang="en-US" b="1"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a:xfrm>
            <a:off x="321240" y="1532297"/>
            <a:ext cx="4939201" cy="2513582"/>
          </a:xfrm>
        </p:spPr>
        <p:txBody>
          <a:bodyPr>
            <a:normAutofit fontScale="92500"/>
          </a:bodyPr>
          <a:lstStyle/>
          <a:p>
            <a:pPr fontAlgn="base"/>
            <a:r>
              <a:rPr lang="en-US" b="1" u="sng">
                <a:hlinkClick r:id="rId2"/>
              </a:rPr>
              <a:t>What matters statement 4: Human societies are complex and diverse, and shaped by human actions and beliefs.</a:t>
            </a:r>
            <a:r>
              <a:rPr lang="en-US"/>
              <a:t>​</a:t>
            </a:r>
          </a:p>
          <a:p>
            <a:pPr fontAlgn="base"/>
            <a:r>
              <a:rPr lang="en-US"/>
              <a:t>An appreciation of identity, heritage and cynefin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a:xfrm>
            <a:off x="5411124" y="1529249"/>
            <a:ext cx="4939201" cy="2513582"/>
          </a:xfrm>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68649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b="1" dirty="0">
                <a:latin typeface="Calibri"/>
                <a:cs typeface="Calibri"/>
              </a:rPr>
              <a:t>Ambitious, capable learners who: </a:t>
            </a:r>
            <a:r>
              <a:rPr lang="en-GB" sz="1100" dirty="0">
                <a:latin typeface="Calibri"/>
                <a:cs typeface="Calibri"/>
              </a:rPr>
              <a:t>set themselves high standards and seek and enjoy challenge and are building up a body of knowledge with skills to connect and apply that knowledge in different contexts </a:t>
            </a:r>
            <a:endParaRPr lang="en-US" sz="1100" dirty="0">
              <a:solidFill>
                <a:srgbClr val="000000"/>
              </a:solidFill>
              <a:latin typeface="Calibri"/>
              <a:cs typeface="Calibri"/>
            </a:endParaRPr>
          </a:p>
          <a:p>
            <a:r>
              <a:rPr lang="en-GB" sz="1100" b="1" dirty="0">
                <a:latin typeface="Calibri"/>
                <a:cs typeface="Calibri"/>
              </a:rPr>
              <a:t>Ethical, informed citizens</a:t>
            </a:r>
            <a:r>
              <a:rPr lang="en-GB" sz="1100" dirty="0">
                <a:latin typeface="Calibri"/>
                <a:cs typeface="Calibri"/>
              </a:rPr>
              <a:t> who understand and consider the impact of their actions when making choices and acting, and are ready to be citizens of Wales and the world. </a:t>
            </a:r>
            <a:endParaRPr lang="en-US" sz="1100" dirty="0">
              <a:solidFill>
                <a:srgbClr val="000000"/>
              </a:solidFill>
              <a:latin typeface="Calibri"/>
              <a:cs typeface="Calibri"/>
            </a:endParaRPr>
          </a:p>
          <a:p>
            <a:r>
              <a:rPr lang="en-GB" sz="1100" b="1" dirty="0">
                <a:latin typeface="Calibri"/>
                <a:cs typeface="Calibri"/>
              </a:rPr>
              <a:t>Enterprising, creative contributors who:</a:t>
            </a:r>
            <a:r>
              <a:rPr lang="en-GB" sz="1100" dirty="0">
                <a:latin typeface="Calibri"/>
                <a:cs typeface="Calibri"/>
              </a:rPr>
              <a:t> connect and apply their knowledge and skills to create ideas, lead and play different roles in teams effectively and responsibly, while expressing ideas and emotions through different media giving of their energy and skills so that other people will benefit. </a:t>
            </a:r>
            <a:endParaRPr lang="en-US" sz="1100" dirty="0">
              <a:solidFill>
                <a:srgbClr val="000000"/>
              </a:solidFill>
              <a:latin typeface="Calibri"/>
              <a:cs typeface="Calibri"/>
            </a:endParaRPr>
          </a:p>
          <a:p>
            <a:r>
              <a:rPr lang="en-GB" sz="1100" b="1" dirty="0">
                <a:latin typeface="Calibri"/>
                <a:cs typeface="Calibri"/>
              </a:rPr>
              <a:t>Healthy, confident individuals</a:t>
            </a:r>
            <a:r>
              <a:rPr lang="en-GB" sz="1100" dirty="0">
                <a:latin typeface="Calibri"/>
                <a:cs typeface="Calibri"/>
              </a:rPr>
              <a:t> who are building their mental and emotional well-being by developing confidence, resilience empathy, and are ready to lead fulfilling lives as valued members of society. </a:t>
            </a:r>
            <a:endParaRPr lang="en-US" dirty="0"/>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lnSpcReduction="10000"/>
          </a:bodyPr>
          <a:lstStyle/>
          <a:p>
            <a:pPr>
              <a:lnSpc>
                <a:spcPct val="107000"/>
              </a:lnSpc>
              <a:spcBef>
                <a:spcPts val="0"/>
              </a:spcBef>
              <a:spcAft>
                <a:spcPts val="800"/>
              </a:spcAft>
            </a:pPr>
            <a:r>
              <a:rPr lang="en-GB" sz="1100" b="1" dirty="0">
                <a:solidFill>
                  <a:srgbClr val="000000"/>
                </a:solidFill>
                <a:latin typeface="Calibri"/>
                <a:cs typeface="Calibri"/>
              </a:rPr>
              <a:t>Listening:</a:t>
            </a:r>
            <a:r>
              <a:rPr lang="en-GB" sz="1100" dirty="0">
                <a:solidFill>
                  <a:srgbClr val="000000"/>
                </a:solidFill>
                <a:latin typeface="Calibri"/>
                <a:cs typeface="Calibri"/>
              </a:rPr>
              <a:t> I can listen to gain different people's views and ideas on various subjects, using them to arrive at my own conclusions.  </a:t>
            </a:r>
            <a:endParaRPr lang="en-US" sz="1100" dirty="0">
              <a:solidFill>
                <a:srgbClr val="000000"/>
              </a:solidFill>
              <a:latin typeface="Calibri"/>
              <a:cs typeface="Calibri"/>
            </a:endParaRPr>
          </a:p>
          <a:p>
            <a:pPr>
              <a:lnSpc>
                <a:spcPct val="107000"/>
              </a:lnSpc>
              <a:spcBef>
                <a:spcPts val="0"/>
              </a:spcBef>
              <a:spcAft>
                <a:spcPts val="800"/>
              </a:spcAft>
            </a:pPr>
            <a:r>
              <a:rPr lang="en-GB" sz="1100" b="1" dirty="0">
                <a:solidFill>
                  <a:srgbClr val="000000"/>
                </a:solidFill>
                <a:latin typeface="Calibri"/>
                <a:cs typeface="Calibri"/>
              </a:rPr>
              <a:t>Reading:</a:t>
            </a:r>
            <a:r>
              <a:rPr lang="en-GB" sz="1100" dirty="0">
                <a:solidFill>
                  <a:srgbClr val="000000"/>
                </a:solidFill>
                <a:latin typeface="Calibri"/>
                <a:cs typeface="Calibri"/>
              </a:rPr>
              <a:t> I can distinguish between facts/evidence and bias/arguments.  </a:t>
            </a:r>
            <a:endParaRPr lang="en-US" sz="1100" dirty="0">
              <a:solidFill>
                <a:srgbClr val="000000"/>
              </a:solidFill>
              <a:latin typeface="Calibri"/>
              <a:cs typeface="Calibri"/>
            </a:endParaRPr>
          </a:p>
          <a:p>
            <a:pPr>
              <a:lnSpc>
                <a:spcPct val="107000"/>
              </a:lnSpc>
              <a:spcBef>
                <a:spcPts val="0"/>
              </a:spcBef>
              <a:spcAft>
                <a:spcPts val="800"/>
              </a:spcAft>
            </a:pPr>
            <a:r>
              <a:rPr lang="en-GB" sz="1100" dirty="0">
                <a:solidFill>
                  <a:srgbClr val="000000"/>
                </a:solidFill>
                <a:latin typeface="Calibri"/>
                <a:cs typeface="Calibri"/>
              </a:rPr>
              <a:t>I can summarise, synthesise and analyse information to gain in-depth understanding, e.g. of causes, consequences, patterns, using different sources.  </a:t>
            </a:r>
            <a:endParaRPr lang="en-US" sz="1100" dirty="0">
              <a:solidFill>
                <a:srgbClr val="000000"/>
              </a:solidFill>
              <a:latin typeface="Calibri"/>
              <a:cs typeface="Calibri"/>
            </a:endParaRPr>
          </a:p>
          <a:p>
            <a:pPr>
              <a:lnSpc>
                <a:spcPct val="107000"/>
              </a:lnSpc>
              <a:spcBef>
                <a:spcPts val="0"/>
              </a:spcBef>
              <a:spcAft>
                <a:spcPts val="800"/>
              </a:spcAft>
            </a:pPr>
            <a:r>
              <a:rPr lang="en-GB" sz="1100" b="1" dirty="0">
                <a:solidFill>
                  <a:srgbClr val="000000"/>
                </a:solidFill>
                <a:latin typeface="Calibri"/>
                <a:cs typeface="Calibri"/>
              </a:rPr>
              <a:t>Speaking</a:t>
            </a:r>
            <a:r>
              <a:rPr lang="en-GB" sz="1100" dirty="0">
                <a:solidFill>
                  <a:srgbClr val="000000"/>
                </a:solidFill>
                <a:latin typeface="Calibri"/>
                <a:cs typeface="Calibri"/>
              </a:rPr>
              <a:t>: I can respond to others' points of view with confidence and sensitivity, summarising and evaluating what I have heard, read or seen.  </a:t>
            </a:r>
            <a:endParaRPr lang="en-US" sz="1100" dirty="0">
              <a:solidFill>
                <a:srgbClr val="000000"/>
              </a:solidFill>
              <a:latin typeface="Calibri"/>
              <a:cs typeface="Calibri"/>
            </a:endParaRPr>
          </a:p>
          <a:p>
            <a:pPr>
              <a:lnSpc>
                <a:spcPct val="107000"/>
              </a:lnSpc>
              <a:spcBef>
                <a:spcPts val="0"/>
              </a:spcBef>
              <a:spcAft>
                <a:spcPts val="800"/>
              </a:spcAft>
            </a:pPr>
            <a:r>
              <a:rPr lang="en-GB" sz="1100" b="1" dirty="0">
                <a:solidFill>
                  <a:srgbClr val="000000"/>
                </a:solidFill>
                <a:latin typeface="Calibri"/>
                <a:cs typeface="Calibri"/>
              </a:rPr>
              <a:t>Writing</a:t>
            </a:r>
            <a:r>
              <a:rPr lang="en-GB" sz="1100" dirty="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lnSpcReduction="10000"/>
          </a:bodyPr>
          <a:lstStyle/>
          <a:p>
            <a:r>
              <a:rPr lang="en-US" sz="1200" b="1" dirty="0">
                <a:latin typeface="Segoe UI"/>
                <a:cs typeface="Segoe UI"/>
              </a:rPr>
              <a:t>Personal effectiveness</a:t>
            </a:r>
            <a:r>
              <a:rPr lang="en-US" sz="1200" dirty="0">
                <a:latin typeface="Segoe UI"/>
                <a:cs typeface="Segoe UI"/>
              </a:rPr>
              <a:t>  - Encouraging teamwork and being a reliable contributor by </a:t>
            </a:r>
            <a:r>
              <a:rPr lang="en-US" sz="1200" dirty="0" err="1">
                <a:latin typeface="Segoe UI"/>
                <a:cs typeface="Segoe UI"/>
              </a:rPr>
              <a:t>organising</a:t>
            </a:r>
            <a:r>
              <a:rPr lang="en-US" sz="1200" dirty="0">
                <a:latin typeface="Segoe UI"/>
                <a:cs typeface="Segoe UI"/>
              </a:rPr>
              <a:t> and carrying out enquiries. Evaluating, justifying and expressing considered responses in a variety of ways </a:t>
            </a:r>
            <a:endParaRPr lang="en-US" sz="1200" dirty="0">
              <a:solidFill>
                <a:srgbClr val="000000"/>
              </a:solidFill>
              <a:latin typeface="Segoe UI"/>
              <a:cs typeface="Segoe UI"/>
            </a:endParaRPr>
          </a:p>
          <a:p>
            <a:r>
              <a:rPr lang="en-US" sz="1200" b="1">
                <a:latin typeface="Segoe UI"/>
                <a:cs typeface="Segoe UI"/>
              </a:rPr>
              <a:t>Creativity and innovation</a:t>
            </a:r>
            <a:r>
              <a:rPr lang="en-US" sz="1200">
                <a:latin typeface="Segoe UI"/>
                <a:cs typeface="Segoe UI"/>
              </a:rPr>
              <a:t>  - Encouraging the presentation of information and findings in creative and innovative ways, and imagining possible futures based on the evidence. </a:t>
            </a:r>
            <a:endParaRPr lang="en-US" sz="1200">
              <a:solidFill>
                <a:srgbClr val="000000"/>
              </a:solidFill>
              <a:latin typeface="Segoe UI"/>
              <a:cs typeface="Segoe UI"/>
            </a:endParaRPr>
          </a:p>
          <a:p>
            <a:r>
              <a:rPr lang="en-US" sz="1200" b="1">
                <a:latin typeface="Segoe UI"/>
                <a:cs typeface="Segoe UI"/>
              </a:rPr>
              <a:t>Planning and </a:t>
            </a:r>
            <a:r>
              <a:rPr lang="en-US" sz="1200" b="1" err="1">
                <a:latin typeface="Segoe UI"/>
                <a:cs typeface="Segoe UI"/>
              </a:rPr>
              <a:t>organising</a:t>
            </a:r>
            <a:r>
              <a:rPr lang="en-US" sz="1200">
                <a:latin typeface="Segoe UI"/>
                <a:cs typeface="Segoe UI"/>
              </a:rPr>
              <a:t>  - Encouraging the planning and </a:t>
            </a:r>
            <a:r>
              <a:rPr lang="en-US" sz="1200" err="1">
                <a:latin typeface="Segoe UI"/>
                <a:cs typeface="Segoe UI"/>
              </a:rPr>
              <a:t>organising</a:t>
            </a:r>
            <a:r>
              <a:rPr lang="en-US" sz="1200">
                <a:latin typeface="Segoe UI"/>
                <a:cs typeface="Segoe UI"/>
              </a:rPr>
              <a:t> of investigations, setting aims, objectives and success criteria, gathering and </a:t>
            </a:r>
            <a:r>
              <a:rPr lang="en-US" sz="1200" err="1">
                <a:latin typeface="Segoe UI"/>
                <a:cs typeface="Segoe UI"/>
              </a:rPr>
              <a:t>utilising</a:t>
            </a:r>
            <a:r>
              <a:rPr lang="en-US" sz="1200">
                <a:latin typeface="Segoe UI"/>
                <a:cs typeface="Segoe UI"/>
              </a:rPr>
              <a:t> a range of evidence, and reflecting on methods. </a:t>
            </a:r>
            <a:endParaRPr lang="en-US" sz="1200">
              <a:solidFill>
                <a:srgbClr val="000000"/>
              </a:solidFill>
              <a:latin typeface="Segoe UI"/>
              <a:cs typeface="Segoe UI"/>
            </a:endParaRPr>
          </a:p>
          <a:p>
            <a:r>
              <a:rPr lang="en-US" sz="1200" b="1" dirty="0">
                <a:latin typeface="Segoe UI"/>
                <a:cs typeface="Segoe UI"/>
              </a:rPr>
              <a:t>Critical thinking and problem-solving</a:t>
            </a:r>
            <a:r>
              <a:rPr lang="en-US" sz="1200" dirty="0">
                <a:latin typeface="Segoe UI"/>
                <a:cs typeface="Segoe UI"/>
              </a:rPr>
              <a:t>  - Developing the ability to think analytically and understand the past and present as well as to imagine possible futures. </a:t>
            </a:r>
            <a:endParaRPr lang="en-US"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285750" indent="-285750">
              <a:lnSpc>
                <a:spcPct val="100000"/>
              </a:lnSpc>
              <a:spcBef>
                <a:spcPts val="0"/>
              </a:spcBef>
              <a:buFont typeface="Arial,Sans-Serif"/>
              <a:buChar char="•"/>
            </a:pPr>
            <a:r>
              <a:rPr lang="en-US" sz="1200" b="1" dirty="0">
                <a:solidFill>
                  <a:srgbClr val="000000"/>
                </a:solidFill>
                <a:latin typeface="Calibri"/>
                <a:cs typeface="Calibri"/>
              </a:rPr>
              <a:t>Promote critical thinking</a:t>
            </a:r>
            <a:r>
              <a:rPr lang="en-US" sz="1200" dirty="0">
                <a:solidFill>
                  <a:srgbClr val="000000"/>
                </a:solidFill>
                <a:latin typeface="Calibri"/>
                <a:cs typeface="Calibri"/>
              </a:rPr>
              <a:t>: learners will identify and evaluate different beliefs about ethical issues and make a judgement.</a:t>
            </a:r>
          </a:p>
          <a:p>
            <a:pPr marL="285750" indent="-285750">
              <a:lnSpc>
                <a:spcPct val="100000"/>
              </a:lnSpc>
              <a:spcBef>
                <a:spcPts val="0"/>
              </a:spcBef>
              <a:buFont typeface="Arial,Sans-Serif"/>
              <a:buChar char="•"/>
            </a:pPr>
            <a:r>
              <a:rPr lang="en-US" sz="1200" b="1" dirty="0">
                <a:solidFill>
                  <a:srgbClr val="000000"/>
                </a:solidFill>
                <a:latin typeface="Calibri"/>
                <a:cs typeface="Calibri"/>
              </a:rPr>
              <a:t>Use A4L to accelerate progress: </a:t>
            </a:r>
            <a:r>
              <a:rPr lang="en-US" sz="1200" dirty="0">
                <a:solidFill>
                  <a:srgbClr val="000000"/>
                </a:solidFill>
                <a:latin typeface="Calibri"/>
                <a:cs typeface="Calibri"/>
              </a:rPr>
              <a:t>learners will have the opportunity to engage with evidence and evaluate the different beliefs around the issues of life and death and compare their opinion with the main world religious views.</a:t>
            </a:r>
          </a:p>
          <a:p>
            <a:pPr marL="285750" indent="-285750">
              <a:lnSpc>
                <a:spcPct val="100000"/>
              </a:lnSpc>
              <a:spcBef>
                <a:spcPts val="0"/>
              </a:spcBef>
              <a:buFont typeface="Arial,Sans-Serif"/>
              <a:buChar char="•"/>
            </a:pPr>
            <a:r>
              <a:rPr lang="en-US" sz="1200" b="1" dirty="0">
                <a:solidFill>
                  <a:srgbClr val="000000"/>
                </a:solidFill>
                <a:latin typeface="Calibri"/>
                <a:cs typeface="Calibri"/>
              </a:rPr>
              <a:t>Make connections</a:t>
            </a:r>
            <a:r>
              <a:rPr lang="en-US" sz="1200" dirty="0">
                <a:solidFill>
                  <a:srgbClr val="000000"/>
                </a:solidFill>
                <a:latin typeface="Calibri"/>
                <a:cs typeface="Calibri"/>
              </a:rPr>
              <a:t>: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200" b="1" dirty="0">
                <a:solidFill>
                  <a:srgbClr val="000000"/>
                </a:solidFill>
                <a:latin typeface="Calibri"/>
                <a:cs typeface="Calibri"/>
              </a:rPr>
              <a:t>Build on previous knowledge</a:t>
            </a:r>
            <a:r>
              <a:rPr lang="en-US" sz="1200" dirty="0">
                <a:solidFill>
                  <a:srgbClr val="000000"/>
                </a:solidFill>
                <a:latin typeface="Calibri"/>
                <a:cs typeface="Calibri"/>
              </a:rPr>
              <a:t>: use their knowledge of year 7 and year 8 to build  on what they know already. </a:t>
            </a:r>
          </a:p>
          <a:p>
            <a:pPr marL="285750" indent="-285750">
              <a:lnSpc>
                <a:spcPct val="100000"/>
              </a:lnSpc>
              <a:spcBef>
                <a:spcPts val="0"/>
              </a:spcBef>
              <a:buFont typeface="Arial,Sans-Serif"/>
              <a:buChar char="•"/>
            </a:pPr>
            <a:r>
              <a:rPr lang="en-US" sz="1200" b="1" dirty="0">
                <a:solidFill>
                  <a:srgbClr val="000000"/>
                </a:solidFill>
                <a:latin typeface="Calibri"/>
                <a:cs typeface="Calibri"/>
              </a:rPr>
              <a:t>Create authentic contexts for learning</a:t>
            </a:r>
            <a:r>
              <a:rPr lang="en-US" sz="1200" dirty="0">
                <a:solidFill>
                  <a:srgbClr val="000000"/>
                </a:solidFill>
                <a:latin typeface="Calibri"/>
                <a:cs typeface="Calibri"/>
              </a:rPr>
              <a:t>: use local and Welsh examples of religion within the community. </a:t>
            </a:r>
          </a:p>
          <a:p>
            <a:pPr marL="285750" indent="-285750">
              <a:lnSpc>
                <a:spcPct val="100000"/>
              </a:lnSpc>
              <a:spcBef>
                <a:spcPts val="0"/>
              </a:spcBef>
              <a:buFont typeface="Arial,Sans-Serif"/>
              <a:buChar char="•"/>
            </a:pPr>
            <a:r>
              <a:rPr lang="en-US" sz="1200" b="1" dirty="0">
                <a:solidFill>
                  <a:srgbClr val="000000"/>
                </a:solidFill>
                <a:latin typeface="Calibri"/>
                <a:cs typeface="Calibri"/>
              </a:rPr>
              <a:t>Work collaboratively </a:t>
            </a:r>
            <a:r>
              <a:rPr lang="en-US" sz="1200" dirty="0">
                <a:solidFill>
                  <a:srgbClr val="000000"/>
                </a:solidFill>
                <a:latin typeface="Calibri"/>
                <a:cs typeface="Calibri"/>
              </a:rPr>
              <a:t>to investigate what the class believe about ethical issues such as abortion and euthanasia. </a:t>
            </a:r>
            <a:endParaRPr lang="en-US" dirty="0"/>
          </a:p>
          <a:p>
            <a:endParaRPr lang="en-US" dirty="0">
              <a:solidFill>
                <a:srgbClr val="FF0000"/>
              </a:solidFill>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1608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r>
              <a:rPr lang="en-US"/>
              <a:t>They will show a greater independence in finding suitable information, making informed predictions and hypotheses, and making judgments including about reliability and utility.</a:t>
            </a:r>
            <a:endParaRPr lang="en-US" sz="8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r>
              <a:rPr lang="en-US"/>
              <a:t>Learners increasingly develop the capacity to </a:t>
            </a:r>
            <a:r>
              <a:rPr lang="en-US" err="1"/>
              <a:t>organise</a:t>
            </a:r>
            <a:r>
              <a:rPr lang="en-US"/>
              <a:t> and make links across propositional knowledge, to identify and develop more powerful concepts related to the area of study, and to make supported judgements in more complex contexts</a:t>
            </a:r>
            <a:endParaRPr lang="en-US" sz="8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fontAlgn="base"/>
            <a:r>
              <a:rPr lang="en-US" sz="1100" dirty="0">
                <a:latin typeface="MASSILIA VF"/>
              </a:rPr>
              <a:t>As they move through the continuum of learning, learners have an increased understanding of the defining features of history and geography and how these can be brought together to provide different lenses through which to view issues and address questions or problems.​</a:t>
            </a:r>
          </a:p>
          <a:p>
            <a:pPr fontAlgn="base"/>
            <a:r>
              <a:rPr lang="en-US" sz="1100" dirty="0">
                <a:latin typeface="MASSILIA VF"/>
              </a:rPr>
              <a:t>Looking at different types of evidence primary and secondary​</a:t>
            </a:r>
          </a:p>
          <a:p>
            <a:pPr fontAlgn="base"/>
            <a:r>
              <a:rPr lang="en-US" sz="1100" dirty="0">
                <a:latin typeface="MASSILIA VF"/>
              </a:rPr>
              <a:t>Looking at chronology ​</a:t>
            </a:r>
          </a:p>
          <a:p>
            <a:pPr fontAlgn="base"/>
            <a:r>
              <a:rPr lang="en-US" sz="1100" dirty="0">
                <a:latin typeface="MASSILIA VF"/>
              </a:rPr>
              <a:t>Looking at change and continuity.</a:t>
            </a:r>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r>
              <a:rPr lang="en-US"/>
              <a:t>As they progress, learners will be continually refining and developing a growing sophistication of key disciplinary skills, such as extended writing relating to enquiry such as framing questions and using evidence to construct and support an answer.</a:t>
            </a:r>
            <a:endParaRPr lang="en-US" sz="8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1100"/>
              <a:t>As learners progress, they will be able to make links within and between periods and places, identifying similarities and differences, changes and continuities, and use the understanding of concepts to identify connections between new and previous learning. For example year 8 units on 'Empire and Slave Trade', 'Industrial Revolution' and year 7 'Timeline Challenge'.  Learners will also continue to develop their extended writing and source handling skills.</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49563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solidFill>
                  <a:srgbClr val="1F1F1F"/>
                </a:solidFill>
                <a:latin typeface="Arial"/>
                <a:cs typeface="Arial"/>
              </a:rPr>
              <a:t>I can form and express opinions about something that is important to me, considering my own ideas, feelings and those of others.</a:t>
            </a:r>
            <a:endParaRPr lang="en-US" dirty="0"/>
          </a:p>
          <a:p>
            <a:r>
              <a:rPr lang="en-US" dirty="0">
                <a:solidFill>
                  <a:srgbClr val="1F1F1F"/>
                </a:solidFill>
                <a:latin typeface="Arial"/>
                <a:cs typeface="Arial"/>
              </a:rPr>
              <a:t>I can </a:t>
            </a:r>
            <a:r>
              <a:rPr lang="en-US" dirty="0" err="1">
                <a:solidFill>
                  <a:srgbClr val="1F1F1F"/>
                </a:solidFill>
                <a:latin typeface="Arial"/>
                <a:cs typeface="Arial"/>
              </a:rPr>
              <a:t>recognise</a:t>
            </a:r>
            <a:r>
              <a:rPr lang="en-US" dirty="0">
                <a:solidFill>
                  <a:srgbClr val="1F1F1F"/>
                </a:solidFill>
                <a:latin typeface="Arial"/>
                <a:cs typeface="Arial"/>
              </a:rPr>
              <a:t> and explain that my opinions and the opinions of others have value.</a:t>
            </a:r>
            <a:endParaRPr lang="en-US" dirty="0"/>
          </a:p>
          <a:p>
            <a:r>
              <a:rPr lang="en-US" dirty="0">
                <a:solidFill>
                  <a:srgbClr val="1F1F1F"/>
                </a:solidFill>
                <a:latin typeface="Arial"/>
                <a:cs typeface="Arial"/>
              </a:rPr>
              <a:t>I can </a:t>
            </a:r>
            <a:r>
              <a:rPr lang="en-US" dirty="0" err="1">
                <a:solidFill>
                  <a:srgbClr val="1F1F1F"/>
                </a:solidFill>
                <a:latin typeface="Arial"/>
                <a:cs typeface="Arial"/>
              </a:rPr>
              <a:t>recognise</a:t>
            </a:r>
            <a:r>
              <a:rPr lang="en-US" dirty="0">
                <a:solidFill>
                  <a:srgbClr val="1F1F1F"/>
                </a:solidFill>
                <a:latin typeface="Arial"/>
                <a:cs typeface="Arial"/>
              </a:rPr>
              <a:t> that opinions may change over time.</a:t>
            </a:r>
            <a:endParaRPr lang="en-US" dirty="0"/>
          </a:p>
          <a:p>
            <a:r>
              <a:rPr lang="en-US" dirty="0">
                <a:solidFill>
                  <a:srgbClr val="1F1F1F"/>
                </a:solidFill>
                <a:latin typeface="Arial"/>
                <a:cs typeface="Arial"/>
              </a:rPr>
              <a:t>I am beginning to </a:t>
            </a:r>
            <a:r>
              <a:rPr lang="en-US" dirty="0" err="1">
                <a:solidFill>
                  <a:srgbClr val="1F1F1F"/>
                </a:solidFill>
                <a:latin typeface="Arial"/>
                <a:cs typeface="Arial"/>
              </a:rPr>
              <a:t>recognise</a:t>
            </a:r>
            <a:r>
              <a:rPr lang="en-US" dirty="0">
                <a:solidFill>
                  <a:srgbClr val="1F1F1F"/>
                </a:solidFill>
                <a:latin typeface="Arial"/>
                <a:cs typeface="Arial"/>
              </a:rPr>
              <a:t> other people’s feelings and viewpoints about familiar events or experiences.</a:t>
            </a:r>
            <a:endParaRPr lang="en-US" dirty="0"/>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800" dirty="0">
                <a:solidFill>
                  <a:srgbClr val="1F1F1F"/>
                </a:solidFill>
                <a:latin typeface="Arial"/>
                <a:cs typeface="Arial"/>
              </a:rPr>
              <a:t>I can form, express and discuss my own opinions on a range of issues after considering evidence and the views of others.</a:t>
            </a:r>
            <a:endParaRPr lang="en-US" sz="1800" dirty="0"/>
          </a:p>
          <a:p>
            <a:r>
              <a:rPr lang="en-US" sz="1800" dirty="0">
                <a:solidFill>
                  <a:srgbClr val="1F1F1F"/>
                </a:solidFill>
                <a:latin typeface="Arial"/>
                <a:cs typeface="Arial"/>
              </a:rPr>
              <a:t>I can </a:t>
            </a:r>
            <a:r>
              <a:rPr lang="en-US" sz="1800" i="1" dirty="0">
                <a:solidFill>
                  <a:srgbClr val="0360A6"/>
                </a:solidFill>
                <a:latin typeface="Arial"/>
                <a:cs typeface="Arial"/>
              </a:rPr>
              <a:t>infer</a:t>
            </a:r>
            <a:r>
              <a:rPr lang="en-US" sz="1800" dirty="0">
                <a:solidFill>
                  <a:srgbClr val="1F1F1F"/>
                </a:solidFill>
                <a:latin typeface="Arial"/>
                <a:cs typeface="Arial"/>
              </a:rPr>
              <a:t> and compare people’s opinions, viewpoints and interpretations from sources and evidence.</a:t>
            </a:r>
            <a:endParaRPr lang="en-US" sz="1800" dirty="0"/>
          </a:p>
          <a:p>
            <a:r>
              <a:rPr lang="en-US" sz="1600" dirty="0">
                <a:solidFill>
                  <a:srgbClr val="1F1F1F"/>
                </a:solidFill>
                <a:latin typeface="Arial"/>
                <a:cs typeface="Arial"/>
              </a:rPr>
              <a:t>I can begin to understand that interpretations are influenced by identity, experiences, viewpoints and beliefs</a:t>
            </a:r>
            <a:endParaRPr lang="en-US" sz="1600" dirty="0"/>
          </a:p>
          <a:p>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600" dirty="0">
                <a:solidFill>
                  <a:srgbClr val="1F1F1F"/>
                </a:solidFill>
                <a:latin typeface="Arial"/>
                <a:cs typeface="Arial"/>
              </a:rPr>
              <a:t>I can express, discuss and justify my personal opinions and understand that </a:t>
            </a:r>
            <a:r>
              <a:rPr lang="en-US" sz="1600" i="1" dirty="0">
                <a:solidFill>
                  <a:srgbClr val="0360A6"/>
                </a:solidFill>
                <a:latin typeface="Arial"/>
                <a:cs typeface="Arial"/>
              </a:rPr>
              <a:t>interpretations</a:t>
            </a:r>
            <a:r>
              <a:rPr lang="en-US" sz="1600" dirty="0">
                <a:solidFill>
                  <a:srgbClr val="1F1F1F"/>
                </a:solidFill>
                <a:latin typeface="Arial"/>
                <a:cs typeface="Arial"/>
              </a:rPr>
              <a:t> can change over time, especially in the light of new evidence or when approached from a different perspective.</a:t>
            </a:r>
            <a:endParaRPr lang="en-US" sz="1600" dirty="0"/>
          </a:p>
          <a:p>
            <a:r>
              <a:rPr lang="en-US" sz="1600" dirty="0">
                <a:solidFill>
                  <a:srgbClr val="1F1F1F"/>
                </a:solidFill>
                <a:latin typeface="Arial"/>
                <a:cs typeface="Arial"/>
              </a:rPr>
              <a:t>I can </a:t>
            </a:r>
            <a:r>
              <a:rPr lang="en-US" sz="1600" i="1" dirty="0">
                <a:solidFill>
                  <a:srgbClr val="0360A6"/>
                </a:solidFill>
                <a:latin typeface="Arial"/>
                <a:cs typeface="Arial"/>
              </a:rPr>
              <a:t>infer</a:t>
            </a:r>
            <a:r>
              <a:rPr lang="en-US" sz="1600" dirty="0">
                <a:solidFill>
                  <a:srgbClr val="1F1F1F"/>
                </a:solidFill>
                <a:latin typeface="Arial"/>
                <a:cs typeface="Arial"/>
              </a:rPr>
              <a:t> and evaluate opinions, viewpoints and interpretations from a range of sources and evidence in order to develop my own informed judgements.</a:t>
            </a:r>
            <a:endParaRPr lang="en-US" sz="16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fontAlgn="base"/>
            <a:r>
              <a:rPr lang="en-US" sz="1600" dirty="0">
                <a:latin typeface="MASSILIA VF"/>
              </a:rPr>
              <a:t>Extended writing-PEEL.</a:t>
            </a:r>
          </a:p>
          <a:p>
            <a:r>
              <a:rPr lang="en-US" sz="1600" dirty="0">
                <a:latin typeface="MASSILIA VF"/>
              </a:rPr>
              <a:t>Quote analysis and evaluation. </a:t>
            </a:r>
          </a:p>
          <a:p>
            <a:r>
              <a:rPr lang="en-US" sz="1600" dirty="0">
                <a:latin typeface="MASSILIA VF"/>
              </a:rPr>
              <a:t>SC-use of key words, comparing and contrasting between and within religion. </a:t>
            </a:r>
          </a:p>
          <a:p>
            <a:r>
              <a:rPr lang="en-US" sz="1600" dirty="0">
                <a:latin typeface="MASSILIA VF"/>
              </a:rPr>
              <a:t>Understanding the role of founders in the religion and to reference in writing.</a:t>
            </a:r>
            <a:endParaRPr lang="en-US" sz="16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lnSpcReduction="10000"/>
          </a:bodyPr>
          <a:lstStyle/>
          <a:p>
            <a:pPr fontAlgn="base"/>
            <a:r>
              <a:rPr lang="en-US" dirty="0">
                <a:latin typeface="MASSILIA VF"/>
              </a:rPr>
              <a:t>To know the arguments for and against abortion.</a:t>
            </a:r>
          </a:p>
          <a:p>
            <a:endParaRPr lang="en-US" dirty="0"/>
          </a:p>
          <a:p>
            <a:r>
              <a:rPr lang="en-US" dirty="0">
                <a:latin typeface="MASSILIA VF"/>
              </a:rPr>
              <a:t>To evaluate the arguments for and against abortion.</a:t>
            </a:r>
            <a:endParaRPr lang="en-US" dirty="0"/>
          </a:p>
          <a:p>
            <a:endParaRPr lang="en-US" dirty="0"/>
          </a:p>
          <a:p>
            <a:r>
              <a:rPr lang="en-US" dirty="0">
                <a:latin typeface="MASSILIA VF"/>
              </a:rPr>
              <a:t>To know the religious beliefs around the issue of abortion. </a:t>
            </a:r>
            <a:endParaRPr lang="en-US" dirty="0"/>
          </a:p>
          <a:p>
            <a:endParaRPr lang="en-US" dirty="0"/>
          </a:p>
          <a:p>
            <a:r>
              <a:rPr lang="en-US">
                <a:latin typeface="MASSILIA VF"/>
              </a:rPr>
              <a:t>To write a discussion around the ethical issue </a:t>
            </a:r>
            <a:r>
              <a:rPr lang="en-US" dirty="0">
                <a:latin typeface="MASSILIA VF"/>
              </a:rPr>
              <a:t>of abortion. </a:t>
            </a:r>
            <a:endParaRPr lang="en-US"/>
          </a:p>
          <a:p>
            <a:endParaRPr lang="en-US" dirty="0"/>
          </a:p>
          <a:p>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fontAlgn="base"/>
            <a:r>
              <a:rPr lang="en-GB">
                <a:latin typeface="MASSILIA VF"/>
              </a:rPr>
              <a:t>​</a:t>
            </a:r>
            <a:r>
              <a:rPr lang="en-US" b="1">
                <a:latin typeface="MASSILIA VF"/>
              </a:rPr>
              <a:t>Enquiry</a:t>
            </a:r>
            <a:r>
              <a:rPr lang="en-US">
                <a:latin typeface="MASSILIA VF"/>
              </a:rPr>
              <a:t>-ask questions about the </a:t>
            </a:r>
            <a:r>
              <a:rPr lang="en-US" dirty="0">
                <a:latin typeface="MASSILIA VF"/>
              </a:rPr>
              <a:t>topic of abortion, euthanasia and </a:t>
            </a:r>
            <a:r>
              <a:rPr lang="en-US" err="1">
                <a:latin typeface="MASSILIA VF"/>
              </a:rPr>
              <a:t>captial</a:t>
            </a:r>
            <a:r>
              <a:rPr lang="en-US" dirty="0">
                <a:latin typeface="MASSILIA VF"/>
              </a:rPr>
              <a:t> punishment. </a:t>
            </a:r>
            <a:endParaRPr lang="en-US"/>
          </a:p>
          <a:p>
            <a:r>
              <a:rPr lang="en-US" dirty="0">
                <a:latin typeface="MASSILIA VF"/>
              </a:rPr>
              <a:t>Explore-independent research on the topics.</a:t>
            </a:r>
          </a:p>
          <a:p>
            <a:r>
              <a:rPr lang="en-US" dirty="0">
                <a:latin typeface="MASSILIA VF"/>
              </a:rPr>
              <a:t>Reciprocal reading-annotation of a piece of text.</a:t>
            </a:r>
            <a:endParaRPr lang="en-US" dirty="0"/>
          </a:p>
          <a:p>
            <a:r>
              <a:rPr lang="en-US" dirty="0">
                <a:latin typeface="MASSILIA VF"/>
              </a:rPr>
              <a:t>Venn diagrams-to compare and contrast religious beliefs. </a:t>
            </a:r>
            <a:endParaRPr lang="en-US" dirty="0"/>
          </a:p>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dirty="0">
                <a:latin typeface="MASSILIA VF"/>
              </a:rPr>
              <a:t>Sanctity of life, quality of life, </a:t>
            </a:r>
            <a:r>
              <a:rPr lang="en-US" dirty="0" err="1">
                <a:latin typeface="MASSILIA VF"/>
              </a:rPr>
              <a:t>hippocratic</a:t>
            </a:r>
            <a:r>
              <a:rPr lang="en-US" dirty="0">
                <a:latin typeface="MASSILIA VF"/>
              </a:rPr>
              <a:t> oath, medical ethics, abortion, euthanasia, soul. Abortion, euthanasia. </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800" dirty="0">
                <a:latin typeface="MASSILIA VF"/>
              </a:rPr>
              <a:t>Learners can make connections to current laws around abortion and euthanasia. They are topics that are current and relevant to today's society and discussed in parliament. </a:t>
            </a:r>
            <a:endParaRPr lang="en-US" sz="1800" dirty="0"/>
          </a:p>
        </p:txBody>
      </p:sp>
    </p:spTree>
    <p:extLst>
      <p:ext uri="{BB962C8B-B14F-4D97-AF65-F5344CB8AC3E}">
        <p14:creationId xmlns:p14="http://schemas.microsoft.com/office/powerpoint/2010/main" val="2903779191"/>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270</cp:revision>
  <dcterms:created xsi:type="dcterms:W3CDTF">2024-02-26T09:08:58Z</dcterms:created>
  <dcterms:modified xsi:type="dcterms:W3CDTF">2024-07-04T13:26:28Z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