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8" r:id="rId7"/>
    <p:sldId id="281" r:id="rId8"/>
    <p:sldId id="289" r:id="rId9"/>
    <p:sldId id="290" r:id="rId10"/>
    <p:sldId id="291" r:id="rId11"/>
    <p:sldId id="282" r:id="rId12"/>
    <p:sldId id="292"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3A93A9"/>
    <a:srgbClr val="ECECEC"/>
    <a:srgbClr val="6EAF82"/>
    <a:srgbClr val="ED5A3E"/>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2FA673-5B77-A97B-F0D3-7C22F41F6621}" v="162" dt="2024-07-03T11:57:16.0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Davis" userId="S::kelly.davis@connahsquayhs.org.uk::096ba659-84af-4938-bb69-cbee8d6cfa26" providerId="AD" clId="Web-{C70EFCF5-73B6-C3BF-3BC5-7281CEBAEB51}"/>
    <pc:docChg chg="modSld">
      <pc:chgData name="Kelly Davis" userId="S::kelly.davis@connahsquayhs.org.uk::096ba659-84af-4938-bb69-cbee8d6cfa26" providerId="AD" clId="Web-{C70EFCF5-73B6-C3BF-3BC5-7281CEBAEB51}" dt="2024-04-05T19:05:18.206" v="3" actId="1076"/>
      <pc:docMkLst>
        <pc:docMk/>
      </pc:docMkLst>
      <pc:sldChg chg="addSp modSp">
        <pc:chgData name="Kelly Davis" userId="S::kelly.davis@connahsquayhs.org.uk::096ba659-84af-4938-bb69-cbee8d6cfa26" providerId="AD" clId="Web-{C70EFCF5-73B6-C3BF-3BC5-7281CEBAEB51}" dt="2024-04-05T19:05:18.206" v="3" actId="1076"/>
        <pc:sldMkLst>
          <pc:docMk/>
          <pc:sldMk cId="2784821086" sldId="288"/>
        </pc:sldMkLst>
        <pc:picChg chg="add mod">
          <ac:chgData name="Kelly Davis" userId="S::kelly.davis@connahsquayhs.org.uk::096ba659-84af-4938-bb69-cbee8d6cfa26" providerId="AD" clId="Web-{C70EFCF5-73B6-C3BF-3BC5-7281CEBAEB51}" dt="2024-04-05T19:05:13.721" v="1" actId="1076"/>
          <ac:picMkLst>
            <pc:docMk/>
            <pc:sldMk cId="2784821086" sldId="288"/>
            <ac:picMk id="7" creationId="{45BD3D2E-3E88-24BA-01F1-CEF98DF09E5B}"/>
          </ac:picMkLst>
        </pc:picChg>
        <pc:picChg chg="mod">
          <ac:chgData name="Kelly Davis" userId="S::kelly.davis@connahsquayhs.org.uk::096ba659-84af-4938-bb69-cbee8d6cfa26" providerId="AD" clId="Web-{C70EFCF5-73B6-C3BF-3BC5-7281CEBAEB51}" dt="2024-04-05T19:05:18.206" v="3" actId="1076"/>
          <ac:picMkLst>
            <pc:docMk/>
            <pc:sldMk cId="2784821086" sldId="288"/>
            <ac:picMk id="11" creationId="{E08DBC07-81AC-E00F-D5DE-4377ECC6D2BC}"/>
          </ac:picMkLst>
        </pc:picChg>
      </pc:sldChg>
    </pc:docChg>
  </pc:docChgLst>
  <pc:docChgLst>
    <pc:chgData name="Victoria Brown" userId="S::victoria.brown@connahsquayhs.org.uk::8ff28a65-9a32-4a84-aeb5-cc49a2406858" providerId="AD" clId="Web-{3BEB4014-382D-F74A-4B0A-DC8AD73EBFD4}"/>
    <pc:docChg chg="addSld delSld modSld">
      <pc:chgData name="Victoria Brown" userId="S::victoria.brown@connahsquayhs.org.uk::8ff28a65-9a32-4a84-aeb5-cc49a2406858" providerId="AD" clId="Web-{3BEB4014-382D-F74A-4B0A-DC8AD73EBFD4}" dt="2024-06-17T12:30:55.410" v="623" actId="20577"/>
      <pc:docMkLst>
        <pc:docMk/>
      </pc:docMkLst>
      <pc:sldChg chg="del">
        <pc:chgData name="Victoria Brown" userId="S::victoria.brown@connahsquayhs.org.uk::8ff28a65-9a32-4a84-aeb5-cc49a2406858" providerId="AD" clId="Web-{3BEB4014-382D-F74A-4B0A-DC8AD73EBFD4}" dt="2024-06-17T08:24:14.989" v="12"/>
        <pc:sldMkLst>
          <pc:docMk/>
          <pc:sldMk cId="1981651252" sldId="278"/>
        </pc:sldMkLst>
      </pc:sldChg>
      <pc:sldChg chg="del">
        <pc:chgData name="Victoria Brown" userId="S::victoria.brown@connahsquayhs.org.uk::8ff28a65-9a32-4a84-aeb5-cc49a2406858" providerId="AD" clId="Web-{3BEB4014-382D-F74A-4B0A-DC8AD73EBFD4}" dt="2024-06-17T11:55:52.213" v="111"/>
        <pc:sldMkLst>
          <pc:docMk/>
          <pc:sldMk cId="2744657230" sldId="279"/>
        </pc:sldMkLst>
      </pc:sldChg>
      <pc:sldChg chg="del">
        <pc:chgData name="Victoria Brown" userId="S::victoria.brown@connahsquayhs.org.uk::8ff28a65-9a32-4a84-aeb5-cc49a2406858" providerId="AD" clId="Web-{3BEB4014-382D-F74A-4B0A-DC8AD73EBFD4}" dt="2024-06-17T08:23:49.863" v="10"/>
        <pc:sldMkLst>
          <pc:docMk/>
          <pc:sldMk cId="2458432041" sldId="280"/>
        </pc:sldMkLst>
      </pc:sldChg>
      <pc:sldChg chg="del">
        <pc:chgData name="Victoria Brown" userId="S::victoria.brown@connahsquayhs.org.uk::8ff28a65-9a32-4a84-aeb5-cc49a2406858" providerId="AD" clId="Web-{3BEB4014-382D-F74A-4B0A-DC8AD73EBFD4}" dt="2024-06-17T11:57:01.371" v="113"/>
        <pc:sldMkLst>
          <pc:docMk/>
          <pc:sldMk cId="632769890" sldId="284"/>
        </pc:sldMkLst>
      </pc:sldChg>
      <pc:sldChg chg="modSp">
        <pc:chgData name="Victoria Brown" userId="S::victoria.brown@connahsquayhs.org.uk::8ff28a65-9a32-4a84-aeb5-cc49a2406858" providerId="AD" clId="Web-{3BEB4014-382D-F74A-4B0A-DC8AD73EBFD4}" dt="2024-06-17T08:23:36.253" v="8" actId="20577"/>
        <pc:sldMkLst>
          <pc:docMk/>
          <pc:sldMk cId="2784821086" sldId="288"/>
        </pc:sldMkLst>
        <pc:spChg chg="mod">
          <ac:chgData name="Victoria Brown" userId="S::victoria.brown@connahsquayhs.org.uk::8ff28a65-9a32-4a84-aeb5-cc49a2406858" providerId="AD" clId="Web-{3BEB4014-382D-F74A-4B0A-DC8AD73EBFD4}" dt="2024-06-17T08:16:20.817" v="0" actId="20577"/>
          <ac:spMkLst>
            <pc:docMk/>
            <pc:sldMk cId="2784821086" sldId="288"/>
            <ac:spMk id="2" creationId="{00000000-0000-0000-0000-000000000000}"/>
          </ac:spMkLst>
        </pc:spChg>
        <pc:spChg chg="mod">
          <ac:chgData name="Victoria Brown" userId="S::victoria.brown@connahsquayhs.org.uk::8ff28a65-9a32-4a84-aeb5-cc49a2406858" providerId="AD" clId="Web-{3BEB4014-382D-F74A-4B0A-DC8AD73EBFD4}" dt="2024-06-17T08:23:36.253" v="8" actId="20577"/>
          <ac:spMkLst>
            <pc:docMk/>
            <pc:sldMk cId="2784821086" sldId="288"/>
            <ac:spMk id="4" creationId="{00000000-0000-0000-0000-000000000000}"/>
          </ac:spMkLst>
        </pc:spChg>
      </pc:sldChg>
      <pc:sldChg chg="add">
        <pc:chgData name="Victoria Brown" userId="S::victoria.brown@connahsquayhs.org.uk::8ff28a65-9a32-4a84-aeb5-cc49a2406858" providerId="AD" clId="Web-{3BEB4014-382D-F74A-4B0A-DC8AD73EBFD4}" dt="2024-06-17T08:23:43.847" v="9"/>
        <pc:sldMkLst>
          <pc:docMk/>
          <pc:sldMk cId="3686490725" sldId="289"/>
        </pc:sldMkLst>
      </pc:sldChg>
      <pc:sldChg chg="modSp add">
        <pc:chgData name="Victoria Brown" userId="S::victoria.brown@connahsquayhs.org.uk::8ff28a65-9a32-4a84-aeb5-cc49a2406858" providerId="AD" clId="Web-{3BEB4014-382D-F74A-4B0A-DC8AD73EBFD4}" dt="2024-06-17T11:55:44.697" v="109" actId="20577"/>
        <pc:sldMkLst>
          <pc:docMk/>
          <pc:sldMk cId="216081477" sldId="290"/>
        </pc:sldMkLst>
        <pc:spChg chg="mod">
          <ac:chgData name="Victoria Brown" userId="S::victoria.brown@connahsquayhs.org.uk::8ff28a65-9a32-4a84-aeb5-cc49a2406858" providerId="AD" clId="Web-{3BEB4014-382D-F74A-4B0A-DC8AD73EBFD4}" dt="2024-06-17T11:53:24.755" v="73" actId="20577"/>
          <ac:spMkLst>
            <pc:docMk/>
            <pc:sldMk cId="216081477" sldId="290"/>
            <ac:spMk id="4" creationId="{DF4B6647-26ED-AE4F-C7C6-F118FCC94D72}"/>
          </ac:spMkLst>
        </pc:spChg>
        <pc:spChg chg="mod">
          <ac:chgData name="Victoria Brown" userId="S::victoria.brown@connahsquayhs.org.uk::8ff28a65-9a32-4a84-aeb5-cc49a2406858" providerId="AD" clId="Web-{3BEB4014-382D-F74A-4B0A-DC8AD73EBFD4}" dt="2024-06-17T11:55:44.697" v="109" actId="20577"/>
          <ac:spMkLst>
            <pc:docMk/>
            <pc:sldMk cId="216081477" sldId="290"/>
            <ac:spMk id="8" creationId="{D9F63377-DD1C-4BBD-5D28-6BF14622536D}"/>
          </ac:spMkLst>
        </pc:spChg>
      </pc:sldChg>
      <pc:sldChg chg="modSp add">
        <pc:chgData name="Victoria Brown" userId="S::victoria.brown@connahsquayhs.org.uk::8ff28a65-9a32-4a84-aeb5-cc49a2406858" providerId="AD" clId="Web-{3BEB4014-382D-F74A-4B0A-DC8AD73EBFD4}" dt="2024-06-17T12:08:21.706" v="127" actId="20577"/>
        <pc:sldMkLst>
          <pc:docMk/>
          <pc:sldMk cId="3495639933" sldId="291"/>
        </pc:sldMkLst>
        <pc:spChg chg="mod">
          <ac:chgData name="Victoria Brown" userId="S::victoria.brown@connahsquayhs.org.uk::8ff28a65-9a32-4a84-aeb5-cc49a2406858" providerId="AD" clId="Web-{3BEB4014-382D-F74A-4B0A-DC8AD73EBFD4}" dt="2024-06-17T12:08:21.706" v="127" actId="20577"/>
          <ac:spMkLst>
            <pc:docMk/>
            <pc:sldMk cId="3495639933" sldId="291"/>
            <ac:spMk id="6" creationId="{BBFAC2B0-088A-A742-E984-08816EB2A534}"/>
          </ac:spMkLst>
        </pc:spChg>
      </pc:sldChg>
      <pc:sldChg chg="addSp delSp modSp add">
        <pc:chgData name="Victoria Brown" userId="S::victoria.brown@connahsquayhs.org.uk::8ff28a65-9a32-4a84-aeb5-cc49a2406858" providerId="AD" clId="Web-{3BEB4014-382D-F74A-4B0A-DC8AD73EBFD4}" dt="2024-06-17T12:30:55.410" v="623" actId="20577"/>
        <pc:sldMkLst>
          <pc:docMk/>
          <pc:sldMk cId="2903779191" sldId="292"/>
        </pc:sldMkLst>
        <pc:spChg chg="mod">
          <ac:chgData name="Victoria Brown" userId="S::victoria.brown@connahsquayhs.org.uk::8ff28a65-9a32-4a84-aeb5-cc49a2406858" providerId="AD" clId="Web-{3BEB4014-382D-F74A-4B0A-DC8AD73EBFD4}" dt="2024-06-17T11:58:07.202" v="125" actId="20577"/>
          <ac:spMkLst>
            <pc:docMk/>
            <pc:sldMk cId="2903779191" sldId="292"/>
            <ac:spMk id="2" creationId="{7E6C883F-1227-F311-38A5-B4E17D09B7AB}"/>
          </ac:spMkLst>
        </pc:spChg>
        <pc:spChg chg="mod">
          <ac:chgData name="Victoria Brown" userId="S::victoria.brown@connahsquayhs.org.uk::8ff28a65-9a32-4a84-aeb5-cc49a2406858" providerId="AD" clId="Web-{3BEB4014-382D-F74A-4B0A-DC8AD73EBFD4}" dt="2024-06-17T12:28:35.931" v="570" actId="20577"/>
          <ac:spMkLst>
            <pc:docMk/>
            <pc:sldMk cId="2903779191" sldId="292"/>
            <ac:spMk id="4" creationId="{235860F6-C416-1E2E-120E-314D539F4A7E}"/>
          </ac:spMkLst>
        </pc:spChg>
        <pc:spChg chg="mod">
          <ac:chgData name="Victoria Brown" userId="S::victoria.brown@connahsquayhs.org.uk::8ff28a65-9a32-4a84-aeb5-cc49a2406858" providerId="AD" clId="Web-{3BEB4014-382D-F74A-4B0A-DC8AD73EBFD4}" dt="2024-06-17T12:30:55.410" v="623" actId="20577"/>
          <ac:spMkLst>
            <pc:docMk/>
            <pc:sldMk cId="2903779191" sldId="292"/>
            <ac:spMk id="10" creationId="{59B49D29-3501-5F1D-BF03-49B083B72B1A}"/>
          </ac:spMkLst>
        </pc:spChg>
        <pc:graphicFrameChg chg="add del mod modGraphic">
          <ac:chgData name="Victoria Brown" userId="S::victoria.brown@connahsquayhs.org.uk::8ff28a65-9a32-4a84-aeb5-cc49a2406858" providerId="AD" clId="Web-{3BEB4014-382D-F74A-4B0A-DC8AD73EBFD4}" dt="2024-06-17T12:09:37.662" v="136"/>
          <ac:graphicFrameMkLst>
            <pc:docMk/>
            <pc:sldMk cId="2903779191" sldId="292"/>
            <ac:graphicFrameMk id="13" creationId="{A594C91A-54F3-EBF7-E88E-DE077ED3F6B2}"/>
          </ac:graphicFrameMkLst>
        </pc:graphicFrameChg>
      </pc:sldChg>
    </pc:docChg>
  </pc:docChgLst>
  <pc:docChgLst>
    <pc:chgData name="Claire Williams" userId="S::claire.williams@connahsquayhs.org.uk::fc640bbd-6ed4-4d10-b620-6e0c0153bb6c" providerId="AD" clId="Web-{A8B08E1A-3B46-DF80-6E46-F62E9CAB94FB}"/>
    <pc:docChg chg="modSld">
      <pc:chgData name="Claire Williams" userId="S::claire.williams@connahsquayhs.org.uk::fc640bbd-6ed4-4d10-b620-6e0c0153bb6c" providerId="AD" clId="Web-{A8B08E1A-3B46-DF80-6E46-F62E9CAB94FB}" dt="2024-06-26T10:44:10.836" v="3" actId="20577"/>
      <pc:docMkLst>
        <pc:docMk/>
      </pc:docMkLst>
      <pc:sldChg chg="modSp">
        <pc:chgData name="Claire Williams" userId="S::claire.williams@connahsquayhs.org.uk::fc640bbd-6ed4-4d10-b620-6e0c0153bb6c" providerId="AD" clId="Web-{A8B08E1A-3B46-DF80-6E46-F62E9CAB94FB}" dt="2024-06-26T10:43:56.648" v="1" actId="20577"/>
        <pc:sldMkLst>
          <pc:docMk/>
          <pc:sldMk cId="3495639933" sldId="291"/>
        </pc:sldMkLst>
        <pc:spChg chg="mod">
          <ac:chgData name="Claire Williams" userId="S::claire.williams@connahsquayhs.org.uk::fc640bbd-6ed4-4d10-b620-6e0c0153bb6c" providerId="AD" clId="Web-{A8B08E1A-3B46-DF80-6E46-F62E9CAB94FB}" dt="2024-06-26T10:43:56.648" v="1" actId="20577"/>
          <ac:spMkLst>
            <pc:docMk/>
            <pc:sldMk cId="3495639933" sldId="291"/>
            <ac:spMk id="13" creationId="{12040E28-C6F5-B532-A029-B5A6A5E6B1EC}"/>
          </ac:spMkLst>
        </pc:spChg>
      </pc:sldChg>
      <pc:sldChg chg="modSp">
        <pc:chgData name="Claire Williams" userId="S::claire.williams@connahsquayhs.org.uk::fc640bbd-6ed4-4d10-b620-6e0c0153bb6c" providerId="AD" clId="Web-{A8B08E1A-3B46-DF80-6E46-F62E9CAB94FB}" dt="2024-06-26T10:44:10.836" v="3" actId="20577"/>
        <pc:sldMkLst>
          <pc:docMk/>
          <pc:sldMk cId="2903779191" sldId="292"/>
        </pc:sldMkLst>
        <pc:spChg chg="mod">
          <ac:chgData name="Claire Williams" userId="S::claire.williams@connahsquayhs.org.uk::fc640bbd-6ed4-4d10-b620-6e0c0153bb6c" providerId="AD" clId="Web-{A8B08E1A-3B46-DF80-6E46-F62E9CAB94FB}" dt="2024-06-26T10:44:10.836" v="3" actId="20577"/>
          <ac:spMkLst>
            <pc:docMk/>
            <pc:sldMk cId="2903779191" sldId="292"/>
            <ac:spMk id="4" creationId="{235860F6-C416-1E2E-120E-314D539F4A7E}"/>
          </ac:spMkLst>
        </pc:spChg>
      </pc:sldChg>
    </pc:docChg>
  </pc:docChgLst>
  <pc:docChgLst>
    <pc:chgData name="Claire Williams" userId="S::claire.williams@connahsquayhs.org.uk::fc640bbd-6ed4-4d10-b620-6e0c0153bb6c" providerId="AD" clId="Web-{5D817525-6C57-54FB-55D6-A5AF9D8C66EC}"/>
    <pc:docChg chg="modSld">
      <pc:chgData name="Claire Williams" userId="S::claire.williams@connahsquayhs.org.uk::fc640bbd-6ed4-4d10-b620-6e0c0153bb6c" providerId="AD" clId="Web-{5D817525-6C57-54FB-55D6-A5AF9D8C66EC}" dt="2024-06-18T13:26:52.186" v="11" actId="20577"/>
      <pc:docMkLst>
        <pc:docMk/>
      </pc:docMkLst>
      <pc:sldChg chg="modSp">
        <pc:chgData name="Claire Williams" userId="S::claire.williams@connahsquayhs.org.uk::fc640bbd-6ed4-4d10-b620-6e0c0153bb6c" providerId="AD" clId="Web-{5D817525-6C57-54FB-55D6-A5AF9D8C66EC}" dt="2024-06-18T13:26:52.186" v="11" actId="20577"/>
        <pc:sldMkLst>
          <pc:docMk/>
          <pc:sldMk cId="2784821086" sldId="288"/>
        </pc:sldMkLst>
        <pc:spChg chg="mod">
          <ac:chgData name="Claire Williams" userId="S::claire.williams@connahsquayhs.org.uk::fc640bbd-6ed4-4d10-b620-6e0c0153bb6c" providerId="AD" clId="Web-{5D817525-6C57-54FB-55D6-A5AF9D8C66EC}" dt="2024-06-18T13:26:52.186" v="11" actId="20577"/>
          <ac:spMkLst>
            <pc:docMk/>
            <pc:sldMk cId="2784821086" sldId="288"/>
            <ac:spMk id="4" creationId="{00000000-0000-0000-0000-000000000000}"/>
          </ac:spMkLst>
        </pc:spChg>
      </pc:sldChg>
    </pc:docChg>
  </pc:docChgLst>
  <pc:docChgLst>
    <pc:chgData name="Claire Williams" userId="S::claire.williams@connahsquayhs.org.uk::fc640bbd-6ed4-4d10-b620-6e0c0153bb6c" providerId="AD" clId="Web-{FE9FFBCE-858A-C61A-00D6-A8CF93F75D28}"/>
    <pc:docChg chg="modSld">
      <pc:chgData name="Claire Williams" userId="S::claire.williams@connahsquayhs.org.uk::fc640bbd-6ed4-4d10-b620-6e0c0153bb6c" providerId="AD" clId="Web-{FE9FFBCE-858A-C61A-00D6-A8CF93F75D28}" dt="2024-06-18T13:31:02.385" v="22" actId="20577"/>
      <pc:docMkLst>
        <pc:docMk/>
      </pc:docMkLst>
      <pc:sldChg chg="modSp">
        <pc:chgData name="Claire Williams" userId="S::claire.williams@connahsquayhs.org.uk::fc640bbd-6ed4-4d10-b620-6e0c0153bb6c" providerId="AD" clId="Web-{FE9FFBCE-858A-C61A-00D6-A8CF93F75D28}" dt="2024-06-18T13:31:02.385" v="22" actId="20577"/>
        <pc:sldMkLst>
          <pc:docMk/>
          <pc:sldMk cId="2784821086" sldId="288"/>
        </pc:sldMkLst>
        <pc:spChg chg="mod">
          <ac:chgData name="Claire Williams" userId="S::claire.williams@connahsquayhs.org.uk::fc640bbd-6ed4-4d10-b620-6e0c0153bb6c" providerId="AD" clId="Web-{FE9FFBCE-858A-C61A-00D6-A8CF93F75D28}" dt="2024-06-18T13:31:02.385" v="22" actId="20577"/>
          <ac:spMkLst>
            <pc:docMk/>
            <pc:sldMk cId="2784821086" sldId="288"/>
            <ac:spMk id="2" creationId="{00000000-0000-0000-0000-000000000000}"/>
          </ac:spMkLst>
        </pc:spChg>
        <pc:spChg chg="mod">
          <ac:chgData name="Claire Williams" userId="S::claire.williams@connahsquayhs.org.uk::fc640bbd-6ed4-4d10-b620-6e0c0153bb6c" providerId="AD" clId="Web-{FE9FFBCE-858A-C61A-00D6-A8CF93F75D28}" dt="2024-06-18T13:30:59.619" v="20" actId="20577"/>
          <ac:spMkLst>
            <pc:docMk/>
            <pc:sldMk cId="2784821086" sldId="288"/>
            <ac:spMk id="4" creationId="{00000000-0000-0000-0000-000000000000}"/>
          </ac:spMkLst>
        </pc:spChg>
      </pc:sldChg>
    </pc:docChg>
  </pc:docChgLst>
  <pc:docChgLst>
    <pc:chgData name="Claire Williams" userId="S::claire.williams@connahsquayhs.org.uk::fc640bbd-6ed4-4d10-b620-6e0c0153bb6c" providerId="AD" clId="Web-{0E49BBEF-4671-093A-3AD7-87D50814E283}"/>
    <pc:docChg chg="modSld">
      <pc:chgData name="Claire Williams" userId="S::claire.williams@connahsquayhs.org.uk::fc640bbd-6ed4-4d10-b620-6e0c0153bb6c" providerId="AD" clId="Web-{0E49BBEF-4671-093A-3AD7-87D50814E283}" dt="2024-06-18T13:41:23.499" v="88" actId="20577"/>
      <pc:docMkLst>
        <pc:docMk/>
      </pc:docMkLst>
      <pc:sldChg chg="addSp delSp modSp">
        <pc:chgData name="Claire Williams" userId="S::claire.williams@connahsquayhs.org.uk::fc640bbd-6ed4-4d10-b620-6e0c0153bb6c" providerId="AD" clId="Web-{0E49BBEF-4671-093A-3AD7-87D50814E283}" dt="2024-06-18T13:37:24.570" v="6" actId="20577"/>
        <pc:sldMkLst>
          <pc:docMk/>
          <pc:sldMk cId="3785915959" sldId="282"/>
        </pc:sldMkLst>
        <pc:spChg chg="mod">
          <ac:chgData name="Claire Williams" userId="S::claire.williams@connahsquayhs.org.uk::fc640bbd-6ed4-4d10-b620-6e0c0153bb6c" providerId="AD" clId="Web-{0E49BBEF-4671-093A-3AD7-87D50814E283}" dt="2024-06-18T13:36:57.257" v="3" actId="20577"/>
          <ac:spMkLst>
            <pc:docMk/>
            <pc:sldMk cId="3785915959" sldId="282"/>
            <ac:spMk id="2" creationId="{FF1F1BCE-76F1-3B00-C414-643188F0671E}"/>
          </ac:spMkLst>
        </pc:spChg>
        <pc:spChg chg="mod">
          <ac:chgData name="Claire Williams" userId="S::claire.williams@connahsquayhs.org.uk::fc640bbd-6ed4-4d10-b620-6e0c0153bb6c" providerId="AD" clId="Web-{0E49BBEF-4671-093A-3AD7-87D50814E283}" dt="2024-06-18T13:37:22.351" v="5" actId="20577"/>
          <ac:spMkLst>
            <pc:docMk/>
            <pc:sldMk cId="3785915959" sldId="282"/>
            <ac:spMk id="4" creationId="{F5F439B9-3B25-1165-7EFF-B0C4845E1093}"/>
          </ac:spMkLst>
        </pc:spChg>
        <pc:spChg chg="mod">
          <ac:chgData name="Claire Williams" userId="S::claire.williams@connahsquayhs.org.uk::fc640bbd-6ed4-4d10-b620-6e0c0153bb6c" providerId="AD" clId="Web-{0E49BBEF-4671-093A-3AD7-87D50814E283}" dt="2024-06-18T13:37:24.570" v="6" actId="20577"/>
          <ac:spMkLst>
            <pc:docMk/>
            <pc:sldMk cId="3785915959" sldId="282"/>
            <ac:spMk id="6" creationId="{D4E2F972-71C4-0D1E-4E4D-CE4124B29869}"/>
          </ac:spMkLst>
        </pc:spChg>
        <pc:picChg chg="add del mod">
          <ac:chgData name="Claire Williams" userId="S::claire.williams@connahsquayhs.org.uk::fc640bbd-6ed4-4d10-b620-6e0c0153bb6c" providerId="AD" clId="Web-{0E49BBEF-4671-093A-3AD7-87D50814E283}" dt="2024-06-18T13:36:41.678" v="1"/>
          <ac:picMkLst>
            <pc:docMk/>
            <pc:sldMk cId="3785915959" sldId="282"/>
            <ac:picMk id="9" creationId="{6910762B-F2DC-A690-4C7B-3929A573A006}"/>
          </ac:picMkLst>
        </pc:picChg>
      </pc:sldChg>
      <pc:sldChg chg="modSp">
        <pc:chgData name="Claire Williams" userId="S::claire.williams@connahsquayhs.org.uk::fc640bbd-6ed4-4d10-b620-6e0c0153bb6c" providerId="AD" clId="Web-{0E49BBEF-4671-093A-3AD7-87D50814E283}" dt="2024-06-18T13:41:23.499" v="88" actId="20577"/>
        <pc:sldMkLst>
          <pc:docMk/>
          <pc:sldMk cId="216081477" sldId="290"/>
        </pc:sldMkLst>
        <pc:spChg chg="mod">
          <ac:chgData name="Claire Williams" userId="S::claire.williams@connahsquayhs.org.uk::fc640bbd-6ed4-4d10-b620-6e0c0153bb6c" providerId="AD" clId="Web-{0E49BBEF-4671-093A-3AD7-87D50814E283}" dt="2024-06-18T13:40:42.201" v="75" actId="20577"/>
          <ac:spMkLst>
            <pc:docMk/>
            <pc:sldMk cId="216081477" sldId="290"/>
            <ac:spMk id="4" creationId="{DF4B6647-26ED-AE4F-C7C6-F118FCC94D72}"/>
          </ac:spMkLst>
        </pc:spChg>
        <pc:spChg chg="mod">
          <ac:chgData name="Claire Williams" userId="S::claire.williams@connahsquayhs.org.uk::fc640bbd-6ed4-4d10-b620-6e0c0153bb6c" providerId="AD" clId="Web-{0E49BBEF-4671-093A-3AD7-87D50814E283}" dt="2024-06-18T13:41:05.795" v="80" actId="20577"/>
          <ac:spMkLst>
            <pc:docMk/>
            <pc:sldMk cId="216081477" sldId="290"/>
            <ac:spMk id="7" creationId="{2E5624FB-155B-4395-46B6-A4D8F5D58C9A}"/>
          </ac:spMkLst>
        </pc:spChg>
        <pc:spChg chg="mod">
          <ac:chgData name="Claire Williams" userId="S::claire.williams@connahsquayhs.org.uk::fc640bbd-6ed4-4d10-b620-6e0c0153bb6c" providerId="AD" clId="Web-{0E49BBEF-4671-093A-3AD7-87D50814E283}" dt="2024-06-18T13:41:23.499" v="88" actId="20577"/>
          <ac:spMkLst>
            <pc:docMk/>
            <pc:sldMk cId="216081477" sldId="290"/>
            <ac:spMk id="8" creationId="{D9F63377-DD1C-4BBD-5D28-6BF14622536D}"/>
          </ac:spMkLst>
        </pc:spChg>
      </pc:sldChg>
      <pc:sldChg chg="modSp">
        <pc:chgData name="Claire Williams" userId="S::claire.williams@connahsquayhs.org.uk::fc640bbd-6ed4-4d10-b620-6e0c0153bb6c" providerId="AD" clId="Web-{0E49BBEF-4671-093A-3AD7-87D50814E283}" dt="2024-06-18T13:40:03.950" v="73" actId="20577"/>
        <pc:sldMkLst>
          <pc:docMk/>
          <pc:sldMk cId="2903779191" sldId="292"/>
        </pc:sldMkLst>
        <pc:spChg chg="mod">
          <ac:chgData name="Claire Williams" userId="S::claire.williams@connahsquayhs.org.uk::fc640bbd-6ed4-4d10-b620-6e0c0153bb6c" providerId="AD" clId="Web-{0E49BBEF-4671-093A-3AD7-87D50814E283}" dt="2024-06-18T13:38:34.885" v="38" actId="20577"/>
          <ac:spMkLst>
            <pc:docMk/>
            <pc:sldMk cId="2903779191" sldId="292"/>
            <ac:spMk id="2" creationId="{7E6C883F-1227-F311-38A5-B4E17D09B7AB}"/>
          </ac:spMkLst>
        </pc:spChg>
        <pc:spChg chg="mod">
          <ac:chgData name="Claire Williams" userId="S::claire.williams@connahsquayhs.org.uk::fc640bbd-6ed4-4d10-b620-6e0c0153bb6c" providerId="AD" clId="Web-{0E49BBEF-4671-093A-3AD7-87D50814E283}" dt="2024-06-18T13:39:47.731" v="67" actId="20577"/>
          <ac:spMkLst>
            <pc:docMk/>
            <pc:sldMk cId="2903779191" sldId="292"/>
            <ac:spMk id="4" creationId="{235860F6-C416-1E2E-120E-314D539F4A7E}"/>
          </ac:spMkLst>
        </pc:spChg>
        <pc:spChg chg="mod">
          <ac:chgData name="Claire Williams" userId="S::claire.williams@connahsquayhs.org.uk::fc640bbd-6ed4-4d10-b620-6e0c0153bb6c" providerId="AD" clId="Web-{0E49BBEF-4671-093A-3AD7-87D50814E283}" dt="2024-06-18T13:40:03.950" v="73" actId="20577"/>
          <ac:spMkLst>
            <pc:docMk/>
            <pc:sldMk cId="2903779191" sldId="292"/>
            <ac:spMk id="9" creationId="{E5C5155A-67AA-9F8F-5734-B567AC294D97}"/>
          </ac:spMkLst>
        </pc:spChg>
        <pc:spChg chg="mod">
          <ac:chgData name="Claire Williams" userId="S::claire.williams@connahsquayhs.org.uk::fc640bbd-6ed4-4d10-b620-6e0c0153bb6c" providerId="AD" clId="Web-{0E49BBEF-4671-093A-3AD7-87D50814E283}" dt="2024-06-18T13:38:52.979" v="41" actId="20577"/>
          <ac:spMkLst>
            <pc:docMk/>
            <pc:sldMk cId="2903779191" sldId="292"/>
            <ac:spMk id="10" creationId="{59B49D29-3501-5F1D-BF03-49B083B72B1A}"/>
          </ac:spMkLst>
        </pc:spChg>
        <pc:spChg chg="mod">
          <ac:chgData name="Claire Williams" userId="S::claire.williams@connahsquayhs.org.uk::fc640bbd-6ed4-4d10-b620-6e0c0153bb6c" providerId="AD" clId="Web-{0E49BBEF-4671-093A-3AD7-87D50814E283}" dt="2024-06-18T13:39:27.308" v="63" actId="20577"/>
          <ac:spMkLst>
            <pc:docMk/>
            <pc:sldMk cId="2903779191" sldId="292"/>
            <ac:spMk id="11" creationId="{73CA8E55-50A9-4198-412B-A239F349004B}"/>
          </ac:spMkLst>
        </pc:spChg>
      </pc:sldChg>
    </pc:docChg>
  </pc:docChgLst>
  <pc:docChgLst>
    <pc:chgData name="Carwyn Moller" userId="S::carwyn.moller@connahsquayhs.org.uk::6f00aff6-d581-4e2e-9048-f9f04f469276" providerId="AD" clId="Web-{55D0AFB6-B7B0-849C-9ED4-F6C387E91435}"/>
    <pc:docChg chg="modSld">
      <pc:chgData name="Carwyn Moller" userId="S::carwyn.moller@connahsquayhs.org.uk::6f00aff6-d581-4e2e-9048-f9f04f469276" providerId="AD" clId="Web-{55D0AFB6-B7B0-849C-9ED4-F6C387E91435}" dt="2024-07-01T10:00:57.991" v="18" actId="20577"/>
      <pc:docMkLst>
        <pc:docMk/>
      </pc:docMkLst>
      <pc:sldChg chg="modSp">
        <pc:chgData name="Carwyn Moller" userId="S::carwyn.moller@connahsquayhs.org.uk::6f00aff6-d581-4e2e-9048-f9f04f469276" providerId="AD" clId="Web-{55D0AFB6-B7B0-849C-9ED4-F6C387E91435}" dt="2024-07-01T10:00:57.991" v="18" actId="20577"/>
        <pc:sldMkLst>
          <pc:docMk/>
          <pc:sldMk cId="2903779191" sldId="292"/>
        </pc:sldMkLst>
        <pc:spChg chg="mod">
          <ac:chgData name="Carwyn Moller" userId="S::carwyn.moller@connahsquayhs.org.uk::6f00aff6-d581-4e2e-9048-f9f04f469276" providerId="AD" clId="Web-{55D0AFB6-B7B0-849C-9ED4-F6C387E91435}" dt="2024-07-01T10:00:57.991" v="18" actId="20577"/>
          <ac:spMkLst>
            <pc:docMk/>
            <pc:sldMk cId="2903779191" sldId="292"/>
            <ac:spMk id="2" creationId="{7E6C883F-1227-F311-38A5-B4E17D09B7AB}"/>
          </ac:spMkLst>
        </pc:spChg>
      </pc:sldChg>
    </pc:docChg>
  </pc:docChgLst>
  <pc:docChgLst>
    <pc:chgData name="Claire Williams" userId="S::claire.williams@connahsquayhs.org.uk::fc640bbd-6ed4-4d10-b620-6e0c0153bb6c" providerId="AD" clId="Web-{002FA673-5B77-A97B-F0D3-7C22F41F6621}"/>
    <pc:docChg chg="modSld">
      <pc:chgData name="Claire Williams" userId="S::claire.williams@connahsquayhs.org.uk::fc640bbd-6ed4-4d10-b620-6e0c0153bb6c" providerId="AD" clId="Web-{002FA673-5B77-A97B-F0D3-7C22F41F6621}" dt="2024-07-03T11:57:14.144" v="164" actId="20577"/>
      <pc:docMkLst>
        <pc:docMk/>
      </pc:docMkLst>
      <pc:sldChg chg="modSp">
        <pc:chgData name="Claire Williams" userId="S::claire.williams@connahsquayhs.org.uk::fc640bbd-6ed4-4d10-b620-6e0c0153bb6c" providerId="AD" clId="Web-{002FA673-5B77-A97B-F0D3-7C22F41F6621}" dt="2024-07-03T11:57:14.144" v="164" actId="20577"/>
        <pc:sldMkLst>
          <pc:docMk/>
          <pc:sldMk cId="216081477" sldId="290"/>
        </pc:sldMkLst>
        <pc:spChg chg="mod">
          <ac:chgData name="Claire Williams" userId="S::claire.williams@connahsquayhs.org.uk::fc640bbd-6ed4-4d10-b620-6e0c0153bb6c" providerId="AD" clId="Web-{002FA673-5B77-A97B-F0D3-7C22F41F6621}" dt="2024-07-03T11:57:14.144" v="164" actId="20577"/>
          <ac:spMkLst>
            <pc:docMk/>
            <pc:sldMk cId="216081477" sldId="290"/>
            <ac:spMk id="4" creationId="{DF4B6647-26ED-AE4F-C7C6-F118FCC94D72}"/>
          </ac:spMkLst>
        </pc:spChg>
        <pc:spChg chg="mod">
          <ac:chgData name="Claire Williams" userId="S::claire.williams@connahsquayhs.org.uk::fc640bbd-6ed4-4d10-b620-6e0c0153bb6c" providerId="AD" clId="Web-{002FA673-5B77-A97B-F0D3-7C22F41F6621}" dt="2024-07-03T11:56:36.315" v="149" actId="20577"/>
          <ac:spMkLst>
            <pc:docMk/>
            <pc:sldMk cId="216081477" sldId="290"/>
            <ac:spMk id="8" creationId="{D9F63377-DD1C-4BBD-5D28-6BF14622536D}"/>
          </ac:spMkLst>
        </pc:spChg>
      </pc:sldChg>
    </pc:docChg>
  </pc:docChgLst>
  <pc:docChgLst>
    <pc:chgData name="Claire Williams" userId="S::claire.williams@connahsquayhs.org.uk::fc640bbd-6ed4-4d10-b620-6e0c0153bb6c" providerId="AD" clId="Web-{B96CBFF6-E5E9-2147-2D35-15F3FAD404A7}"/>
    <pc:docChg chg="modSld">
      <pc:chgData name="Claire Williams" userId="S::claire.williams@connahsquayhs.org.uk::fc640bbd-6ed4-4d10-b620-6e0c0153bb6c" providerId="AD" clId="Web-{B96CBFF6-E5E9-2147-2D35-15F3FAD404A7}" dt="2024-06-20T11:57:50.754" v="189" actId="20577"/>
      <pc:docMkLst>
        <pc:docMk/>
      </pc:docMkLst>
      <pc:sldChg chg="modSp">
        <pc:chgData name="Claire Williams" userId="S::claire.williams@connahsquayhs.org.uk::fc640bbd-6ed4-4d10-b620-6e0c0153bb6c" providerId="AD" clId="Web-{B96CBFF6-E5E9-2147-2D35-15F3FAD404A7}" dt="2024-06-20T11:57:50.754" v="189" actId="20577"/>
        <pc:sldMkLst>
          <pc:docMk/>
          <pc:sldMk cId="2903779191" sldId="292"/>
        </pc:sldMkLst>
        <pc:spChg chg="mod">
          <ac:chgData name="Claire Williams" userId="S::claire.williams@connahsquayhs.org.uk::fc640bbd-6ed4-4d10-b620-6e0c0153bb6c" providerId="AD" clId="Web-{B96CBFF6-E5E9-2147-2D35-15F3FAD404A7}" dt="2024-06-20T11:57:50.754" v="189" actId="20577"/>
          <ac:spMkLst>
            <pc:docMk/>
            <pc:sldMk cId="2903779191" sldId="292"/>
            <ac:spMk id="2" creationId="{7E6C883F-1227-F311-38A5-B4E17D09B7AB}"/>
          </ac:spMkLst>
        </pc:spChg>
        <pc:spChg chg="mod">
          <ac:chgData name="Claire Williams" userId="S::claire.williams@connahsquayhs.org.uk::fc640bbd-6ed4-4d10-b620-6e0c0153bb6c" providerId="AD" clId="Web-{B96CBFF6-E5E9-2147-2D35-15F3FAD404A7}" dt="2024-06-20T11:57:25.909" v="183" actId="20577"/>
          <ac:spMkLst>
            <pc:docMk/>
            <pc:sldMk cId="2903779191" sldId="292"/>
            <ac:spMk id="4" creationId="{235860F6-C416-1E2E-120E-314D539F4A7E}"/>
          </ac:spMkLst>
        </pc:spChg>
        <pc:spChg chg="mod">
          <ac:chgData name="Claire Williams" userId="S::claire.williams@connahsquayhs.org.uk::fc640bbd-6ed4-4d10-b620-6e0c0153bb6c" providerId="AD" clId="Web-{B96CBFF6-E5E9-2147-2D35-15F3FAD404A7}" dt="2024-06-20T11:57:34.316" v="186" actId="14100"/>
          <ac:spMkLst>
            <pc:docMk/>
            <pc:sldMk cId="2903779191" sldId="292"/>
            <ac:spMk id="9" creationId="{E5C5155A-67AA-9F8F-5734-B567AC294D9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err="1">
                <a:solidFill>
                  <a:schemeClr val="bg1"/>
                </a:solidFill>
                <a:latin typeface="MASSILIA VF" pitchFamily="2" charset="77"/>
              </a:rPr>
              <a:t>CfW</a:t>
            </a:r>
            <a:r>
              <a:rPr lang="en-US" sz="5400" b="1">
                <a:solidFill>
                  <a:schemeClr val="bg1"/>
                </a:solidFill>
                <a:latin typeface="MASSILIA VF" pitchFamily="2" charset="77"/>
              </a:rPr>
              <a:t> </a:t>
            </a:r>
            <a:r>
              <a:rPr lang="en-US" sz="5400" b="1" err="1">
                <a:solidFill>
                  <a:schemeClr val="bg1"/>
                </a:solidFill>
                <a:latin typeface="MASSILIA VF" pitchFamily="2" charset="77"/>
              </a:rPr>
              <a:t>SoL</a:t>
            </a:r>
            <a:r>
              <a:rPr lang="en-US" sz="5400" b="1">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a:latin typeface="MASSILIA VF" pitchFamily="2" charset="77"/>
              </a:rPr>
              <a:t>Start by selecting a template to use by navigating to ‘</a:t>
            </a:r>
            <a:r>
              <a:rPr lang="en-GB" sz="1500" b="1">
                <a:solidFill>
                  <a:srgbClr val="006758"/>
                </a:solidFill>
                <a:latin typeface="MASSILIA VF" pitchFamily="2" charset="77"/>
              </a:rPr>
              <a:t>Insert</a:t>
            </a:r>
            <a:r>
              <a:rPr lang="en-GB" sz="1500">
                <a:latin typeface="MASSILIA VF" pitchFamily="2" charset="77"/>
              </a:rPr>
              <a:t>’ in the top menu and find the drop down menu for ‘</a:t>
            </a:r>
            <a:r>
              <a:rPr lang="en-GB" sz="1500" b="1">
                <a:solidFill>
                  <a:srgbClr val="006758"/>
                </a:solidFill>
                <a:latin typeface="MASSILIA VF" pitchFamily="2" charset="77"/>
              </a:rPr>
              <a:t>New Slide</a:t>
            </a:r>
            <a:r>
              <a:rPr lang="en-GB" sz="1500">
                <a:latin typeface="MASSILIA VF" pitchFamily="2" charset="77"/>
              </a:rPr>
              <a:t>’. You can select your design from the available templates.</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Please ensure you are using the appropriate font ‘</a:t>
            </a:r>
            <a:r>
              <a:rPr lang="en-GB" sz="1500" b="1" err="1">
                <a:solidFill>
                  <a:srgbClr val="006758"/>
                </a:solidFill>
                <a:latin typeface="MASSILIA VF" pitchFamily="2" charset="77"/>
              </a:rPr>
              <a:t>Massilia</a:t>
            </a:r>
            <a:r>
              <a:rPr lang="en-GB" sz="1500" b="1">
                <a:solidFill>
                  <a:srgbClr val="006758"/>
                </a:solidFill>
                <a:latin typeface="MASSILIA VF" pitchFamily="2" charset="77"/>
              </a:rPr>
              <a:t> VF</a:t>
            </a:r>
            <a:r>
              <a:rPr lang="en-GB" sz="1500">
                <a:latin typeface="MASSILIA VF" pitchFamily="2" charset="77"/>
              </a:rPr>
              <a:t>’ in either regular or bold. If your text does not fit try reducing the text size.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a:solidFill>
                  <a:srgbClr val="ED5A3E"/>
                </a:solidFill>
                <a:latin typeface="MASSILIA VF" pitchFamily="2" charset="77"/>
              </a:rPr>
              <a:t>Red (#ed5a3e)</a:t>
            </a:r>
            <a:r>
              <a:rPr lang="en-GB" sz="1500">
                <a:latin typeface="MASSILIA VF" pitchFamily="2" charset="77"/>
              </a:rPr>
              <a:t>, </a:t>
            </a:r>
            <a:r>
              <a:rPr lang="en-GB" sz="1500">
                <a:solidFill>
                  <a:srgbClr val="FFDA68"/>
                </a:solidFill>
                <a:latin typeface="MASSILIA VF" pitchFamily="2" charset="77"/>
              </a:rPr>
              <a:t>Yellow (#ffda68)</a:t>
            </a:r>
            <a:r>
              <a:rPr lang="en-GB" sz="1500">
                <a:latin typeface="MASSILIA VF" pitchFamily="2" charset="77"/>
              </a:rPr>
              <a:t>, </a:t>
            </a:r>
            <a:r>
              <a:rPr lang="en-GB" sz="1500">
                <a:solidFill>
                  <a:srgbClr val="FB9F53"/>
                </a:solidFill>
                <a:latin typeface="MASSILIA VF" pitchFamily="2" charset="77"/>
              </a:rPr>
              <a:t>Orange (#fb9f53)</a:t>
            </a:r>
            <a:r>
              <a:rPr lang="en-GB" sz="1500">
                <a:latin typeface="MASSILIA VF" pitchFamily="2" charset="77"/>
              </a:rPr>
              <a:t>, </a:t>
            </a:r>
            <a:r>
              <a:rPr lang="en-GB" sz="1500">
                <a:solidFill>
                  <a:srgbClr val="3A93A9"/>
                </a:solidFill>
                <a:latin typeface="MASSILIA VF" pitchFamily="2" charset="77"/>
              </a:rPr>
              <a:t>Blue (#3a93a9)</a:t>
            </a:r>
            <a:r>
              <a:rPr lang="en-GB" sz="1500">
                <a:latin typeface="MASSILIA VF" pitchFamily="2" charset="77"/>
              </a:rPr>
              <a:t>, </a:t>
            </a:r>
            <a:r>
              <a:rPr lang="en-GB" sz="1500">
                <a:solidFill>
                  <a:srgbClr val="6EAF82"/>
                </a:solidFill>
                <a:latin typeface="MASSILIA VF" pitchFamily="2" charset="77"/>
              </a:rPr>
              <a:t>Light Green (#6eaf82) </a:t>
            </a:r>
            <a:r>
              <a:rPr lang="en-GB" sz="1500">
                <a:latin typeface="MASSILIA VF" pitchFamily="2" charset="77"/>
              </a:rPr>
              <a:t>and </a:t>
            </a:r>
            <a:r>
              <a:rPr lang="en-GB" sz="1500">
                <a:solidFill>
                  <a:srgbClr val="006758"/>
                </a:solidFill>
                <a:latin typeface="MASSILIA VF" pitchFamily="2" charset="77"/>
              </a:rPr>
              <a:t>Dark Green (#006758)</a:t>
            </a:r>
            <a:r>
              <a:rPr lang="en-GB" sz="1500">
                <a:latin typeface="MASSILIA VF" pitchFamily="2" charset="77"/>
              </a:rPr>
              <a:t>.</a:t>
            </a:r>
            <a:br>
              <a:rPr lang="en-GB" sz="1500">
                <a:latin typeface="MASSILIA VF" pitchFamily="2" charset="77"/>
              </a:rPr>
            </a:br>
            <a:br>
              <a:rPr lang="en-GB" sz="1500">
                <a:latin typeface="MASSILIA VF" pitchFamily="2" charset="77"/>
              </a:rPr>
            </a:br>
            <a:r>
              <a:rPr lang="en-GB" sz="1500">
                <a:latin typeface="MASSILIA VF" pitchFamily="2" charset="77"/>
              </a:rPr>
              <a:t>To change the colour of the table headings, first select the ‘Example box heading’ for each text frame and navigate to the ‘</a:t>
            </a:r>
            <a:r>
              <a:rPr lang="en-GB" sz="1500" b="1">
                <a:solidFill>
                  <a:srgbClr val="006758"/>
                </a:solidFill>
                <a:latin typeface="MASSILIA VF" pitchFamily="2" charset="77"/>
              </a:rPr>
              <a:t>Shape Format</a:t>
            </a:r>
            <a:r>
              <a:rPr lang="en-GB" sz="1500">
                <a:latin typeface="MASSILIA VF" pitchFamily="2" charset="77"/>
              </a:rPr>
              <a:t>’ tab in the menu here you should see options to change the ‘</a:t>
            </a:r>
            <a:r>
              <a:rPr lang="en-GB" sz="1500" b="1">
                <a:solidFill>
                  <a:srgbClr val="006758"/>
                </a:solidFill>
                <a:latin typeface="MASSILIA VF" pitchFamily="2" charset="77"/>
              </a:rPr>
              <a:t>Shape Fill</a:t>
            </a:r>
            <a:r>
              <a:rPr lang="en-GB" sz="1500">
                <a:latin typeface="MASSILIA VF" pitchFamily="2" charset="77"/>
              </a:rPr>
              <a:t>’, please ensure that you choose a CQHS colour.  </a:t>
            </a:r>
            <a:br>
              <a:rPr lang="en-GB" sz="1500">
                <a:latin typeface="MASSILIA VF" pitchFamily="2" charset="77"/>
              </a:rPr>
            </a:br>
            <a:br>
              <a:rPr lang="en-GB" sz="1500">
                <a:latin typeface="MASSILIA VF" pitchFamily="2" charset="77"/>
              </a:rPr>
            </a:br>
            <a:r>
              <a:rPr lang="en-GB" sz="1500">
                <a:latin typeface="MASSILIA VF" pitchFamily="2" charset="77"/>
              </a:rPr>
              <a:t>To change the background colour to one of the CQHS colours by navigating to the ‘</a:t>
            </a:r>
            <a:r>
              <a:rPr lang="en-GB" sz="1500" b="1">
                <a:solidFill>
                  <a:srgbClr val="006758"/>
                </a:solidFill>
                <a:latin typeface="MASSILIA VF" pitchFamily="2" charset="77"/>
              </a:rPr>
              <a:t>Design</a:t>
            </a:r>
            <a:r>
              <a:rPr lang="en-GB" sz="1500">
                <a:latin typeface="MASSILIA VF" pitchFamily="2" charset="77"/>
              </a:rPr>
              <a:t>’ tab and opening the ‘</a:t>
            </a:r>
            <a:r>
              <a:rPr lang="en-GB" sz="1500" b="1">
                <a:solidFill>
                  <a:srgbClr val="006758"/>
                </a:solidFill>
                <a:latin typeface="MASSILIA VF" pitchFamily="2" charset="77"/>
              </a:rPr>
              <a:t>Format Pane</a:t>
            </a:r>
            <a:r>
              <a:rPr lang="en-GB" sz="150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s://hwb.gov.wales/curriculum-for-wales/humanities/statements-of-what-matters/" TargetMode="Externa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a:t>8</a:t>
            </a:r>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p:txBody>
          <a:bodyPr/>
          <a:lstStyle/>
          <a:p>
            <a:r>
              <a:rPr lang="en-GB">
                <a:latin typeface="MASSILIA VF"/>
              </a:rPr>
              <a:t>Is it fair?</a:t>
            </a:r>
            <a:endParaRPr lang="en-GB"/>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a:solidFill>
                  <a:srgbClr val="3A93A9"/>
                </a:solidFill>
              </a:rPr>
              <a:t>Curriculum for Wales Scheme of Learning:</a:t>
            </a:r>
            <a:br>
              <a:rPr lang="en-US">
                <a:solidFill>
                  <a:srgbClr val="3A93A9"/>
                </a:solidFill>
              </a:rPr>
            </a:br>
            <a:r>
              <a:rPr lang="en-US">
                <a:solidFill>
                  <a:srgbClr val="3A93A9"/>
                </a:solidFill>
              </a:rPr>
              <a:t>Humanities</a:t>
            </a:r>
          </a:p>
        </p:txBody>
      </p:sp>
      <p:pic>
        <p:nvPicPr>
          <p:cNvPr id="9" name="Picture 8" descr="A white line drawing of a globe&#10;&#10;Description automatically generated">
            <a:extLst>
              <a:ext uri="{FF2B5EF4-FFF2-40B4-BE49-F238E27FC236}">
                <a16:creationId xmlns:a16="http://schemas.microsoft.com/office/drawing/2014/main" id="{3D68A695-E621-5DC9-0A88-738A3DB803B7}"/>
              </a:ext>
            </a:extLst>
          </p:cNvPr>
          <p:cNvPicPr>
            <a:picLocks noChangeAspect="1"/>
          </p:cNvPicPr>
          <p:nvPr/>
        </p:nvPicPr>
        <p:blipFill>
          <a:blip r:embed="rId2"/>
          <a:stretch>
            <a:fillRect/>
          </a:stretch>
        </p:blipFill>
        <p:spPr>
          <a:xfrm>
            <a:off x="7815433" y="-134127"/>
            <a:ext cx="2474192" cy="2474192"/>
          </a:xfrm>
          <a:prstGeom prst="rect">
            <a:avLst/>
          </a:prstGeom>
        </p:spPr>
      </p:pic>
      <p:pic>
        <p:nvPicPr>
          <p:cNvPr id="11" name="Picture 10" descr="A white line art of a helmet and shield&#10;&#10;Description automatically generated">
            <a:extLst>
              <a:ext uri="{FF2B5EF4-FFF2-40B4-BE49-F238E27FC236}">
                <a16:creationId xmlns:a16="http://schemas.microsoft.com/office/drawing/2014/main" id="{E08DBC07-81AC-E00F-D5DE-4377ECC6D2BC}"/>
              </a:ext>
            </a:extLst>
          </p:cNvPr>
          <p:cNvPicPr>
            <a:picLocks noChangeAspect="1"/>
          </p:cNvPicPr>
          <p:nvPr/>
        </p:nvPicPr>
        <p:blipFill>
          <a:blip r:embed="rId3"/>
          <a:stretch>
            <a:fillRect/>
          </a:stretch>
        </p:blipFill>
        <p:spPr>
          <a:xfrm>
            <a:off x="5602154" y="-134551"/>
            <a:ext cx="2500879" cy="2501007"/>
          </a:xfrm>
          <a:prstGeom prst="rect">
            <a:avLst/>
          </a:prstGeom>
        </p:spPr>
      </p:pic>
      <p:pic>
        <p:nvPicPr>
          <p:cNvPr id="7" name="Picture 6" descr="A white outline of a book with symbols on it&#10;&#10;Description automatically generated">
            <a:extLst>
              <a:ext uri="{FF2B5EF4-FFF2-40B4-BE49-F238E27FC236}">
                <a16:creationId xmlns:a16="http://schemas.microsoft.com/office/drawing/2014/main" id="{45BD3D2E-3E88-24BA-01F1-CEF98DF09E5B}"/>
              </a:ext>
            </a:extLst>
          </p:cNvPr>
          <p:cNvPicPr>
            <a:picLocks noChangeAspect="1"/>
          </p:cNvPicPr>
          <p:nvPr/>
        </p:nvPicPr>
        <p:blipFill>
          <a:blip r:embed="rId4"/>
          <a:stretch>
            <a:fillRect/>
          </a:stretch>
        </p:blipFill>
        <p:spPr>
          <a:xfrm>
            <a:off x="7816690" y="1863073"/>
            <a:ext cx="2075774" cy="2066925"/>
          </a:xfrm>
          <a:prstGeom prst="rect">
            <a:avLst/>
          </a:prstGeom>
        </p:spPr>
      </p:pic>
    </p:spTree>
    <p:extLst>
      <p:ext uri="{BB962C8B-B14F-4D97-AF65-F5344CB8AC3E}">
        <p14:creationId xmlns:p14="http://schemas.microsoft.com/office/powerpoint/2010/main" val="2784821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a:normAutofit fontScale="92500" lnSpcReduction="10000"/>
          </a:bodyPr>
          <a:lstStyle/>
          <a:p>
            <a:pPr fontAlgn="base"/>
            <a:r>
              <a:rPr lang="en-US" b="1" u="sng">
                <a:hlinkClick r:id="rId2"/>
              </a:rPr>
              <a:t>What matters statement 1: Enquiry, exploration and investigation inspire curiosity about the world, its past, present and future.</a:t>
            </a:r>
            <a:r>
              <a:rPr lang="en-US" b="1"/>
              <a:t>​</a:t>
            </a:r>
          </a:p>
          <a:p>
            <a:pPr fontAlgn="base"/>
            <a:r>
              <a:rPr lang="en-US"/>
              <a:t>The learners’ journey through this Area will encourage enquiry and discovery, as they are challenged to be curious and to question, to think critically and to reflect upon evidence. An enquiring mind stimulates new and creative thinking, through which learners can gain a deeper understanding of the concepts underpinning humanities, and their application in local, national and global contexts. Such thinking can help learners to understand human experiences and the natural world better.</a:t>
            </a:r>
            <a:endParaRPr lang="en-US" b="1"/>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endParaRPr lang="en-US" sz="140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endParaRPr lang="en-US" sz="140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a:normAutofit fontScale="92500"/>
          </a:bodyPr>
          <a:lstStyle/>
          <a:p>
            <a:pPr fontAlgn="base"/>
            <a:r>
              <a:rPr lang="en-US" b="1" u="sng">
                <a:hlinkClick r:id="rId2"/>
              </a:rPr>
              <a:t>What matters statement 4: Human societies are complex and diverse, and shaped by human actions and beliefs.</a:t>
            </a:r>
            <a:r>
              <a:rPr lang="en-US"/>
              <a:t>​</a:t>
            </a:r>
          </a:p>
          <a:p>
            <a:pPr fontAlgn="base"/>
            <a:r>
              <a:rPr lang="en-US"/>
              <a:t>An appreciation of identity, heritage and cynefin can influence learners emotionally and spiritually, and help build their sense of self and of belonging. Through an understanding of themselves, learners develop their own identity and an awareness of how they, as individuals, can shape the communities in which they live. Consequently, learners will come to realise that the choices we all make, individually and collectively, can have major impacts on society.</a:t>
            </a:r>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a:p>
          <a:p>
            <a:endParaRPr lang="en-US" sz="90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a:p>
          <a:p>
            <a:endParaRPr lang="en-US" sz="90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t>Statements of What Matters</a:t>
            </a:r>
          </a:p>
        </p:txBody>
      </p:sp>
    </p:spTree>
    <p:extLst>
      <p:ext uri="{BB962C8B-B14F-4D97-AF65-F5344CB8AC3E}">
        <p14:creationId xmlns:p14="http://schemas.microsoft.com/office/powerpoint/2010/main" val="3686490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a:normAutofit lnSpcReduction="10000"/>
          </a:bodyPr>
          <a:lstStyle/>
          <a:p>
            <a:pPr fontAlgn="base"/>
            <a:r>
              <a:rPr lang="en-GB" b="1"/>
              <a:t>Ambitious, capable learners who: </a:t>
            </a:r>
            <a:r>
              <a:rPr lang="en-GB"/>
              <a:t>set themselves high standards and seek and enjoy challenge and  are building up a body of knowledge with skills to connect and apply that knowledge in different contexts  </a:t>
            </a:r>
            <a:r>
              <a:rPr lang="en-US"/>
              <a:t>​</a:t>
            </a:r>
          </a:p>
          <a:p>
            <a:pPr fontAlgn="base"/>
            <a:r>
              <a:rPr lang="en-GB"/>
              <a:t>  ​</a:t>
            </a:r>
          </a:p>
          <a:p>
            <a:pPr fontAlgn="base"/>
            <a:r>
              <a:rPr lang="en-GB" b="1"/>
              <a:t>Ethical, informed citizens who</a:t>
            </a:r>
            <a:r>
              <a:rPr lang="en-GB"/>
              <a:t>: ​</a:t>
            </a:r>
          </a:p>
          <a:p>
            <a:pPr fontAlgn="base"/>
            <a:r>
              <a:rPr lang="en-GB"/>
              <a:t>find, evaluate and use evidence in forming views and engage with contemporary issues based upon their knowledge and values and are knowledgeable about their culture, community, society and the world, now and in the past</a:t>
            </a:r>
          </a:p>
          <a:p>
            <a:endParaRPr lang="en-GB" sz="90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a:bodyPr>
          <a:lstStyle/>
          <a:p>
            <a:r>
              <a:rPr lang="en-US" dirty="0">
                <a:latin typeface="MASSILIA VF"/>
              </a:rPr>
              <a:t>Learners must be given opportunities across the curriculum to:</a:t>
            </a:r>
          </a:p>
          <a:p>
            <a:r>
              <a:rPr lang="en-US" dirty="0">
                <a:latin typeface="MASSILIA VF"/>
              </a:rPr>
              <a:t>Develop listening, reading, speaking and writing skills. </a:t>
            </a:r>
          </a:p>
          <a:p>
            <a:endParaRPr lang="en-US" dirty="0"/>
          </a:p>
          <a:p>
            <a:endParaRPr lang="en-US" dirty="0"/>
          </a:p>
          <a:p>
            <a:endParaRPr lang="en-US" sz="90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r>
              <a:rPr lang="en-GB" dirty="0">
                <a:latin typeface="Arial"/>
                <a:cs typeface="Arial"/>
              </a:rPr>
              <a:t>•</a:t>
            </a:r>
            <a:r>
              <a:rPr lang="en-GB" b="1" dirty="0">
                <a:latin typeface="MASSILIA VF"/>
              </a:rPr>
              <a:t>Creativity and innovation</a:t>
            </a:r>
            <a:endParaRPr lang="en-US" dirty="0">
              <a:latin typeface="MASSILIA VF"/>
            </a:endParaRPr>
          </a:p>
          <a:p>
            <a:r>
              <a:rPr lang="en-GB" dirty="0">
                <a:latin typeface="Arial"/>
                <a:cs typeface="Arial"/>
              </a:rPr>
              <a:t>•</a:t>
            </a:r>
            <a:r>
              <a:rPr lang="en-GB" b="1" dirty="0">
                <a:latin typeface="MASSILIA VF"/>
              </a:rPr>
              <a:t>Critical thinking and problem-solving</a:t>
            </a:r>
            <a:endParaRPr lang="en-GB" dirty="0">
              <a:latin typeface="MASSILIA VF"/>
            </a:endParaRPr>
          </a:p>
          <a:p>
            <a:r>
              <a:rPr lang="en-GB" dirty="0">
                <a:latin typeface="Arial"/>
                <a:cs typeface="Arial"/>
              </a:rPr>
              <a:t>•</a:t>
            </a:r>
            <a:r>
              <a:rPr lang="en-GB" b="1" dirty="0">
                <a:latin typeface="MASSILIA VF"/>
              </a:rPr>
              <a:t>Personal effectiveness</a:t>
            </a:r>
            <a:endParaRPr lang="en-GB" dirty="0">
              <a:latin typeface="MASSILIA VF"/>
            </a:endParaRPr>
          </a:p>
          <a:p>
            <a:r>
              <a:rPr lang="en-GB" dirty="0">
                <a:latin typeface="Arial"/>
                <a:cs typeface="Arial"/>
              </a:rPr>
              <a:t>•</a:t>
            </a:r>
            <a:r>
              <a:rPr lang="en-GB" b="1" dirty="0">
                <a:latin typeface="MASSILIA VF"/>
              </a:rPr>
              <a:t>Planning and organising</a:t>
            </a:r>
            <a:endParaRPr lang="en-GB" dirty="0">
              <a:latin typeface="MASSILIA VF"/>
            </a:endParaRPr>
          </a:p>
          <a:p>
            <a:endParaRPr lang="en-GB" sz="900"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lnSpcReduction="10000"/>
          </a:bodyPr>
          <a:lstStyle/>
          <a:p>
            <a:pPr marL="285750" indent="-285750">
              <a:lnSpc>
                <a:spcPct val="100000"/>
              </a:lnSpc>
              <a:spcBef>
                <a:spcPts val="0"/>
              </a:spcBef>
              <a:buFont typeface="Arial,Sans-Serif"/>
              <a:buChar char="•"/>
            </a:pPr>
            <a:r>
              <a:rPr lang="en-US" sz="1200" b="1" dirty="0">
                <a:solidFill>
                  <a:srgbClr val="000000"/>
                </a:solidFill>
                <a:latin typeface="Calibri"/>
                <a:cs typeface="Calibri"/>
              </a:rPr>
              <a:t>Promote critical thinking</a:t>
            </a:r>
            <a:r>
              <a:rPr lang="en-US" sz="1200" dirty="0">
                <a:solidFill>
                  <a:srgbClr val="000000"/>
                </a:solidFill>
                <a:latin typeface="Calibri"/>
                <a:cs typeface="Calibri"/>
              </a:rPr>
              <a:t>: learners will identify and evaluate different beliefs around justice and  fairness. </a:t>
            </a:r>
          </a:p>
          <a:p>
            <a:pPr marL="285750" indent="-285750">
              <a:lnSpc>
                <a:spcPct val="100000"/>
              </a:lnSpc>
              <a:spcBef>
                <a:spcPts val="0"/>
              </a:spcBef>
              <a:buFont typeface="Arial,Sans-Serif"/>
              <a:buChar char="•"/>
            </a:pPr>
            <a:r>
              <a:rPr lang="en-US" sz="1200" b="1" dirty="0">
                <a:solidFill>
                  <a:srgbClr val="000000"/>
                </a:solidFill>
                <a:latin typeface="Calibri"/>
                <a:cs typeface="Calibri"/>
              </a:rPr>
              <a:t>Use A4L to accelerate progress: </a:t>
            </a:r>
            <a:r>
              <a:rPr lang="en-US" sz="1200" dirty="0">
                <a:solidFill>
                  <a:srgbClr val="000000"/>
                </a:solidFill>
                <a:latin typeface="Calibri"/>
                <a:cs typeface="Calibri"/>
              </a:rPr>
              <a:t>learners will have the opportunity to engage with evidence and evaluate how beliefs and teachings and effect action.</a:t>
            </a:r>
          </a:p>
          <a:p>
            <a:pPr marL="285750" indent="-285750">
              <a:lnSpc>
                <a:spcPct val="100000"/>
              </a:lnSpc>
              <a:spcBef>
                <a:spcPts val="0"/>
              </a:spcBef>
              <a:buFont typeface="Arial,Sans-Serif"/>
              <a:buChar char="•"/>
            </a:pPr>
            <a:r>
              <a:rPr lang="en-US" sz="1200" b="1">
                <a:solidFill>
                  <a:srgbClr val="000000"/>
                </a:solidFill>
                <a:latin typeface="Calibri"/>
                <a:cs typeface="Calibri"/>
              </a:rPr>
              <a:t>Make connections</a:t>
            </a:r>
            <a:r>
              <a:rPr lang="en-US" sz="1200">
                <a:solidFill>
                  <a:srgbClr val="000000"/>
                </a:solidFill>
                <a:latin typeface="Calibri"/>
                <a:cs typeface="Calibri"/>
              </a:rPr>
              <a:t>: learners should be able to make links between other subject areas and draw on knowledge to inform and improve their own work. </a:t>
            </a:r>
          </a:p>
          <a:p>
            <a:pPr marL="285750" indent="-285750">
              <a:lnSpc>
                <a:spcPct val="100000"/>
              </a:lnSpc>
              <a:spcBef>
                <a:spcPts val="0"/>
              </a:spcBef>
              <a:buFont typeface="Arial,Sans-Serif"/>
              <a:buChar char="•"/>
            </a:pPr>
            <a:r>
              <a:rPr lang="en-US" sz="1200" b="1" dirty="0">
                <a:solidFill>
                  <a:srgbClr val="000000"/>
                </a:solidFill>
                <a:latin typeface="Calibri"/>
                <a:cs typeface="Calibri"/>
              </a:rPr>
              <a:t>Build on previous knowledge</a:t>
            </a:r>
            <a:r>
              <a:rPr lang="en-US" sz="1200" dirty="0">
                <a:solidFill>
                  <a:srgbClr val="000000"/>
                </a:solidFill>
                <a:latin typeface="Calibri"/>
                <a:cs typeface="Calibri"/>
              </a:rPr>
              <a:t>: use their knowledge of the six major religions from year 7.</a:t>
            </a:r>
          </a:p>
          <a:p>
            <a:pPr marL="285750" indent="-285750">
              <a:lnSpc>
                <a:spcPct val="100000"/>
              </a:lnSpc>
              <a:spcBef>
                <a:spcPts val="0"/>
              </a:spcBef>
              <a:buFont typeface="Arial,Sans-Serif"/>
              <a:buChar char="•"/>
            </a:pPr>
            <a:r>
              <a:rPr lang="en-US" sz="1200" b="1">
                <a:solidFill>
                  <a:srgbClr val="000000"/>
                </a:solidFill>
                <a:latin typeface="Calibri"/>
                <a:cs typeface="Calibri"/>
              </a:rPr>
              <a:t>Create authentic contexts for learning</a:t>
            </a:r>
            <a:r>
              <a:rPr lang="en-US" sz="1200">
                <a:solidFill>
                  <a:srgbClr val="000000"/>
                </a:solidFill>
                <a:latin typeface="Calibri"/>
                <a:cs typeface="Calibri"/>
              </a:rPr>
              <a:t>: use local and Welsh examples of religion within the community. </a:t>
            </a:r>
          </a:p>
          <a:p>
            <a:pPr marL="285750" indent="-285750">
              <a:lnSpc>
                <a:spcPct val="100000"/>
              </a:lnSpc>
              <a:spcBef>
                <a:spcPts val="0"/>
              </a:spcBef>
              <a:buFont typeface="Arial,Sans-Serif"/>
              <a:buChar char="•"/>
            </a:pPr>
            <a:r>
              <a:rPr lang="en-US" sz="1200" b="1" dirty="0">
                <a:solidFill>
                  <a:srgbClr val="000000"/>
                </a:solidFill>
                <a:latin typeface="Calibri"/>
                <a:cs typeface="Calibri"/>
              </a:rPr>
              <a:t>Work collaboratively </a:t>
            </a:r>
            <a:r>
              <a:rPr lang="en-US" sz="1200" dirty="0">
                <a:solidFill>
                  <a:srgbClr val="000000"/>
                </a:solidFill>
                <a:latin typeface="Calibri"/>
                <a:cs typeface="Calibri"/>
              </a:rPr>
              <a:t>to investigate what the beliefs of Martin Luther King, Malcom X and Gandi are. </a:t>
            </a:r>
            <a:endParaRPr lang="en-US"/>
          </a:p>
          <a:p>
            <a:endParaRPr lang="en-US" sz="90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a:t>Pedagogical Principles</a:t>
            </a:r>
          </a:p>
        </p:txBody>
      </p:sp>
    </p:spTree>
    <p:extLst>
      <p:ext uri="{BB962C8B-B14F-4D97-AF65-F5344CB8AC3E}">
        <p14:creationId xmlns:p14="http://schemas.microsoft.com/office/powerpoint/2010/main" val="216081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a:noAutofit/>
          </a:bodyPr>
          <a:lstStyle/>
          <a:p>
            <a:r>
              <a:rPr lang="en-US"/>
              <a:t>They will show a greater independence in finding suitable information, making informed predictions and hypotheses, and making judgments including about reliability and utility.</a:t>
            </a:r>
            <a:endParaRPr lang="en-US" sz="80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t>Increasing effectiveness as a learner</a:t>
            </a:r>
            <a:endParaRPr lang="en-US" sz="105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a:noAutofit/>
          </a:bodyPr>
          <a:lstStyle/>
          <a:p>
            <a:r>
              <a:rPr lang="en-US"/>
              <a:t>Learners increasingly develop the capacity to </a:t>
            </a:r>
            <a:r>
              <a:rPr lang="en-US" err="1"/>
              <a:t>organise</a:t>
            </a:r>
            <a:r>
              <a:rPr lang="en-US"/>
              <a:t> and make links across propositional knowledge, to identify and develop more powerful concepts related to the area of study, and to make supported judgements in more complex contexts</a:t>
            </a:r>
            <a:endParaRPr lang="en-US" sz="80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t>Increasing breadth and depth of knowledge</a:t>
            </a:r>
            <a:endParaRPr lang="en-US" sz="105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pPr fontAlgn="base"/>
            <a:r>
              <a:rPr lang="en-US" sz="1100">
                <a:latin typeface="MASSILIA VF"/>
              </a:rPr>
              <a:t>As they move through the continuum of learning, learners have an increased understanding of the defining features of history and geography and how these can be brought together to provide different lenses through which to view issues and address questions or problems.​</a:t>
            </a:r>
          </a:p>
          <a:p>
            <a:pPr fontAlgn="base"/>
            <a:r>
              <a:rPr lang="en-US" sz="1100">
                <a:latin typeface="MASSILIA VF"/>
              </a:rPr>
              <a:t>Looking at different types of evidence primary and secondary​</a:t>
            </a:r>
          </a:p>
          <a:p>
            <a:pPr fontAlgn="base"/>
            <a:r>
              <a:rPr lang="en-US" sz="1100">
                <a:latin typeface="MASSILIA VF"/>
              </a:rPr>
              <a:t>Looking at chronology ​</a:t>
            </a:r>
          </a:p>
          <a:p>
            <a:pPr fontAlgn="base"/>
            <a:r>
              <a:rPr lang="en-US" sz="1100">
                <a:latin typeface="MASSILIA VF"/>
              </a:rPr>
              <a:t>Looking at change and continuity.</a:t>
            </a:r>
          </a:p>
          <a:p>
            <a:endParaRPr lang="en-US" sz="80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t>Deepening understanding of the ideas and disciplines within Areas</a:t>
            </a:r>
            <a:endParaRPr lang="en-US" sz="105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a:normAutofit/>
          </a:bodyPr>
          <a:lstStyle/>
          <a:p>
            <a:r>
              <a:rPr lang="en-US"/>
              <a:t>As they progress, learners will be continually refining and developing a growing sophistication of key disciplinary skills, such as extended writing relating to enquiry such as framing questions and using evidence to construct and support an answer.</a:t>
            </a:r>
            <a:endParaRPr lang="en-US" sz="80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t>Refinement and growing sophistication in the use and application of skills</a:t>
            </a:r>
            <a:endParaRPr lang="en-US" sz="105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a:noAutofit/>
          </a:bodyPr>
          <a:lstStyle/>
          <a:p>
            <a:r>
              <a:rPr lang="en-US" sz="1100"/>
              <a:t>As learners progress, they will be able to make links within and between periods and places, identifying similarities and differences, changes and continuities, and use the understanding of concepts to identify connections between new and previous learning. For example year 8 units on 'Empire and Slave Trade', 'Industrial Revolution' and year 7 'Timeline Challenge'.  Learners will also continue to develop their extended writing and source handling skills.</a:t>
            </a: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t>Making connections and transferring learning into new contexts</a:t>
            </a:r>
            <a:endParaRPr lang="en-US" sz="70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lIns="180000" tIns="180000" rIns="180000" bIns="180000" anchor="t">
            <a:normAutofit/>
          </a:bodyPr>
          <a:lstStyle/>
          <a:p>
            <a:endParaRPr lang="en-US" sz="800"/>
          </a:p>
          <a:p>
            <a:endParaRPr lang="en-US" sz="800"/>
          </a:p>
          <a:p>
            <a:endParaRPr lang="en-US" sz="800"/>
          </a:p>
          <a:p>
            <a:endParaRPr lang="en-US" sz="800"/>
          </a:p>
          <a:p>
            <a:endParaRPr lang="en-US" sz="80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t>Additional notes &amp; Misconceptions</a:t>
            </a:r>
          </a:p>
        </p:txBody>
      </p:sp>
    </p:spTree>
    <p:extLst>
      <p:ext uri="{BB962C8B-B14F-4D97-AF65-F5344CB8AC3E}">
        <p14:creationId xmlns:p14="http://schemas.microsoft.com/office/powerpoint/2010/main" val="3495639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dirty="0">
                <a:latin typeface="MASSILIA VF"/>
              </a:rPr>
              <a:t>I have an awareness of what is right and wrong and that my actions should reflect that.</a:t>
            </a:r>
          </a:p>
          <a:p>
            <a:r>
              <a:rPr lang="en-US" dirty="0">
                <a:latin typeface="MASSILIA VF"/>
              </a:rPr>
              <a:t>I can understand that not everyone is treated fairly.</a:t>
            </a:r>
          </a:p>
          <a:p>
            <a:r>
              <a:rPr lang="en-US" dirty="0">
                <a:latin typeface="MASSILIA VF"/>
              </a:rPr>
              <a:t>I am beginning to understand what human rights are and why they are important.</a:t>
            </a:r>
          </a:p>
          <a:p>
            <a:r>
              <a:rPr lang="en-US" dirty="0">
                <a:latin typeface="MASSILIA VF"/>
              </a:rPr>
              <a:t>I can understand that we need to respect the rights of others.</a:t>
            </a:r>
          </a:p>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a:buFont typeface="Arial" panose="020B0604020202020204" pitchFamily="34" charset="0"/>
              <a:buChar char="•"/>
            </a:pPr>
            <a:r>
              <a:rPr lang="en-US" dirty="0">
                <a:latin typeface="MASSILIA VF"/>
              </a:rPr>
              <a:t>I have an understanding that injustice and inequality exist in societies. I also have an understanding of what human rights are and why they are important to me and other people.</a:t>
            </a:r>
            <a:endParaRPr lang="en-US" sz="900" dirty="0">
              <a:latin typeface="MASSILIA VF"/>
            </a:endParaRPr>
          </a:p>
          <a:p>
            <a:pPr>
              <a:buFont typeface="Arial" panose="020B0604020202020204" pitchFamily="34" charset="0"/>
              <a:buChar char="•"/>
            </a:pPr>
            <a:r>
              <a:rPr lang="en-US" dirty="0">
                <a:latin typeface="MASSILIA VF"/>
              </a:rPr>
              <a:t>I can explain who is responsible for upholding rights in my locality and in Wales, as well as in the wider world. I also have an understanding that some people are denied their rights.</a:t>
            </a:r>
          </a:p>
          <a:p>
            <a:pPr>
              <a:buFont typeface="Arial" panose="020B0604020202020204" pitchFamily="34" charset="0"/>
              <a:buChar char="•"/>
            </a:pPr>
            <a:r>
              <a:rPr lang="en-US" dirty="0">
                <a:latin typeface="MASSILIA VF"/>
              </a:rPr>
              <a:t>I can </a:t>
            </a:r>
            <a:r>
              <a:rPr lang="en-US" dirty="0" err="1">
                <a:latin typeface="MASSILIA VF"/>
              </a:rPr>
              <a:t>recognise</a:t>
            </a:r>
            <a:r>
              <a:rPr lang="en-US" dirty="0">
                <a:latin typeface="MASSILIA VF"/>
              </a:rPr>
              <a:t> that there is a difference between wants, needs and rights.</a:t>
            </a:r>
          </a:p>
          <a:p>
            <a:pPr marL="171450" indent="-171450">
              <a:buFont typeface="Arial" panose="020B0604020202020204" pitchFamily="34" charset="0"/>
              <a:buChar char="•"/>
            </a:pP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a:buFont typeface="Arial" panose="020B0604020202020204" pitchFamily="34" charset="0"/>
              <a:buChar char="•"/>
            </a:pPr>
            <a:r>
              <a:rPr lang="en-US" dirty="0"/>
              <a:t>I can explain and </a:t>
            </a:r>
            <a:r>
              <a:rPr lang="en-US" dirty="0" err="1"/>
              <a:t>analyse</a:t>
            </a:r>
            <a:r>
              <a:rPr lang="en-US" dirty="0"/>
              <a:t> why injustice and inequality exist and can do so in a range of contexts.</a:t>
            </a:r>
            <a:endParaRPr lang="en-US" sz="900" dirty="0"/>
          </a:p>
          <a:p>
            <a:pPr>
              <a:buFont typeface="Arial" panose="020B0604020202020204" pitchFamily="34" charset="0"/>
              <a:buChar char="•"/>
            </a:pPr>
            <a:r>
              <a:rPr lang="en-US" dirty="0"/>
              <a:t>I can explain the importance of the roles played by individuals, societies, social movements and governments in defending people’s human rights.</a:t>
            </a:r>
          </a:p>
          <a:p>
            <a:pPr>
              <a:buFont typeface="Arial" panose="020B0604020202020204" pitchFamily="34" charset="0"/>
              <a:buChar char="•"/>
            </a:pPr>
            <a:r>
              <a:rPr lang="en-US" dirty="0"/>
              <a:t>I can explain the difference between wants, needs and rights, and why some people are denied their rights.</a:t>
            </a:r>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endParaRPr lang="en-US" sz="90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pPr fontAlgn="base"/>
            <a:r>
              <a:rPr lang="en-US" sz="2400">
                <a:latin typeface="MASSILIA VF"/>
              </a:rPr>
              <a:t>Year 7 world religions unit.</a:t>
            </a:r>
            <a:endParaRPr lang="en-US" sz="2400" dirty="0">
              <a:latin typeface="MASSILIA VF"/>
            </a:endParaRPr>
          </a:p>
          <a:p>
            <a:r>
              <a:rPr lang="en-US" sz="2400">
                <a:latin typeface="MASSILIA VF"/>
              </a:rPr>
              <a:t>PEEL, Quote, analysis. </a:t>
            </a:r>
          </a:p>
          <a:p>
            <a:r>
              <a:rPr lang="en-US" sz="2400" dirty="0">
                <a:latin typeface="MASSILIA VF"/>
              </a:rPr>
              <a:t>Venn diagram, comparing and contrasting. </a:t>
            </a:r>
          </a:p>
          <a:p>
            <a:r>
              <a:rPr lang="en-US" sz="2400">
                <a:latin typeface="MASSILIA VF"/>
              </a:rPr>
              <a:t>Discussion style questions. </a:t>
            </a: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r>
              <a:rPr lang="en-US" sz="1800" dirty="0">
                <a:highlight>
                  <a:srgbClr val="DDEBF7"/>
                </a:highlight>
                <a:latin typeface="MASSILIA VF"/>
              </a:rPr>
              <a:t>Know the main forms of discrimination in today's society. </a:t>
            </a:r>
            <a:endParaRPr lang="en-US" dirty="0"/>
          </a:p>
          <a:p>
            <a:r>
              <a:rPr lang="en-US" sz="1800" dirty="0">
                <a:highlight>
                  <a:srgbClr val="DDEBF7"/>
                </a:highlight>
                <a:latin typeface="MASSILIA VF"/>
              </a:rPr>
              <a:t>Understand how </a:t>
            </a:r>
            <a:r>
              <a:rPr lang="en-US" sz="1800" dirty="0" err="1">
                <a:highlight>
                  <a:srgbClr val="DDEBF7"/>
                </a:highlight>
                <a:latin typeface="MASSILIA VF"/>
              </a:rPr>
              <a:t>indivduals</a:t>
            </a:r>
            <a:r>
              <a:rPr lang="en-US" sz="1800" dirty="0">
                <a:highlight>
                  <a:srgbClr val="DDEBF7"/>
                </a:highlight>
                <a:latin typeface="MASSILIA VF"/>
              </a:rPr>
              <a:t> fought for Equality and justice.</a:t>
            </a:r>
            <a:endParaRPr lang="en-US" dirty="0"/>
          </a:p>
          <a:p>
            <a:r>
              <a:rPr lang="en-US" sz="1800" dirty="0">
                <a:highlight>
                  <a:srgbClr val="DDEBF7"/>
                </a:highlight>
                <a:latin typeface="MASSILIA VF"/>
              </a:rPr>
              <a:t>Analyse how religious believers respond to injustice.</a:t>
            </a:r>
            <a:endParaRPr lang="en-US" dirty="0"/>
          </a:p>
          <a:p>
            <a:r>
              <a:rPr lang="en-US" sz="1800" dirty="0">
                <a:highlight>
                  <a:srgbClr val="DDEBF7"/>
                </a:highlight>
                <a:latin typeface="MASSILIA VF"/>
              </a:rPr>
              <a:t>Know the main forms of discrimination in today's society. </a:t>
            </a: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a:xfrm>
            <a:off x="4677446" y="873970"/>
            <a:ext cx="5688660" cy="1865429"/>
          </a:xfrm>
        </p:spPr>
        <p:txBody>
          <a:bodyPr lIns="180000" tIns="180000" rIns="180000" bIns="180000" numCol="2" anchor="t">
            <a:normAutofit/>
          </a:bodyPr>
          <a:lstStyle/>
          <a:p>
            <a:pPr fontAlgn="base"/>
            <a:r>
              <a:rPr lang="en-GB" dirty="0">
                <a:latin typeface="MASSILIA VF"/>
              </a:rPr>
              <a:t>​Learners will know how to compare and contrast</a:t>
            </a:r>
            <a:r>
              <a:rPr lang="en-GB">
                <a:latin typeface="MASSILIA VF"/>
              </a:rPr>
              <a:t> within a religion.</a:t>
            </a:r>
            <a:endParaRPr lang="en-GB"/>
          </a:p>
          <a:p>
            <a:r>
              <a:rPr lang="en-GB" dirty="0">
                <a:latin typeface="MASSILIA VF"/>
              </a:rPr>
              <a:t>Learners will be taught how to write </a:t>
            </a:r>
            <a:r>
              <a:rPr lang="en-GB">
                <a:latin typeface="MASSILIA VF"/>
              </a:rPr>
              <a:t>a discussion style question.</a:t>
            </a:r>
            <a:endParaRPr lang="en-GB" dirty="0"/>
          </a:p>
          <a:p>
            <a:r>
              <a:rPr lang="en-GB" dirty="0">
                <a:latin typeface="MASSILIA VF"/>
              </a:rPr>
              <a:t>Learners will use quote analysis and understand how religious belief effects actions. </a:t>
            </a:r>
            <a:endParaRPr lang="en-GB" dirty="0"/>
          </a:p>
          <a:p>
            <a:endParaRPr lang="en-GB" dirty="0">
              <a:latin typeface="MASSILIA VF"/>
            </a:endParaRPr>
          </a:p>
          <a:p>
            <a:pPr fontAlgn="base"/>
            <a:endParaRPr lang="en-GB" dirty="0"/>
          </a:p>
          <a:p>
            <a:pPr fontAlgn="base"/>
            <a:endParaRPr lang="en-US"/>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fontScale="85000" lnSpcReduction="20000"/>
          </a:bodyPr>
          <a:lstStyle/>
          <a:p>
            <a:r>
              <a:rPr lang="en-US" sz="1200">
                <a:latin typeface="MASSILIA VF"/>
              </a:rPr>
              <a:t>Pacifist                                                             </a:t>
            </a:r>
            <a:endParaRPr lang="en-US"/>
          </a:p>
          <a:p>
            <a:r>
              <a:rPr lang="en-US" sz="1200">
                <a:latin typeface="MASSILIA VF"/>
              </a:rPr>
              <a:t>Segregation</a:t>
            </a:r>
            <a:endParaRPr lang="en-US"/>
          </a:p>
          <a:p>
            <a:r>
              <a:rPr lang="en-US" sz="1200">
                <a:latin typeface="MASSILIA VF"/>
              </a:rPr>
              <a:t>Justice</a:t>
            </a:r>
            <a:endParaRPr lang="en-US"/>
          </a:p>
          <a:p>
            <a:r>
              <a:rPr lang="en-US" sz="1200">
                <a:latin typeface="MASSILIA VF"/>
              </a:rPr>
              <a:t>Prejudice</a:t>
            </a:r>
            <a:endParaRPr lang="en-US"/>
          </a:p>
          <a:p>
            <a:r>
              <a:rPr lang="en-US" sz="1200">
                <a:latin typeface="MASSILIA VF"/>
              </a:rPr>
              <a:t>Discrimination</a:t>
            </a:r>
            <a:endParaRPr lang="en-US"/>
          </a:p>
          <a:p>
            <a:r>
              <a:rPr lang="en-US" sz="1200">
                <a:latin typeface="MASSILIA VF"/>
              </a:rPr>
              <a:t>Equality </a:t>
            </a:r>
            <a:endParaRPr lang="en-US"/>
          </a:p>
          <a:p>
            <a:endParaRPr lang="en-US" dirty="0">
              <a:latin typeface="MASSILIA VF"/>
            </a:endParaRPr>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r>
              <a:rPr lang="en-US" sz="1600" dirty="0">
                <a:latin typeface="MASSILIA VF"/>
              </a:rPr>
              <a:t>Making connections to History and the slave trade, Gandhi and the British empire. </a:t>
            </a:r>
            <a:endParaRPr lang="en-US" dirty="0">
              <a:latin typeface="MASSILIA VF"/>
            </a:endParaRPr>
          </a:p>
          <a:p>
            <a:endParaRPr lang="en-US" sz="900" dirty="0"/>
          </a:p>
        </p:txBody>
      </p:sp>
    </p:spTree>
    <p:extLst>
      <p:ext uri="{BB962C8B-B14F-4D97-AF65-F5344CB8AC3E}">
        <p14:creationId xmlns:p14="http://schemas.microsoft.com/office/powerpoint/2010/main" val="2903779191"/>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2.xml><?xml version="1.0" encoding="utf-8"?>
<ds:datastoreItem xmlns:ds="http://schemas.openxmlformats.org/officeDocument/2006/customXml" ds:itemID="{A5B19871-5CF5-4751-917E-048756547829}">
  <ds:schemaRefs>
    <ds:schemaRef ds:uri="c9827502-ad03-49b1-85da-f0239239a6b1"/>
    <ds:schemaRef ds:uri="dd53f9ed-aba7-4473-9642-66696087498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05FE959A-ED39-4700-9D77-A069B4D7202E}">
  <ds:schemaRefs>
    <ds:schemaRef ds:uri="c9827502-ad03-49b1-85da-f0239239a6b1"/>
    <ds:schemaRef ds:uri="dd53f9ed-aba7-4473-9642-6669608749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2013 - 2022 Theme</Template>
  <Application>Microsoft Office PowerPoint</Application>
  <PresentationFormat>Custom</PresentationFormat>
  <Slides>7</Slides>
  <Notes>0</Notes>
  <HiddenSlides>0</HiddenSlide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revision>110</cp:revision>
  <dcterms:created xsi:type="dcterms:W3CDTF">2024-02-26T09:08:58Z</dcterms:created>
  <dcterms:modified xsi:type="dcterms:W3CDTF">2024-07-03T11:57:36Z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