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0" r:id="rId8"/>
    <p:sldId id="278" r:id="rId9"/>
    <p:sldId id="279" r:id="rId10"/>
    <p:sldId id="282" r:id="rId11"/>
    <p:sldId id="284" r:id="rId12"/>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3A9"/>
    <a:srgbClr val="006758"/>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AD3643-1298-4358-E261-4694D45EE7F5}" v="1" dt="2024-07-23T18:56:46.6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C70EFCF5-73B6-C3BF-3BC5-7281CEBAEB51}"/>
    <pc:docChg chg="modSld">
      <pc:chgData name="Kelly Davis" userId="S::kelly.davis@connahsquayhs.org.uk::096ba659-84af-4938-bb69-cbee8d6cfa26" providerId="AD" clId="Web-{C70EFCF5-73B6-C3BF-3BC5-7281CEBAEB51}" dt="2024-04-05T19:05:18.206" v="3" actId="1076"/>
      <pc:docMkLst>
        <pc:docMk/>
      </pc:docMkLst>
      <pc:sldChg chg="addSp modSp">
        <pc:chgData name="Kelly Davis" userId="S::kelly.davis@connahsquayhs.org.uk::096ba659-84af-4938-bb69-cbee8d6cfa26" providerId="AD" clId="Web-{C70EFCF5-73B6-C3BF-3BC5-7281CEBAEB51}" dt="2024-04-05T19:05:18.206" v="3" actId="1076"/>
        <pc:sldMkLst>
          <pc:docMk/>
          <pc:sldMk cId="2784821086" sldId="288"/>
        </pc:sldMkLst>
        <pc:picChg chg="add mod">
          <ac:chgData name="Kelly Davis" userId="S::kelly.davis@connahsquayhs.org.uk::096ba659-84af-4938-bb69-cbee8d6cfa26" providerId="AD" clId="Web-{C70EFCF5-73B6-C3BF-3BC5-7281CEBAEB51}" dt="2024-04-05T19:05:13.721" v="1" actId="1076"/>
          <ac:picMkLst>
            <pc:docMk/>
            <pc:sldMk cId="2784821086" sldId="288"/>
            <ac:picMk id="7" creationId="{45BD3D2E-3E88-24BA-01F1-CEF98DF09E5B}"/>
          </ac:picMkLst>
        </pc:picChg>
        <pc:picChg chg="mod">
          <ac:chgData name="Kelly Davis" userId="S::kelly.davis@connahsquayhs.org.uk::096ba659-84af-4938-bb69-cbee8d6cfa26" providerId="AD" clId="Web-{C70EFCF5-73B6-C3BF-3BC5-7281CEBAEB51}" dt="2024-04-05T19:05:18.206" v="3" actId="1076"/>
          <ac:picMkLst>
            <pc:docMk/>
            <pc:sldMk cId="2784821086" sldId="288"/>
            <ac:picMk id="11" creationId="{E08DBC07-81AC-E00F-D5DE-4377ECC6D2BC}"/>
          </ac:picMkLst>
        </pc:picChg>
      </pc:sldChg>
    </pc:docChg>
  </pc:docChgLst>
  <pc:docChgLst>
    <pc:chgData name="Carwyn Moller" userId="S::carwyn.moller@connahsquayhs.org.uk::6f00aff6-d581-4e2e-9048-f9f04f469276" providerId="AD" clId="Web-{C1F3F4A9-7B3C-35B7-E41B-8F15A27618C6}"/>
    <pc:docChg chg="modSld">
      <pc:chgData name="Carwyn Moller" userId="S::carwyn.moller@connahsquayhs.org.uk::6f00aff6-d581-4e2e-9048-f9f04f469276" providerId="AD" clId="Web-{C1F3F4A9-7B3C-35B7-E41B-8F15A27618C6}" dt="2024-06-11T14:30:34.487" v="1" actId="1076"/>
      <pc:docMkLst>
        <pc:docMk/>
      </pc:docMkLst>
      <pc:sldChg chg="modSp">
        <pc:chgData name="Carwyn Moller" userId="S::carwyn.moller@connahsquayhs.org.uk::6f00aff6-d581-4e2e-9048-f9f04f469276" providerId="AD" clId="Web-{C1F3F4A9-7B3C-35B7-E41B-8F15A27618C6}" dt="2024-06-11T14:30:34.487" v="1" actId="1076"/>
        <pc:sldMkLst>
          <pc:docMk/>
          <pc:sldMk cId="3785915959" sldId="282"/>
        </pc:sldMkLst>
        <pc:picChg chg="mod">
          <ac:chgData name="Carwyn Moller" userId="S::carwyn.moller@connahsquayhs.org.uk::6f00aff6-d581-4e2e-9048-f9f04f469276" providerId="AD" clId="Web-{C1F3F4A9-7B3C-35B7-E41B-8F15A27618C6}" dt="2024-06-11T14:30:27.268" v="0" actId="1076"/>
          <ac:picMkLst>
            <pc:docMk/>
            <pc:sldMk cId="3785915959" sldId="282"/>
            <ac:picMk id="9" creationId="{64EE8F15-834B-7CCA-51F9-44416F95F856}"/>
          </ac:picMkLst>
        </pc:picChg>
        <pc:picChg chg="mod">
          <ac:chgData name="Carwyn Moller" userId="S::carwyn.moller@connahsquayhs.org.uk::6f00aff6-d581-4e2e-9048-f9f04f469276" providerId="AD" clId="Web-{C1F3F4A9-7B3C-35B7-E41B-8F15A27618C6}" dt="2024-06-11T14:30:34.487" v="1" actId="1076"/>
          <ac:picMkLst>
            <pc:docMk/>
            <pc:sldMk cId="3785915959" sldId="282"/>
            <ac:picMk id="10" creationId="{656BB962-5916-B0A1-4611-72040F009564}"/>
          </ac:picMkLst>
        </pc:picChg>
      </pc:sldChg>
    </pc:docChg>
  </pc:docChgLst>
  <pc:docChgLst>
    <pc:chgData name="Kelly Davis" userId="S::kelly.davis@connahsquayhs.org.uk::096ba659-84af-4938-bb69-cbee8d6cfa26" providerId="AD" clId="Web-{00AD3643-1298-4358-E261-4694D45EE7F5}"/>
    <pc:docChg chg="delSld">
      <pc:chgData name="Kelly Davis" userId="S::kelly.davis@connahsquayhs.org.uk::096ba659-84af-4938-bb69-cbee8d6cfa26" providerId="AD" clId="Web-{00AD3643-1298-4358-E261-4694D45EE7F5}" dt="2024-07-23T18:56:46.670" v="0"/>
      <pc:docMkLst>
        <pc:docMk/>
      </pc:docMkLst>
      <pc:sldChg chg="del">
        <pc:chgData name="Kelly Davis" userId="S::kelly.davis@connahsquayhs.org.uk::096ba659-84af-4938-bb69-cbee8d6cfa26" providerId="AD" clId="Web-{00AD3643-1298-4358-E261-4694D45EE7F5}" dt="2024-07-23T18:56:46.670" v="0"/>
        <pc:sldMkLst>
          <pc:docMk/>
          <pc:sldMk cId="3122446814" sldId="281"/>
        </pc:sldMkLst>
      </pc:sldChg>
    </pc:docChg>
  </pc:docChgLst>
  <pc:docChgLst>
    <pc:chgData name="Carwyn Moller" userId="S::carwyn.moller@connahsquayhs.org.uk::6f00aff6-d581-4e2e-9048-f9f04f469276" providerId="AD" clId="Web-{E3062FEC-0C3A-A71C-9E75-EFA36E0BE286}"/>
    <pc:docChg chg="modSld">
      <pc:chgData name="Carwyn Moller" userId="S::carwyn.moller@connahsquayhs.org.uk::6f00aff6-d581-4e2e-9048-f9f04f469276" providerId="AD" clId="Web-{E3062FEC-0C3A-A71C-9E75-EFA36E0BE286}" dt="2024-07-01T09:58:19.008" v="274" actId="20577"/>
      <pc:docMkLst>
        <pc:docMk/>
      </pc:docMkLst>
      <pc:sldChg chg="modSp">
        <pc:chgData name="Carwyn Moller" userId="S::carwyn.moller@connahsquayhs.org.uk::6f00aff6-d581-4e2e-9048-f9f04f469276" providerId="AD" clId="Web-{E3062FEC-0C3A-A71C-9E75-EFA36E0BE286}" dt="2024-07-01T09:50:31.260" v="175" actId="20577"/>
        <pc:sldMkLst>
          <pc:docMk/>
          <pc:sldMk cId="1981651252" sldId="278"/>
        </pc:sldMkLst>
        <pc:spChg chg="mod">
          <ac:chgData name="Carwyn Moller" userId="S::carwyn.moller@connahsquayhs.org.uk::6f00aff6-d581-4e2e-9048-f9f04f469276" providerId="AD" clId="Web-{E3062FEC-0C3A-A71C-9E75-EFA36E0BE286}" dt="2024-07-01T09:37:54.698" v="15" actId="20577"/>
          <ac:spMkLst>
            <pc:docMk/>
            <pc:sldMk cId="1981651252" sldId="278"/>
            <ac:spMk id="2" creationId="{B77F1C2E-7359-4E67-E2F1-060331D23AB7}"/>
          </ac:spMkLst>
        </pc:spChg>
        <pc:spChg chg="mod">
          <ac:chgData name="Carwyn Moller" userId="S::carwyn.moller@connahsquayhs.org.uk::6f00aff6-d581-4e2e-9048-f9f04f469276" providerId="AD" clId="Web-{E3062FEC-0C3A-A71C-9E75-EFA36E0BE286}" dt="2024-07-01T09:45:35.289" v="49" actId="20577"/>
          <ac:spMkLst>
            <pc:docMk/>
            <pc:sldMk cId="1981651252" sldId="278"/>
            <ac:spMk id="4" creationId="{DF4B6647-26ED-AE4F-C7C6-F118FCC94D72}"/>
          </ac:spMkLst>
        </pc:spChg>
        <pc:spChg chg="mod">
          <ac:chgData name="Carwyn Moller" userId="S::carwyn.moller@connahsquayhs.org.uk::6f00aff6-d581-4e2e-9048-f9f04f469276" providerId="AD" clId="Web-{E3062FEC-0C3A-A71C-9E75-EFA36E0BE286}" dt="2024-07-01T09:37:19.415" v="13" actId="20577"/>
          <ac:spMkLst>
            <pc:docMk/>
            <pc:sldMk cId="1981651252" sldId="278"/>
            <ac:spMk id="7" creationId="{2E5624FB-155B-4395-46B6-A4D8F5D58C9A}"/>
          </ac:spMkLst>
        </pc:spChg>
        <pc:spChg chg="mod">
          <ac:chgData name="Carwyn Moller" userId="S::carwyn.moller@connahsquayhs.org.uk::6f00aff6-d581-4e2e-9048-f9f04f469276" providerId="AD" clId="Web-{E3062FEC-0C3A-A71C-9E75-EFA36E0BE286}" dt="2024-07-01T09:50:31.260" v="175" actId="20577"/>
          <ac:spMkLst>
            <pc:docMk/>
            <pc:sldMk cId="1981651252" sldId="278"/>
            <ac:spMk id="8" creationId="{D9F63377-DD1C-4BBD-5D28-6BF14622536D}"/>
          </ac:spMkLst>
        </pc:spChg>
      </pc:sldChg>
      <pc:sldChg chg="modSp">
        <pc:chgData name="Carwyn Moller" userId="S::carwyn.moller@connahsquayhs.org.uk::6f00aff6-d581-4e2e-9048-f9f04f469276" providerId="AD" clId="Web-{E3062FEC-0C3A-A71C-9E75-EFA36E0BE286}" dt="2024-07-01T09:42:32.637" v="42" actId="20577"/>
        <pc:sldMkLst>
          <pc:docMk/>
          <pc:sldMk cId="2744657230" sldId="279"/>
        </pc:sldMkLst>
        <pc:spChg chg="mod">
          <ac:chgData name="Carwyn Moller" userId="S::carwyn.moller@connahsquayhs.org.uk::6f00aff6-d581-4e2e-9048-f9f04f469276" providerId="AD" clId="Web-{E3062FEC-0C3A-A71C-9E75-EFA36E0BE286}" dt="2024-07-01T09:41:55.729" v="34" actId="20577"/>
          <ac:spMkLst>
            <pc:docMk/>
            <pc:sldMk cId="2744657230" sldId="279"/>
            <ac:spMk id="2" creationId="{C65EE8F8-148F-B99E-40FA-43CE497387F7}"/>
          </ac:spMkLst>
        </pc:spChg>
        <pc:spChg chg="mod">
          <ac:chgData name="Carwyn Moller" userId="S::carwyn.moller@connahsquayhs.org.uk::6f00aff6-d581-4e2e-9048-f9f04f469276" providerId="AD" clId="Web-{E3062FEC-0C3A-A71C-9E75-EFA36E0BE286}" dt="2024-07-01T09:41:37.071" v="31" actId="20577"/>
          <ac:spMkLst>
            <pc:docMk/>
            <pc:sldMk cId="2744657230" sldId="279"/>
            <ac:spMk id="4" creationId="{74C831F6-864D-BABA-AF92-E2DAAB3A976C}"/>
          </ac:spMkLst>
        </pc:spChg>
        <pc:spChg chg="mod">
          <ac:chgData name="Carwyn Moller" userId="S::carwyn.moller@connahsquayhs.org.uk::6f00aff6-d581-4e2e-9048-f9f04f469276" providerId="AD" clId="Web-{E3062FEC-0C3A-A71C-9E75-EFA36E0BE286}" dt="2024-07-01T09:41:13.554" v="28" actId="20577"/>
          <ac:spMkLst>
            <pc:docMk/>
            <pc:sldMk cId="2744657230" sldId="279"/>
            <ac:spMk id="6" creationId="{BBFAC2B0-088A-A742-E984-08816EB2A534}"/>
          </ac:spMkLst>
        </pc:spChg>
        <pc:spChg chg="mod">
          <ac:chgData name="Carwyn Moller" userId="S::carwyn.moller@connahsquayhs.org.uk::6f00aff6-d581-4e2e-9048-f9f04f469276" providerId="AD" clId="Web-{E3062FEC-0C3A-A71C-9E75-EFA36E0BE286}" dt="2024-07-01T09:42:32.637" v="42" actId="20577"/>
          <ac:spMkLst>
            <pc:docMk/>
            <pc:sldMk cId="2744657230" sldId="279"/>
            <ac:spMk id="9" creationId="{FAC0EE1F-6170-8836-2429-E17EDAC6A750}"/>
          </ac:spMkLst>
        </pc:spChg>
        <pc:spChg chg="mod">
          <ac:chgData name="Carwyn Moller" userId="S::carwyn.moller@connahsquayhs.org.uk::6f00aff6-d581-4e2e-9048-f9f04f469276" providerId="AD" clId="Web-{E3062FEC-0C3A-A71C-9E75-EFA36E0BE286}" dt="2024-07-01T09:42:16.902" v="37" actId="20577"/>
          <ac:spMkLst>
            <pc:docMk/>
            <pc:sldMk cId="2744657230" sldId="279"/>
            <ac:spMk id="11" creationId="{BE434E36-C7AA-5216-328F-AB4594226D84}"/>
          </ac:spMkLst>
        </pc:spChg>
      </pc:sldChg>
      <pc:sldChg chg="delSp modSp">
        <pc:chgData name="Carwyn Moller" userId="S::carwyn.moller@connahsquayhs.org.uk::6f00aff6-d581-4e2e-9048-f9f04f469276" providerId="AD" clId="Web-{E3062FEC-0C3A-A71C-9E75-EFA36E0BE286}" dt="2024-07-01T09:50:59.340" v="177"/>
        <pc:sldMkLst>
          <pc:docMk/>
          <pc:sldMk cId="3785915959" sldId="282"/>
        </pc:sldMkLst>
        <pc:picChg chg="del">
          <ac:chgData name="Carwyn Moller" userId="S::carwyn.moller@connahsquayhs.org.uk::6f00aff6-d581-4e2e-9048-f9f04f469276" providerId="AD" clId="Web-{E3062FEC-0C3A-A71C-9E75-EFA36E0BE286}" dt="2024-07-01T09:50:59.340" v="177"/>
          <ac:picMkLst>
            <pc:docMk/>
            <pc:sldMk cId="3785915959" sldId="282"/>
            <ac:picMk id="9" creationId="{64EE8F15-834B-7CCA-51F9-44416F95F856}"/>
          </ac:picMkLst>
        </pc:picChg>
        <pc:picChg chg="del mod">
          <ac:chgData name="Carwyn Moller" userId="S::carwyn.moller@connahsquayhs.org.uk::6f00aff6-d581-4e2e-9048-f9f04f469276" providerId="AD" clId="Web-{E3062FEC-0C3A-A71C-9E75-EFA36E0BE286}" dt="2024-07-01T09:50:57.590" v="176"/>
          <ac:picMkLst>
            <pc:docMk/>
            <pc:sldMk cId="3785915959" sldId="282"/>
            <ac:picMk id="10" creationId="{656BB962-5916-B0A1-4611-72040F009564}"/>
          </ac:picMkLst>
        </pc:picChg>
      </pc:sldChg>
      <pc:sldChg chg="modSp">
        <pc:chgData name="Carwyn Moller" userId="S::carwyn.moller@connahsquayhs.org.uk::6f00aff6-d581-4e2e-9048-f9f04f469276" providerId="AD" clId="Web-{E3062FEC-0C3A-A71C-9E75-EFA36E0BE286}" dt="2024-07-01T09:58:19.008" v="274" actId="20577"/>
        <pc:sldMkLst>
          <pc:docMk/>
          <pc:sldMk cId="632769890" sldId="284"/>
        </pc:sldMkLst>
        <pc:spChg chg="mod">
          <ac:chgData name="Carwyn Moller" userId="S::carwyn.moller@connahsquayhs.org.uk::6f00aff6-d581-4e2e-9048-f9f04f469276" providerId="AD" clId="Web-{E3062FEC-0C3A-A71C-9E75-EFA36E0BE286}" dt="2024-07-01T09:54:04.946" v="214" actId="20577"/>
          <ac:spMkLst>
            <pc:docMk/>
            <pc:sldMk cId="632769890" sldId="284"/>
            <ac:spMk id="2" creationId="{7E6C883F-1227-F311-38A5-B4E17D09B7AB}"/>
          </ac:spMkLst>
        </pc:spChg>
        <pc:spChg chg="mod">
          <ac:chgData name="Carwyn Moller" userId="S::carwyn.moller@connahsquayhs.org.uk::6f00aff6-d581-4e2e-9048-f9f04f469276" providerId="AD" clId="Web-{E3062FEC-0C3A-A71C-9E75-EFA36E0BE286}" dt="2024-07-01T09:55:39.748" v="242" actId="20577"/>
          <ac:spMkLst>
            <pc:docMk/>
            <pc:sldMk cId="632769890" sldId="284"/>
            <ac:spMk id="9" creationId="{E5C5155A-67AA-9F8F-5734-B567AC294D97}"/>
          </ac:spMkLst>
        </pc:spChg>
        <pc:spChg chg="mod">
          <ac:chgData name="Carwyn Moller" userId="S::carwyn.moller@connahsquayhs.org.uk::6f00aff6-d581-4e2e-9048-f9f04f469276" providerId="AD" clId="Web-{E3062FEC-0C3A-A71C-9E75-EFA36E0BE286}" dt="2024-07-01T09:58:19.008" v="274" actId="20577"/>
          <ac:spMkLst>
            <pc:docMk/>
            <pc:sldMk cId="632769890" sldId="284"/>
            <ac:spMk id="11" creationId="{73CA8E55-50A9-4198-412B-A239F349004B}"/>
          </ac:spMkLst>
        </pc:spChg>
      </pc:sldChg>
      <pc:sldChg chg="modSp">
        <pc:chgData name="Carwyn Moller" userId="S::carwyn.moller@connahsquayhs.org.uk::6f00aff6-d581-4e2e-9048-f9f04f469276" providerId="AD" clId="Web-{E3062FEC-0C3A-A71C-9E75-EFA36E0BE286}" dt="2024-07-01T09:35:18.688" v="10" actId="20577"/>
        <pc:sldMkLst>
          <pc:docMk/>
          <pc:sldMk cId="2784821086" sldId="288"/>
        </pc:sldMkLst>
        <pc:spChg chg="mod">
          <ac:chgData name="Carwyn Moller" userId="S::carwyn.moller@connahsquayhs.org.uk::6f00aff6-d581-4e2e-9048-f9f04f469276" providerId="AD" clId="Web-{E3062FEC-0C3A-A71C-9E75-EFA36E0BE286}" dt="2024-07-01T09:35:18.688" v="10" actId="20577"/>
          <ac:spMkLst>
            <pc:docMk/>
            <pc:sldMk cId="2784821086" sldId="288"/>
            <ac:spMk id="4" creationId="{00000000-0000-0000-0000-000000000000}"/>
          </ac:spMkLst>
        </pc:spChg>
      </pc:sldChg>
    </pc:docChg>
  </pc:docChgLst>
  <pc:docChgLst>
    <pc:chgData name="Carwyn Moller" userId="S::carwyn.moller@connahsquayhs.org.uk::6f00aff6-d581-4e2e-9048-f9f04f469276" providerId="AD" clId="Web-{64E70986-C26A-3D04-180B-013C1EB59794}"/>
    <pc:docChg chg="modSld">
      <pc:chgData name="Carwyn Moller" userId="S::carwyn.moller@connahsquayhs.org.uk::6f00aff6-d581-4e2e-9048-f9f04f469276" providerId="AD" clId="Web-{64E70986-C26A-3D04-180B-013C1EB59794}" dt="2024-07-05T10:55:53.608" v="5" actId="20577"/>
      <pc:docMkLst>
        <pc:docMk/>
      </pc:docMkLst>
      <pc:sldChg chg="modSp">
        <pc:chgData name="Carwyn Moller" userId="S::carwyn.moller@connahsquayhs.org.uk::6f00aff6-d581-4e2e-9048-f9f04f469276" providerId="AD" clId="Web-{64E70986-C26A-3D04-180B-013C1EB59794}" dt="2024-07-05T10:55:53.608" v="5" actId="20577"/>
        <pc:sldMkLst>
          <pc:docMk/>
          <pc:sldMk cId="3785915959" sldId="282"/>
        </pc:sldMkLst>
        <pc:spChg chg="mod">
          <ac:chgData name="Carwyn Moller" userId="S::carwyn.moller@connahsquayhs.org.uk::6f00aff6-d581-4e2e-9048-f9f04f469276" providerId="AD" clId="Web-{64E70986-C26A-3D04-180B-013C1EB59794}" dt="2024-07-05T10:55:37.982" v="1" actId="20577"/>
          <ac:spMkLst>
            <pc:docMk/>
            <pc:sldMk cId="3785915959" sldId="282"/>
            <ac:spMk id="2" creationId="{FF1F1BCE-76F1-3B00-C414-643188F0671E}"/>
          </ac:spMkLst>
        </pc:spChg>
        <pc:spChg chg="mod">
          <ac:chgData name="Carwyn Moller" userId="S::carwyn.moller@connahsquayhs.org.uk::6f00aff6-d581-4e2e-9048-f9f04f469276" providerId="AD" clId="Web-{64E70986-C26A-3D04-180B-013C1EB59794}" dt="2024-07-05T10:55:48.592" v="3" actId="20577"/>
          <ac:spMkLst>
            <pc:docMk/>
            <pc:sldMk cId="3785915959" sldId="282"/>
            <ac:spMk id="4" creationId="{F5F439B9-3B25-1165-7EFF-B0C4845E1093}"/>
          </ac:spMkLst>
        </pc:spChg>
        <pc:spChg chg="mod">
          <ac:chgData name="Carwyn Moller" userId="S::carwyn.moller@connahsquayhs.org.uk::6f00aff6-d581-4e2e-9048-f9f04f469276" providerId="AD" clId="Web-{64E70986-C26A-3D04-180B-013C1EB59794}" dt="2024-07-05T10:55:53.608" v="5" actId="20577"/>
          <ac:spMkLst>
            <pc:docMk/>
            <pc:sldMk cId="3785915959" sldId="282"/>
            <ac:spMk id="6" creationId="{D4E2F972-71C4-0D1E-4E4D-CE4124B29869}"/>
          </ac:spMkLst>
        </pc:spChg>
      </pc:sldChg>
    </pc:docChg>
  </pc:docChgLst>
  <pc:docChgLst>
    <pc:chgData name="Carwyn Moller" userId="S::carwyn.moller@connahsquayhs.org.uk::6f00aff6-d581-4e2e-9048-f9f04f469276" providerId="AD" clId="Web-{5FBFDA6E-7BD4-394B-79F9-200EAE8752D5}"/>
    <pc:docChg chg="modSld">
      <pc:chgData name="Carwyn Moller" userId="S::carwyn.moller@connahsquayhs.org.uk::6f00aff6-d581-4e2e-9048-f9f04f469276" providerId="AD" clId="Web-{5FBFDA6E-7BD4-394B-79F9-200EAE8752D5}" dt="2024-06-11T14:41:57.729" v="1" actId="1076"/>
      <pc:docMkLst>
        <pc:docMk/>
      </pc:docMkLst>
      <pc:sldChg chg="modSp">
        <pc:chgData name="Carwyn Moller" userId="S::carwyn.moller@connahsquayhs.org.uk::6f00aff6-d581-4e2e-9048-f9f04f469276" providerId="AD" clId="Web-{5FBFDA6E-7BD4-394B-79F9-200EAE8752D5}" dt="2024-06-11T14:41:57.729" v="1" actId="1076"/>
        <pc:sldMkLst>
          <pc:docMk/>
          <pc:sldMk cId="3785915959" sldId="282"/>
        </pc:sldMkLst>
        <pc:picChg chg="mod">
          <ac:chgData name="Carwyn Moller" userId="S::carwyn.moller@connahsquayhs.org.uk::6f00aff6-d581-4e2e-9048-f9f04f469276" providerId="AD" clId="Web-{5FBFDA6E-7BD4-394B-79F9-200EAE8752D5}" dt="2024-06-11T14:41:57.729" v="1" actId="1076"/>
          <ac:picMkLst>
            <pc:docMk/>
            <pc:sldMk cId="3785915959" sldId="282"/>
            <ac:picMk id="10" creationId="{656BB962-5916-B0A1-4611-72040F009564}"/>
          </ac:picMkLst>
        </pc:picChg>
      </pc:sldChg>
    </pc:docChg>
  </pc:docChgLst>
  <pc:docChgLst>
    <pc:chgData name="Kelly Davis" userId="S::kelly.davis@connahsquayhs.org.uk::096ba659-84af-4938-bb69-cbee8d6cfa26" providerId="AD" clId="Web-{09873DFE-6C04-663C-A89E-5725A82CF008}"/>
    <pc:docChg chg="modSld">
      <pc:chgData name="Kelly Davis" userId="S::kelly.davis@connahsquayhs.org.uk::096ba659-84af-4938-bb69-cbee8d6cfa26" providerId="AD" clId="Web-{09873DFE-6C04-663C-A89E-5725A82CF008}" dt="2024-05-28T09:28:54.132" v="80" actId="1076"/>
      <pc:docMkLst>
        <pc:docMk/>
      </pc:docMkLst>
      <pc:sldChg chg="modSp">
        <pc:chgData name="Kelly Davis" userId="S::kelly.davis@connahsquayhs.org.uk::096ba659-84af-4938-bb69-cbee8d6cfa26" providerId="AD" clId="Web-{09873DFE-6C04-663C-A89E-5725A82CF008}" dt="2024-05-28T09:27:21.173" v="51" actId="20577"/>
        <pc:sldMkLst>
          <pc:docMk/>
          <pc:sldMk cId="1981651252" sldId="278"/>
        </pc:sldMkLst>
        <pc:spChg chg="mod">
          <ac:chgData name="Kelly Davis" userId="S::kelly.davis@connahsquayhs.org.uk::096ba659-84af-4938-bb69-cbee8d6cfa26" providerId="AD" clId="Web-{09873DFE-6C04-663C-A89E-5725A82CF008}" dt="2024-05-28T09:26:45.499" v="42" actId="20577"/>
          <ac:spMkLst>
            <pc:docMk/>
            <pc:sldMk cId="1981651252" sldId="278"/>
            <ac:spMk id="2" creationId="{B77F1C2E-7359-4E67-E2F1-060331D23AB7}"/>
          </ac:spMkLst>
        </pc:spChg>
        <pc:spChg chg="mod">
          <ac:chgData name="Kelly Davis" userId="S::kelly.davis@connahsquayhs.org.uk::096ba659-84af-4938-bb69-cbee8d6cfa26" providerId="AD" clId="Web-{09873DFE-6C04-663C-A89E-5725A82CF008}" dt="2024-05-28T09:27:09.047" v="49" actId="20577"/>
          <ac:spMkLst>
            <pc:docMk/>
            <pc:sldMk cId="1981651252" sldId="278"/>
            <ac:spMk id="4" creationId="{DF4B6647-26ED-AE4F-C7C6-F118FCC94D72}"/>
          </ac:spMkLst>
        </pc:spChg>
        <pc:spChg chg="mod">
          <ac:chgData name="Kelly Davis" userId="S::kelly.davis@connahsquayhs.org.uk::096ba659-84af-4938-bb69-cbee8d6cfa26" providerId="AD" clId="Web-{09873DFE-6C04-663C-A89E-5725A82CF008}" dt="2024-05-28T09:27:21.173" v="51" actId="20577"/>
          <ac:spMkLst>
            <pc:docMk/>
            <pc:sldMk cId="1981651252" sldId="278"/>
            <ac:spMk id="8" creationId="{D9F63377-DD1C-4BBD-5D28-6BF14622536D}"/>
          </ac:spMkLst>
        </pc:spChg>
      </pc:sldChg>
      <pc:sldChg chg="modSp">
        <pc:chgData name="Kelly Davis" userId="S::kelly.davis@connahsquayhs.org.uk::096ba659-84af-4938-bb69-cbee8d6cfa26" providerId="AD" clId="Web-{09873DFE-6C04-663C-A89E-5725A82CF008}" dt="2024-05-28T09:26:29.811" v="40" actId="20577"/>
        <pc:sldMkLst>
          <pc:docMk/>
          <pc:sldMk cId="2744657230" sldId="279"/>
        </pc:sldMkLst>
        <pc:spChg chg="mod">
          <ac:chgData name="Kelly Davis" userId="S::kelly.davis@connahsquayhs.org.uk::096ba659-84af-4938-bb69-cbee8d6cfa26" providerId="AD" clId="Web-{09873DFE-6C04-663C-A89E-5725A82CF008}" dt="2024-05-28T09:25:40.104" v="31" actId="20577"/>
          <ac:spMkLst>
            <pc:docMk/>
            <pc:sldMk cId="2744657230" sldId="279"/>
            <ac:spMk id="2" creationId="{C65EE8F8-148F-B99E-40FA-43CE497387F7}"/>
          </ac:spMkLst>
        </pc:spChg>
        <pc:spChg chg="mod">
          <ac:chgData name="Kelly Davis" userId="S::kelly.davis@connahsquayhs.org.uk::096ba659-84af-4938-bb69-cbee8d6cfa26" providerId="AD" clId="Web-{09873DFE-6C04-663C-A89E-5725A82CF008}" dt="2024-05-28T09:25:52.543" v="33" actId="20577"/>
          <ac:spMkLst>
            <pc:docMk/>
            <pc:sldMk cId="2744657230" sldId="279"/>
            <ac:spMk id="4" creationId="{74C831F6-864D-BABA-AF92-E2DAAB3A976C}"/>
          </ac:spMkLst>
        </pc:spChg>
        <pc:spChg chg="mod">
          <ac:chgData name="Kelly Davis" userId="S::kelly.davis@connahsquayhs.org.uk::096ba659-84af-4938-bb69-cbee8d6cfa26" providerId="AD" clId="Web-{09873DFE-6C04-663C-A89E-5725A82CF008}" dt="2024-05-28T09:25:59.903" v="35" actId="20577"/>
          <ac:spMkLst>
            <pc:docMk/>
            <pc:sldMk cId="2744657230" sldId="279"/>
            <ac:spMk id="6" creationId="{BBFAC2B0-088A-A742-E984-08816EB2A534}"/>
          </ac:spMkLst>
        </pc:spChg>
        <pc:spChg chg="mod">
          <ac:chgData name="Kelly Davis" userId="S::kelly.davis@connahsquayhs.org.uk::096ba659-84af-4938-bb69-cbee8d6cfa26" providerId="AD" clId="Web-{09873DFE-6C04-663C-A89E-5725A82CF008}" dt="2024-05-28T09:26:24.826" v="38" actId="20577"/>
          <ac:spMkLst>
            <pc:docMk/>
            <pc:sldMk cId="2744657230" sldId="279"/>
            <ac:spMk id="9" creationId="{FAC0EE1F-6170-8836-2429-E17EDAC6A750}"/>
          </ac:spMkLst>
        </pc:spChg>
        <pc:spChg chg="mod">
          <ac:chgData name="Kelly Davis" userId="S::kelly.davis@connahsquayhs.org.uk::096ba659-84af-4938-bb69-cbee8d6cfa26" providerId="AD" clId="Web-{09873DFE-6C04-663C-A89E-5725A82CF008}" dt="2024-05-28T09:26:29.811" v="40" actId="20577"/>
          <ac:spMkLst>
            <pc:docMk/>
            <pc:sldMk cId="2744657230" sldId="279"/>
            <ac:spMk id="11" creationId="{BE434E36-C7AA-5216-328F-AB4594226D84}"/>
          </ac:spMkLst>
        </pc:spChg>
      </pc:sldChg>
      <pc:sldChg chg="addSp delSp modSp">
        <pc:chgData name="Kelly Davis" userId="S::kelly.davis@connahsquayhs.org.uk::096ba659-84af-4938-bb69-cbee8d6cfa26" providerId="AD" clId="Web-{09873DFE-6C04-663C-A89E-5725A82CF008}" dt="2024-05-28T09:25:37.636" v="30" actId="20577"/>
        <pc:sldMkLst>
          <pc:docMk/>
          <pc:sldMk cId="2458432041" sldId="280"/>
        </pc:sldMkLst>
        <pc:spChg chg="mod">
          <ac:chgData name="Kelly Davis" userId="S::kelly.davis@connahsquayhs.org.uk::096ba659-84af-4938-bb69-cbee8d6cfa26" providerId="AD" clId="Web-{09873DFE-6C04-663C-A89E-5725A82CF008}" dt="2024-05-28T09:24:58.477" v="23" actId="14100"/>
          <ac:spMkLst>
            <pc:docMk/>
            <pc:sldMk cId="2458432041" sldId="280"/>
            <ac:spMk id="2" creationId="{92C753A5-51E1-7A44-E9A0-95DE87F723AA}"/>
          </ac:spMkLst>
        </pc:spChg>
        <pc:spChg chg="mod">
          <ac:chgData name="Kelly Davis" userId="S::kelly.davis@connahsquayhs.org.uk::096ba659-84af-4938-bb69-cbee8d6cfa26" providerId="AD" clId="Web-{09873DFE-6C04-663C-A89E-5725A82CF008}" dt="2024-05-28T09:24:54.399" v="22" actId="14100"/>
          <ac:spMkLst>
            <pc:docMk/>
            <pc:sldMk cId="2458432041" sldId="280"/>
            <ac:spMk id="3" creationId="{4DCACD9D-747D-8730-D752-62E05D93C009}"/>
          </ac:spMkLst>
        </pc:spChg>
        <pc:spChg chg="mod">
          <ac:chgData name="Kelly Davis" userId="S::kelly.davis@connahsquayhs.org.uk::096ba659-84af-4938-bb69-cbee8d6cfa26" providerId="AD" clId="Web-{09873DFE-6C04-663C-A89E-5725A82CF008}" dt="2024-05-28T09:25:22.791" v="28" actId="20577"/>
          <ac:spMkLst>
            <pc:docMk/>
            <pc:sldMk cId="2458432041" sldId="280"/>
            <ac:spMk id="4" creationId="{66E28811-6CF4-4835-F7D4-91B453BC0A64}"/>
          </ac:spMkLst>
        </pc:spChg>
        <pc:spChg chg="del">
          <ac:chgData name="Kelly Davis" userId="S::kelly.davis@connahsquayhs.org.uk::096ba659-84af-4938-bb69-cbee8d6cfa26" providerId="AD" clId="Web-{09873DFE-6C04-663C-A89E-5725A82CF008}" dt="2024-05-28T09:24:23.100" v="6"/>
          <ac:spMkLst>
            <pc:docMk/>
            <pc:sldMk cId="2458432041" sldId="280"/>
            <ac:spMk id="5" creationId="{B21294D3-126A-E4A2-9988-FAF78C7B7328}"/>
          </ac:spMkLst>
        </pc:spChg>
        <pc:spChg chg="del">
          <ac:chgData name="Kelly Davis" userId="S::kelly.davis@connahsquayhs.org.uk::096ba659-84af-4938-bb69-cbee8d6cfa26" providerId="AD" clId="Web-{09873DFE-6C04-663C-A89E-5725A82CF008}" dt="2024-05-28T09:24:28.522" v="8"/>
          <ac:spMkLst>
            <pc:docMk/>
            <pc:sldMk cId="2458432041" sldId="280"/>
            <ac:spMk id="6" creationId="{25C07CEA-84F6-8C26-6F95-D4919D0C9E00}"/>
          </ac:spMkLst>
        </pc:spChg>
        <pc:spChg chg="del">
          <ac:chgData name="Kelly Davis" userId="S::kelly.davis@connahsquayhs.org.uk::096ba659-84af-4938-bb69-cbee8d6cfa26" providerId="AD" clId="Web-{09873DFE-6C04-663C-A89E-5725A82CF008}" dt="2024-05-28T09:24:27.256" v="7"/>
          <ac:spMkLst>
            <pc:docMk/>
            <pc:sldMk cId="2458432041" sldId="280"/>
            <ac:spMk id="7" creationId="{BDD7FD74-35A3-EF60-F452-855DE37DE23F}"/>
          </ac:spMkLst>
        </pc:spChg>
        <pc:spChg chg="mod">
          <ac:chgData name="Kelly Davis" userId="S::kelly.davis@connahsquayhs.org.uk::096ba659-84af-4938-bb69-cbee8d6cfa26" providerId="AD" clId="Web-{09873DFE-6C04-663C-A89E-5725A82CF008}" dt="2024-05-28T09:25:37.636" v="30" actId="20577"/>
          <ac:spMkLst>
            <pc:docMk/>
            <pc:sldMk cId="2458432041" sldId="280"/>
            <ac:spMk id="8" creationId="{97EB6683-88F8-01FA-20AA-E88062DEF1CC}"/>
          </ac:spMkLst>
        </pc:spChg>
        <pc:spChg chg="del">
          <ac:chgData name="Kelly Davis" userId="S::kelly.davis@connahsquayhs.org.uk::096ba659-84af-4938-bb69-cbee8d6cfa26" providerId="AD" clId="Web-{09873DFE-6C04-663C-A89E-5725A82CF008}" dt="2024-05-28T09:24:30.288" v="9"/>
          <ac:spMkLst>
            <pc:docMk/>
            <pc:sldMk cId="2458432041" sldId="280"/>
            <ac:spMk id="9" creationId="{EB471203-1AAC-9AB9-5F39-2F8AA3FA98B7}"/>
          </ac:spMkLst>
        </pc:spChg>
        <pc:spChg chg="add del mod">
          <ac:chgData name="Kelly Davis" userId="S::kelly.davis@connahsquayhs.org.uk::096ba659-84af-4938-bb69-cbee8d6cfa26" providerId="AD" clId="Web-{09873DFE-6C04-663C-A89E-5725A82CF008}" dt="2024-05-28T09:24:32.647" v="10"/>
          <ac:spMkLst>
            <pc:docMk/>
            <pc:sldMk cId="2458432041" sldId="280"/>
            <ac:spMk id="12" creationId="{26735D82-8295-BFD8-8909-68CC7468644C}"/>
          </ac:spMkLst>
        </pc:spChg>
        <pc:spChg chg="add del mod">
          <ac:chgData name="Kelly Davis" userId="S::kelly.davis@connahsquayhs.org.uk::096ba659-84af-4938-bb69-cbee8d6cfa26" providerId="AD" clId="Web-{09873DFE-6C04-663C-A89E-5725A82CF008}" dt="2024-05-28T09:24:35.585" v="11"/>
          <ac:spMkLst>
            <pc:docMk/>
            <pc:sldMk cId="2458432041" sldId="280"/>
            <ac:spMk id="14" creationId="{20DA4A11-AF67-DB20-9B92-E1885F631B65}"/>
          </ac:spMkLst>
        </pc:spChg>
      </pc:sldChg>
      <pc:sldChg chg="addSp modSp">
        <pc:chgData name="Kelly Davis" userId="S::kelly.davis@connahsquayhs.org.uk::096ba659-84af-4938-bb69-cbee8d6cfa26" providerId="AD" clId="Web-{09873DFE-6C04-663C-A89E-5725A82CF008}" dt="2024-05-28T09:28:54.132" v="80" actId="1076"/>
        <pc:sldMkLst>
          <pc:docMk/>
          <pc:sldMk cId="3785915959" sldId="282"/>
        </pc:sldMkLst>
        <pc:spChg chg="mod">
          <ac:chgData name="Kelly Davis" userId="S::kelly.davis@connahsquayhs.org.uk::096ba659-84af-4938-bb69-cbee8d6cfa26" providerId="AD" clId="Web-{09873DFE-6C04-663C-A89E-5725A82CF008}" dt="2024-05-28T09:28:47.241" v="77" actId="20577"/>
          <ac:spMkLst>
            <pc:docMk/>
            <pc:sldMk cId="3785915959" sldId="282"/>
            <ac:spMk id="2" creationId="{FF1F1BCE-76F1-3B00-C414-643188F0671E}"/>
          </ac:spMkLst>
        </pc:spChg>
        <pc:picChg chg="add mod">
          <ac:chgData name="Kelly Davis" userId="S::kelly.davis@connahsquayhs.org.uk::096ba659-84af-4938-bb69-cbee8d6cfa26" providerId="AD" clId="Web-{09873DFE-6C04-663C-A89E-5725A82CF008}" dt="2024-05-28T09:28:54.132" v="80" actId="1076"/>
          <ac:picMkLst>
            <pc:docMk/>
            <pc:sldMk cId="3785915959" sldId="282"/>
            <ac:picMk id="9" creationId="{64EE8F15-834B-7CCA-51F9-44416F95F856}"/>
          </ac:picMkLst>
        </pc:picChg>
        <pc:picChg chg="add mod">
          <ac:chgData name="Kelly Davis" userId="S::kelly.davis@connahsquayhs.org.uk::096ba659-84af-4938-bb69-cbee8d6cfa26" providerId="AD" clId="Web-{09873DFE-6C04-663C-A89E-5725A82CF008}" dt="2024-05-28T09:28:53.960" v="79" actId="14100"/>
          <ac:picMkLst>
            <pc:docMk/>
            <pc:sldMk cId="3785915959" sldId="282"/>
            <ac:picMk id="10" creationId="{656BB962-5916-B0A1-4611-72040F009564}"/>
          </ac:picMkLst>
        </pc:picChg>
      </pc:sldChg>
      <pc:sldChg chg="modSp">
        <pc:chgData name="Kelly Davis" userId="S::kelly.davis@connahsquayhs.org.uk::096ba659-84af-4938-bb69-cbee8d6cfa26" providerId="AD" clId="Web-{09873DFE-6C04-663C-A89E-5725A82CF008}" dt="2024-05-28T09:28:13.551" v="61" actId="20577"/>
        <pc:sldMkLst>
          <pc:docMk/>
          <pc:sldMk cId="632769890" sldId="284"/>
        </pc:sldMkLst>
        <pc:spChg chg="mod">
          <ac:chgData name="Kelly Davis" userId="S::kelly.davis@connahsquayhs.org.uk::096ba659-84af-4938-bb69-cbee8d6cfa26" providerId="AD" clId="Web-{09873DFE-6C04-663C-A89E-5725A82CF008}" dt="2024-05-28T09:27:33.111" v="53" actId="20577"/>
          <ac:spMkLst>
            <pc:docMk/>
            <pc:sldMk cId="632769890" sldId="284"/>
            <ac:spMk id="2" creationId="{7E6C883F-1227-F311-38A5-B4E17D09B7AB}"/>
          </ac:spMkLst>
        </pc:spChg>
        <pc:spChg chg="mod">
          <ac:chgData name="Kelly Davis" userId="S::kelly.davis@connahsquayhs.org.uk::096ba659-84af-4938-bb69-cbee8d6cfa26" providerId="AD" clId="Web-{09873DFE-6C04-663C-A89E-5725A82CF008}" dt="2024-05-28T09:27:40.284" v="56" actId="20577"/>
          <ac:spMkLst>
            <pc:docMk/>
            <pc:sldMk cId="632769890" sldId="284"/>
            <ac:spMk id="9" creationId="{E5C5155A-67AA-9F8F-5734-B567AC294D97}"/>
          </ac:spMkLst>
        </pc:spChg>
        <pc:spChg chg="mod">
          <ac:chgData name="Kelly Davis" userId="S::kelly.davis@connahsquayhs.org.uk::096ba659-84af-4938-bb69-cbee8d6cfa26" providerId="AD" clId="Web-{09873DFE-6C04-663C-A89E-5725A82CF008}" dt="2024-05-28T09:28:13.551" v="61" actId="20577"/>
          <ac:spMkLst>
            <pc:docMk/>
            <pc:sldMk cId="632769890" sldId="284"/>
            <ac:spMk id="10" creationId="{59B49D29-3501-5F1D-BF03-49B083B72B1A}"/>
          </ac:spMkLst>
        </pc:spChg>
        <pc:spChg chg="mod">
          <ac:chgData name="Kelly Davis" userId="S::kelly.davis@connahsquayhs.org.uk::096ba659-84af-4938-bb69-cbee8d6cfa26" providerId="AD" clId="Web-{09873DFE-6C04-663C-A89E-5725A82CF008}" dt="2024-05-28T09:27:50.487" v="58" actId="20577"/>
          <ac:spMkLst>
            <pc:docMk/>
            <pc:sldMk cId="632769890" sldId="284"/>
            <ac:spMk id="11" creationId="{73CA8E55-50A9-4198-412B-A239F349004B}"/>
          </ac:spMkLst>
        </pc:spChg>
      </pc:sldChg>
      <pc:sldChg chg="modSp">
        <pc:chgData name="Kelly Davis" userId="S::kelly.davis@connahsquayhs.org.uk::096ba659-84af-4938-bb69-cbee8d6cfa26" providerId="AD" clId="Web-{09873DFE-6C04-663C-A89E-5725A82CF008}" dt="2024-05-28T09:24:18.834" v="5" actId="20577"/>
        <pc:sldMkLst>
          <pc:docMk/>
          <pc:sldMk cId="2784821086" sldId="288"/>
        </pc:sldMkLst>
        <pc:spChg chg="mod">
          <ac:chgData name="Kelly Davis" userId="S::kelly.davis@connahsquayhs.org.uk::096ba659-84af-4938-bb69-cbee8d6cfa26" providerId="AD" clId="Web-{09873DFE-6C04-663C-A89E-5725A82CF008}" dt="2024-05-28T09:23:48.895" v="0" actId="20577"/>
          <ac:spMkLst>
            <pc:docMk/>
            <pc:sldMk cId="2784821086" sldId="288"/>
            <ac:spMk id="2" creationId="{00000000-0000-0000-0000-000000000000}"/>
          </ac:spMkLst>
        </pc:spChg>
        <pc:spChg chg="mod">
          <ac:chgData name="Kelly Davis" userId="S::kelly.davis@connahsquayhs.org.uk::096ba659-84af-4938-bb69-cbee8d6cfa26" providerId="AD" clId="Web-{09873DFE-6C04-663C-A89E-5725A82CF008}" dt="2024-05-28T09:24:18.834" v="5" actId="20577"/>
          <ac:spMkLst>
            <pc:docMk/>
            <pc:sldMk cId="2784821086" sldId="288"/>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7</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World Religions</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a:xfrm>
            <a:off x="325821" y="1414921"/>
            <a:ext cx="9164552" cy="2670822"/>
          </a:xfrm>
        </p:spPr>
        <p:txBody>
          <a:bodyPr lIns="180000" tIns="180000" rIns="180000" bIns="180000" anchor="t">
            <a:normAutofit/>
          </a:bodyPr>
          <a:lstStyle/>
          <a:p>
            <a:endParaRPr lang="en-US" sz="900"/>
          </a:p>
          <a:p>
            <a:pPr>
              <a:lnSpc>
                <a:spcPct val="100000"/>
              </a:lnSpc>
              <a:spcBef>
                <a:spcPts val="0"/>
              </a:spcBef>
            </a:pPr>
            <a:endParaRPr lang="en-GB" sz="1800" u="sng">
              <a:solidFill>
                <a:schemeClr val="dk1"/>
              </a:solidFill>
              <a:latin typeface="Calibri"/>
              <a:cs typeface="Calibri"/>
            </a:endParaRPr>
          </a:p>
          <a:p>
            <a:endParaRPr lang="en-GB" sz="1800" b="1">
              <a:solidFill>
                <a:srgbClr val="FFFFFF"/>
              </a:solidFill>
              <a:latin typeface="Calibri"/>
              <a:cs typeface="Calibri"/>
            </a:endParaRPr>
          </a:p>
          <a:p>
            <a:r>
              <a:rPr lang="en-GB" sz="1800">
                <a:solidFill>
                  <a:schemeClr val="tx1"/>
                </a:solidFill>
                <a:latin typeface="Calibri"/>
                <a:cs typeface="Calibri"/>
              </a:rPr>
              <a:t>We encounter and make sense of the world though a variety of events and experiences. Humanities encourages learners to critically review the ways these events and experiences are perceived, interpreted and represented. As they form their own informed viewpoints and recognise those of others, learners can also develop self-awareness.</a:t>
            </a:r>
            <a:endParaRPr lang="en-US">
              <a:solidFill>
                <a:schemeClr val="tx1"/>
              </a:solidFill>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xfrm>
            <a:off x="325821" y="894231"/>
            <a:ext cx="9164550" cy="633904"/>
          </a:xfrm>
          <a:solidFill>
            <a:srgbClr val="ED5A3E"/>
          </a:solidFill>
        </p:spPr>
        <p:txBody>
          <a:bodyPr lIns="144000" tIns="45720" rIns="91440" bIns="45720" anchor="ctr" anchorCtr="0">
            <a:noAutofit/>
          </a:bodyPr>
          <a:lstStyle/>
          <a:p>
            <a:r>
              <a:rPr lang="en-GB" b="0" u="sng">
                <a:solidFill>
                  <a:schemeClr val="dk1"/>
                </a:solidFill>
                <a:latin typeface="Calibri"/>
                <a:cs typeface="Calibri"/>
              </a:rPr>
              <a:t>What matters statement 2; Events and human experiences are complex, and are perceived, interpreted and represented in different ways.</a:t>
            </a:r>
            <a:endParaRPr lang="en-US">
              <a:solidFill>
                <a:schemeClr val="dk1"/>
              </a:solidFill>
            </a:endParaRP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325821" y="4054916"/>
            <a:ext cx="9164551" cy="660197"/>
          </a:xfrm>
          <a:solidFill>
            <a:srgbClr val="ED5A3E"/>
          </a:solidFill>
        </p:spPr>
        <p:txBody>
          <a:bodyPr lIns="144000" tIns="45720" rIns="91440" bIns="45720" anchor="ctr" anchorCtr="0">
            <a:noAutofit/>
          </a:bodyPr>
          <a:lstStyle/>
          <a:p>
            <a:r>
              <a:rPr lang="en-GB" b="0" u="sng">
                <a:solidFill>
                  <a:schemeClr val="tx1"/>
                </a:solidFill>
                <a:latin typeface="Calibri"/>
                <a:cs typeface="Calibri"/>
              </a:rPr>
              <a:t>What matters statement 4; Human societies are complex and diverse, and shaped by human actions and beliefs. </a:t>
            </a:r>
            <a:endParaRPr lang="en-US">
              <a:solidFill>
                <a:schemeClr val="tx1"/>
              </a:solidFill>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325821" y="4713653"/>
            <a:ext cx="9184382" cy="2520155"/>
          </a:xfrm>
        </p:spPr>
        <p:txBody>
          <a:bodyPr lIns="180000" tIns="180000" rIns="180000" bIns="180000" anchor="t">
            <a:normAutofit/>
          </a:bodyPr>
          <a:lstStyle/>
          <a:p>
            <a:r>
              <a:rPr lang="en-GB" sz="1800">
                <a:solidFill>
                  <a:schemeClr val="dk1"/>
                </a:solidFill>
                <a:latin typeface="Calibri"/>
                <a:cs typeface="Calibri"/>
              </a:rPr>
              <a:t>An appreciation of identity, heritage and </a:t>
            </a:r>
            <a:r>
              <a:rPr lang="en-GB" sz="1800" err="1">
                <a:solidFill>
                  <a:schemeClr val="dk1"/>
                </a:solidFill>
                <a:latin typeface="Calibri"/>
                <a:cs typeface="Calibri"/>
              </a:rPr>
              <a:t>cynefin</a:t>
            </a:r>
            <a:r>
              <a:rPr lang="en-GB" sz="1800">
                <a:solidFill>
                  <a:schemeClr val="dk1"/>
                </a:solidFill>
                <a:latin typeface="Calibri"/>
                <a:cs typeface="Calibri"/>
              </a:rPr>
              <a:t> can influence learners emotionally and spiritually, and help build their sense of self and of belonging. Through an understanding of themselves, learners develop their own identity and an awareness of how they, as individuals, can shape the communities in which they live. Consequently, learners will come to realise that the choices we all make, individually and collectively, can have major impacts on society.</a:t>
            </a:r>
            <a:endParaRPr lang="en-US">
              <a:solidFill>
                <a:schemeClr val="dk1"/>
              </a:solidFill>
            </a:endParaRPr>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100" b="1" dirty="0">
                <a:latin typeface="Calibri"/>
                <a:cs typeface="Calibri"/>
              </a:rPr>
              <a:t>Ambitious, capable learners who: </a:t>
            </a:r>
            <a:r>
              <a:rPr lang="en-GB" sz="1100" dirty="0">
                <a:latin typeface="Calibri"/>
                <a:cs typeface="Calibri"/>
              </a:rPr>
              <a:t>set themselves high standards and seek and enjoy challenge and are building up a body of knowledge with skills to connect and apply that knowledge in different contexts </a:t>
            </a:r>
            <a:endParaRPr lang="en-US" sz="1100" dirty="0">
              <a:solidFill>
                <a:srgbClr val="000000"/>
              </a:solidFill>
              <a:latin typeface="Calibri"/>
              <a:cs typeface="Calibri"/>
            </a:endParaRPr>
          </a:p>
          <a:p>
            <a:r>
              <a:rPr lang="en-GB" sz="1100" b="1" dirty="0">
                <a:latin typeface="Calibri"/>
                <a:cs typeface="Calibri"/>
              </a:rPr>
              <a:t>Ethical, informed citizens</a:t>
            </a:r>
            <a:r>
              <a:rPr lang="en-GB" sz="1100" dirty="0">
                <a:latin typeface="Calibri"/>
                <a:cs typeface="Calibri"/>
              </a:rPr>
              <a:t> who understand and consider the impact of their actions when making choices and acting, and are ready to be citizens of Wales and the world. </a:t>
            </a:r>
            <a:endParaRPr lang="en-US" sz="1100" dirty="0">
              <a:solidFill>
                <a:srgbClr val="000000"/>
              </a:solidFill>
              <a:latin typeface="Calibri"/>
              <a:cs typeface="Calibri"/>
            </a:endParaRPr>
          </a:p>
          <a:p>
            <a:r>
              <a:rPr lang="en-GB" sz="1100" b="1" dirty="0">
                <a:latin typeface="Calibri"/>
                <a:cs typeface="Calibri"/>
              </a:rPr>
              <a:t>Enterprising, creative contributors who:</a:t>
            </a:r>
            <a:r>
              <a:rPr lang="en-GB" sz="1100" dirty="0">
                <a:latin typeface="Calibri"/>
                <a:cs typeface="Calibri"/>
              </a:rPr>
              <a:t> connect and apply their knowledge and skills to create ideas, lead and play different roles in teams effectively and responsibly, while expressing ideas and emotions through different media giving of their energy and skills so that other people will benefit. </a:t>
            </a:r>
            <a:endParaRPr lang="en-US" sz="1100" dirty="0">
              <a:solidFill>
                <a:srgbClr val="000000"/>
              </a:solidFill>
              <a:latin typeface="Calibri"/>
              <a:ea typeface="Calibri"/>
              <a:cs typeface="Calibri"/>
            </a:endParaRPr>
          </a:p>
          <a:p>
            <a:r>
              <a:rPr lang="en-GB" sz="1100" b="1" dirty="0">
                <a:latin typeface="Calibri"/>
                <a:cs typeface="Calibri"/>
              </a:rPr>
              <a:t>Healthy, confident individuals</a:t>
            </a:r>
            <a:r>
              <a:rPr lang="en-GB" sz="1100" dirty="0">
                <a:latin typeface="Calibri"/>
                <a:cs typeface="Calibri"/>
              </a:rPr>
              <a:t> who are building their mental and emotional well-being by developing confidence, resilience empathy, and are ready to lead fulfilling lives as valued members of society. </a:t>
            </a:r>
            <a:endParaRPr lang="en-GB"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lnSpcReduction="10000"/>
          </a:bodyPr>
          <a:lstStyle/>
          <a:p>
            <a:pPr>
              <a:lnSpc>
                <a:spcPct val="107000"/>
              </a:lnSpc>
              <a:spcBef>
                <a:spcPts val="0"/>
              </a:spcBef>
              <a:spcAft>
                <a:spcPts val="800"/>
              </a:spcAft>
            </a:pPr>
            <a:r>
              <a:rPr lang="en-GB" sz="1100" b="1">
                <a:solidFill>
                  <a:srgbClr val="000000"/>
                </a:solidFill>
                <a:latin typeface="Calibri"/>
                <a:cs typeface="Calibri"/>
              </a:rPr>
              <a:t>Listening:</a:t>
            </a:r>
            <a:r>
              <a:rPr lang="en-GB" sz="1100">
                <a:solidFill>
                  <a:srgbClr val="000000"/>
                </a:solidFill>
                <a:latin typeface="Calibri"/>
                <a:cs typeface="Calibri"/>
              </a:rPr>
              <a:t> I can listen to gain different people's views and ideas on various subjects, using them to arrive at my own conclusions.  </a:t>
            </a:r>
            <a:endParaRPr lang="en-US" sz="1100">
              <a:solidFill>
                <a:srgbClr val="000000"/>
              </a:solidFill>
              <a:latin typeface="Calibri"/>
              <a:cs typeface="Calibri"/>
            </a:endParaRPr>
          </a:p>
          <a:p>
            <a:pPr>
              <a:lnSpc>
                <a:spcPct val="107000"/>
              </a:lnSpc>
              <a:spcBef>
                <a:spcPts val="0"/>
              </a:spcBef>
              <a:spcAft>
                <a:spcPts val="800"/>
              </a:spcAft>
            </a:pPr>
            <a:r>
              <a:rPr lang="en-GB" sz="1100" b="1">
                <a:solidFill>
                  <a:srgbClr val="000000"/>
                </a:solidFill>
                <a:latin typeface="Calibri"/>
                <a:cs typeface="Calibri"/>
              </a:rPr>
              <a:t>Reading:</a:t>
            </a:r>
            <a:r>
              <a:rPr lang="en-GB" sz="1100">
                <a:solidFill>
                  <a:srgbClr val="000000"/>
                </a:solidFill>
                <a:latin typeface="Calibri"/>
                <a:cs typeface="Calibri"/>
              </a:rPr>
              <a:t> I can distinguish between facts/evidence and bias/arguments.  </a:t>
            </a:r>
            <a:endParaRPr lang="en-US" sz="1100">
              <a:solidFill>
                <a:srgbClr val="000000"/>
              </a:solidFill>
              <a:latin typeface="Calibri"/>
              <a:cs typeface="Calibri"/>
            </a:endParaRPr>
          </a:p>
          <a:p>
            <a:pPr>
              <a:lnSpc>
                <a:spcPct val="107000"/>
              </a:lnSpc>
              <a:spcBef>
                <a:spcPts val="0"/>
              </a:spcBef>
              <a:spcAft>
                <a:spcPts val="800"/>
              </a:spcAft>
            </a:pPr>
            <a:r>
              <a:rPr lang="en-GB" sz="1100">
                <a:solidFill>
                  <a:srgbClr val="000000"/>
                </a:solidFill>
                <a:latin typeface="Calibri"/>
                <a:cs typeface="Calibri"/>
              </a:rPr>
              <a:t>I can summarise, synthesise and analyse information to gain in-depth understanding, e.g. of causes, consequences, patterns, using different sources.  </a:t>
            </a:r>
            <a:endParaRPr lang="en-US" sz="1100">
              <a:solidFill>
                <a:srgbClr val="000000"/>
              </a:solidFill>
              <a:latin typeface="Calibri"/>
              <a:cs typeface="Calibri"/>
            </a:endParaRPr>
          </a:p>
          <a:p>
            <a:pPr>
              <a:lnSpc>
                <a:spcPct val="107000"/>
              </a:lnSpc>
              <a:spcBef>
                <a:spcPts val="0"/>
              </a:spcBef>
              <a:spcAft>
                <a:spcPts val="800"/>
              </a:spcAft>
            </a:pPr>
            <a:r>
              <a:rPr lang="en-GB" sz="1100" b="1">
                <a:solidFill>
                  <a:srgbClr val="000000"/>
                </a:solidFill>
                <a:latin typeface="Calibri"/>
                <a:cs typeface="Calibri"/>
              </a:rPr>
              <a:t>Speaking</a:t>
            </a:r>
            <a:r>
              <a:rPr lang="en-GB" sz="1100">
                <a:solidFill>
                  <a:srgbClr val="000000"/>
                </a:solidFill>
                <a:latin typeface="Calibri"/>
                <a:cs typeface="Calibri"/>
              </a:rPr>
              <a:t>: I can respond to others' points of view with confidence and sensitivity, summarising and evaluating what I have heard, read or seen.  </a:t>
            </a:r>
            <a:endParaRPr lang="en-US" sz="1100">
              <a:solidFill>
                <a:srgbClr val="000000"/>
              </a:solidFill>
              <a:latin typeface="Calibri"/>
              <a:ea typeface="Calibri"/>
              <a:cs typeface="Calibri"/>
            </a:endParaRPr>
          </a:p>
          <a:p>
            <a:pPr>
              <a:lnSpc>
                <a:spcPct val="107000"/>
              </a:lnSpc>
              <a:spcBef>
                <a:spcPts val="0"/>
              </a:spcBef>
              <a:spcAft>
                <a:spcPts val="800"/>
              </a:spcAft>
            </a:pPr>
            <a:r>
              <a:rPr lang="en-GB" sz="1100" b="1" dirty="0">
                <a:solidFill>
                  <a:srgbClr val="000000"/>
                </a:solidFill>
                <a:latin typeface="Calibri"/>
                <a:ea typeface="Calibri"/>
                <a:cs typeface="Calibri"/>
              </a:rPr>
              <a:t>Writing</a:t>
            </a:r>
            <a:r>
              <a:rPr lang="en-GB" sz="1100" dirty="0">
                <a:solidFill>
                  <a:srgbClr val="000000"/>
                </a:solidFill>
                <a:latin typeface="Calibri"/>
                <a:ea typeface="Calibri"/>
                <a:cs typeface="Calibri"/>
              </a:rPr>
              <a:t>: I can use </a:t>
            </a:r>
            <a:r>
              <a:rPr lang="en-GB" sz="1100" dirty="0">
                <a:solidFill>
                  <a:srgbClr val="000000"/>
                </a:solidFill>
                <a:latin typeface="Calibri"/>
                <a:cs typeface="Calibri"/>
              </a:rPr>
              <a:t>a range of connectives specifically when organising my ideas in whole texts for different purposes.  I can adapt my writing style, choosing and using the best structures for different contexts and purposes, e.g. to successfully describe, explain, persuade, discuss.  </a:t>
            </a:r>
            <a:endParaRPr lang="en-US"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lnSpcReduction="10000"/>
          </a:bodyPr>
          <a:lstStyle/>
          <a:p>
            <a:r>
              <a:rPr lang="en-GB" sz="900" dirty="0">
                <a:latin typeface="MASSILIA VF"/>
              </a:rPr>
              <a:t>. </a:t>
            </a:r>
            <a:r>
              <a:rPr lang="en-US" sz="1200" b="1" dirty="0">
                <a:latin typeface="Segoe UI"/>
                <a:cs typeface="Segoe UI"/>
              </a:rPr>
              <a:t>Personal effectiveness</a:t>
            </a:r>
            <a:r>
              <a:rPr lang="en-US" sz="1200" dirty="0">
                <a:latin typeface="Segoe UI"/>
                <a:cs typeface="Segoe UI"/>
              </a:rPr>
              <a:t>  - Encouraging teamwork and being a reliable contributor by </a:t>
            </a:r>
            <a:r>
              <a:rPr lang="en-US" sz="1200" dirty="0" err="1">
                <a:latin typeface="Segoe UI"/>
                <a:cs typeface="Segoe UI"/>
              </a:rPr>
              <a:t>organising</a:t>
            </a:r>
            <a:r>
              <a:rPr lang="en-US" sz="1200" dirty="0">
                <a:latin typeface="Segoe UI"/>
                <a:cs typeface="Segoe UI"/>
              </a:rPr>
              <a:t> and carrying out enquiries. Evaluating, justifying and expressing considered responses in a variety of ways </a:t>
            </a:r>
            <a:endParaRPr lang="en-US" sz="1200" dirty="0">
              <a:solidFill>
                <a:srgbClr val="000000"/>
              </a:solidFill>
              <a:latin typeface="Segoe UI"/>
              <a:cs typeface="Segoe UI"/>
            </a:endParaRPr>
          </a:p>
          <a:p>
            <a:r>
              <a:rPr lang="en-US" sz="1200" b="1" dirty="0">
                <a:latin typeface="Segoe UI"/>
                <a:cs typeface="Segoe UI"/>
              </a:rPr>
              <a:t>Creativity and innovation</a:t>
            </a:r>
            <a:r>
              <a:rPr lang="en-US" sz="1200" dirty="0">
                <a:latin typeface="Segoe UI"/>
                <a:cs typeface="Segoe UI"/>
              </a:rPr>
              <a:t>  - Encouraging the presentation of information and findings in creative and innovative ways, and imagining possible futures based on the evidence. </a:t>
            </a:r>
            <a:endParaRPr lang="en-US" sz="1200" dirty="0">
              <a:solidFill>
                <a:srgbClr val="000000"/>
              </a:solidFill>
              <a:latin typeface="Segoe UI"/>
              <a:cs typeface="Segoe UI"/>
            </a:endParaRPr>
          </a:p>
          <a:p>
            <a:r>
              <a:rPr lang="en-US" sz="1200" b="1" dirty="0">
                <a:latin typeface="Segoe UI"/>
                <a:cs typeface="Segoe UI"/>
              </a:rPr>
              <a:t>Planning and </a:t>
            </a:r>
            <a:r>
              <a:rPr lang="en-US" sz="1200" b="1" dirty="0" err="1">
                <a:latin typeface="Segoe UI"/>
                <a:cs typeface="Segoe UI"/>
              </a:rPr>
              <a:t>organising</a:t>
            </a:r>
            <a:r>
              <a:rPr lang="en-US" sz="1200" dirty="0">
                <a:latin typeface="Segoe UI"/>
                <a:cs typeface="Segoe UI"/>
              </a:rPr>
              <a:t>  - Encouraging the planning and </a:t>
            </a:r>
            <a:r>
              <a:rPr lang="en-US" sz="1200" dirty="0" err="1">
                <a:latin typeface="Segoe UI"/>
                <a:cs typeface="Segoe UI"/>
              </a:rPr>
              <a:t>organising</a:t>
            </a:r>
            <a:r>
              <a:rPr lang="en-US" sz="1200" dirty="0">
                <a:latin typeface="Segoe UI"/>
                <a:cs typeface="Segoe UI"/>
              </a:rPr>
              <a:t> of investigations, setting aims, objectives and success criteria, gathering and </a:t>
            </a:r>
            <a:r>
              <a:rPr lang="en-US" sz="1200" dirty="0" err="1">
                <a:latin typeface="Segoe UI"/>
                <a:cs typeface="Segoe UI"/>
              </a:rPr>
              <a:t>utilising</a:t>
            </a:r>
            <a:r>
              <a:rPr lang="en-US" sz="1200" dirty="0">
                <a:latin typeface="Segoe UI"/>
                <a:cs typeface="Segoe UI"/>
              </a:rPr>
              <a:t> a range of evidence, and reflecting on methods. </a:t>
            </a:r>
            <a:endParaRPr lang="en-US" sz="1200" dirty="0">
              <a:solidFill>
                <a:srgbClr val="000000"/>
              </a:solidFill>
              <a:latin typeface="Segoe UI"/>
              <a:cs typeface="Segoe UI"/>
            </a:endParaRPr>
          </a:p>
          <a:p>
            <a:r>
              <a:rPr lang="en-US" sz="1200" b="1" dirty="0">
                <a:latin typeface="Segoe UI"/>
                <a:cs typeface="Segoe UI"/>
              </a:rPr>
              <a:t>Critical thinking and problem-solving</a:t>
            </a:r>
            <a:r>
              <a:rPr lang="en-US" sz="1200" dirty="0">
                <a:latin typeface="Segoe UI"/>
                <a:cs typeface="Segoe UI"/>
              </a:rPr>
              <a:t>  - Developing the ability to think analytically and understand the past and present as well as to imagine possible futures. </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lnSpcReduction="10000"/>
          </a:bodyPr>
          <a:lstStyle/>
          <a:p>
            <a:pPr marL="285750" indent="-285750">
              <a:lnSpc>
                <a:spcPct val="100000"/>
              </a:lnSpc>
              <a:spcBef>
                <a:spcPts val="0"/>
              </a:spcBef>
              <a:buFont typeface="Arial,Sans-Serif"/>
              <a:buChar char="•"/>
            </a:pPr>
            <a:r>
              <a:rPr lang="en-US" sz="1200" b="1" dirty="0">
                <a:solidFill>
                  <a:srgbClr val="000000"/>
                </a:solidFill>
                <a:latin typeface="Calibri"/>
                <a:cs typeface="Calibri"/>
              </a:rPr>
              <a:t>Promote critical thinking</a:t>
            </a:r>
            <a:r>
              <a:rPr lang="en-US" sz="1200" dirty="0">
                <a:solidFill>
                  <a:srgbClr val="000000"/>
                </a:solidFill>
                <a:latin typeface="Calibri"/>
                <a:ea typeface="Calibri"/>
                <a:cs typeface="Calibri"/>
              </a:rPr>
              <a:t>: learners will identify and evaluate different beliefs around the afterlife and make a judgement.</a:t>
            </a:r>
          </a:p>
          <a:p>
            <a:pPr marL="285750" indent="-285750">
              <a:lnSpc>
                <a:spcPct val="100000"/>
              </a:lnSpc>
              <a:spcBef>
                <a:spcPts val="0"/>
              </a:spcBef>
              <a:buFont typeface="Arial,Sans-Serif"/>
              <a:buChar char="•"/>
            </a:pPr>
            <a:r>
              <a:rPr lang="en-US" sz="1200" b="1" dirty="0">
                <a:solidFill>
                  <a:srgbClr val="000000"/>
                </a:solidFill>
                <a:latin typeface="Calibri"/>
                <a:ea typeface="Calibri"/>
                <a:cs typeface="Calibri"/>
              </a:rPr>
              <a:t>Use A4L to accelerate progress: </a:t>
            </a:r>
            <a:r>
              <a:rPr lang="en-US" sz="1200" dirty="0">
                <a:solidFill>
                  <a:srgbClr val="000000"/>
                </a:solidFill>
                <a:latin typeface="Calibri"/>
                <a:ea typeface="Calibri"/>
                <a:cs typeface="Calibri"/>
              </a:rPr>
              <a:t>learners will have the opportunity to engage with evidence and evaluate the different beliefs around the afterlife and compare their opinion with the main</a:t>
            </a:r>
            <a:r>
              <a:rPr lang="en-US" sz="1200">
                <a:solidFill>
                  <a:srgbClr val="000000"/>
                </a:solidFill>
                <a:latin typeface="Calibri"/>
                <a:ea typeface="Calibri"/>
                <a:cs typeface="Calibri"/>
              </a:rPr>
              <a:t> world religious views.</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US" sz="1200" b="1">
                <a:solidFill>
                  <a:srgbClr val="000000"/>
                </a:solidFill>
                <a:latin typeface="Calibri"/>
                <a:ea typeface="Calibri"/>
                <a:cs typeface="Calibri"/>
              </a:rPr>
              <a:t>Make connections</a:t>
            </a:r>
            <a:r>
              <a:rPr lang="en-US" sz="1200">
                <a:solidFill>
                  <a:srgbClr val="000000"/>
                </a:solidFill>
                <a:latin typeface="Calibri"/>
                <a:ea typeface="Calibri"/>
                <a:cs typeface="Calibri"/>
              </a:rPr>
              <a:t>: learners should be able to make links between other subject areas and draw on knowledge to inform and improve their own work. </a:t>
            </a:r>
          </a:p>
          <a:p>
            <a:pPr marL="285750" indent="-285750">
              <a:lnSpc>
                <a:spcPct val="100000"/>
              </a:lnSpc>
              <a:spcBef>
                <a:spcPts val="0"/>
              </a:spcBef>
              <a:buFont typeface="Arial,Sans-Serif"/>
              <a:buChar char="•"/>
            </a:pPr>
            <a:r>
              <a:rPr lang="en-US" sz="1200" b="1" dirty="0">
                <a:solidFill>
                  <a:srgbClr val="000000"/>
                </a:solidFill>
                <a:latin typeface="Calibri"/>
                <a:ea typeface="Calibri"/>
                <a:cs typeface="Calibri"/>
              </a:rPr>
              <a:t>Build on previous knowledge</a:t>
            </a:r>
            <a:r>
              <a:rPr lang="en-US" sz="1200" dirty="0">
                <a:solidFill>
                  <a:srgbClr val="000000"/>
                </a:solidFill>
                <a:latin typeface="Calibri"/>
                <a:ea typeface="Calibri"/>
                <a:cs typeface="Calibri"/>
              </a:rPr>
              <a:t>: use their knowledge of primary school experiences.</a:t>
            </a:r>
          </a:p>
          <a:p>
            <a:pPr marL="285750" indent="-285750">
              <a:lnSpc>
                <a:spcPct val="100000"/>
              </a:lnSpc>
              <a:spcBef>
                <a:spcPts val="0"/>
              </a:spcBef>
              <a:buFont typeface="Arial,Sans-Serif"/>
              <a:buChar char="•"/>
            </a:pPr>
            <a:r>
              <a:rPr lang="en-US" sz="1200" b="1" dirty="0">
                <a:solidFill>
                  <a:srgbClr val="000000"/>
                </a:solidFill>
                <a:latin typeface="Calibri"/>
                <a:ea typeface="Calibri"/>
                <a:cs typeface="Calibri"/>
              </a:rPr>
              <a:t>Create authentic contexts for learning</a:t>
            </a:r>
            <a:r>
              <a:rPr lang="en-US" sz="1200" dirty="0">
                <a:solidFill>
                  <a:srgbClr val="000000"/>
                </a:solidFill>
                <a:latin typeface="Calibri"/>
                <a:ea typeface="Calibri"/>
                <a:cs typeface="Calibri"/>
              </a:rPr>
              <a:t>: use local and Welsh examples of religion within the community. </a:t>
            </a:r>
          </a:p>
          <a:p>
            <a:pPr marL="285750" indent="-285750">
              <a:lnSpc>
                <a:spcPct val="100000"/>
              </a:lnSpc>
              <a:spcBef>
                <a:spcPts val="0"/>
              </a:spcBef>
              <a:buFont typeface="Arial,Sans-Serif"/>
              <a:buChar char="•"/>
            </a:pPr>
            <a:r>
              <a:rPr lang="en-US" sz="1200" b="1" dirty="0">
                <a:solidFill>
                  <a:srgbClr val="000000"/>
                </a:solidFill>
                <a:latin typeface="Calibri"/>
                <a:ea typeface="Calibri"/>
                <a:cs typeface="Calibri"/>
              </a:rPr>
              <a:t>Work collaboratively </a:t>
            </a:r>
            <a:r>
              <a:rPr lang="en-US" sz="1200" dirty="0">
                <a:solidFill>
                  <a:srgbClr val="000000"/>
                </a:solidFill>
                <a:latin typeface="Calibri"/>
                <a:ea typeface="Calibri"/>
                <a:cs typeface="Calibri"/>
              </a:rPr>
              <a:t>to investigate what the class's beliefs are.</a:t>
            </a:r>
            <a:endParaRPr lang="en-US" sz="12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GB" sz="1200" dirty="0">
                <a:solidFill>
                  <a:schemeClr val="tx1"/>
                </a:solidFill>
                <a:latin typeface="Calibri"/>
                <a:cs typeface="Calibri"/>
              </a:rPr>
              <a:t>As learners make progress within this area, they will be asking increasingly sophisticated </a:t>
            </a:r>
            <a:r>
              <a:rPr lang="en-GB" sz="1200" b="1" u="sng" dirty="0">
                <a:solidFill>
                  <a:schemeClr val="tx1"/>
                </a:solidFill>
                <a:latin typeface="Calibri"/>
                <a:cs typeface="Calibri"/>
              </a:rPr>
              <a:t>enquiry</a:t>
            </a:r>
            <a:r>
              <a:rPr lang="en-GB" sz="1200" dirty="0">
                <a:solidFill>
                  <a:schemeClr val="tx1"/>
                </a:solidFill>
                <a:latin typeface="Calibri"/>
                <a:cs typeface="Calibri"/>
              </a:rPr>
              <a:t> questions. </a:t>
            </a:r>
            <a:endParaRPr lang="en-US" sz="1200" b="1" dirty="0">
              <a:solidFill>
                <a:srgbClr val="FFFFFF"/>
              </a:solidFill>
              <a:latin typeface="Calibri"/>
              <a:ea typeface="Calibri"/>
              <a:cs typeface="Calibri"/>
            </a:endParaRPr>
          </a:p>
          <a:p>
            <a:endParaRPr lang="en-GB" sz="1200" b="1">
              <a:solidFill>
                <a:srgbClr val="FFFFFF"/>
              </a:solidFill>
              <a:latin typeface="Calibri"/>
              <a:cs typeface="Calibri"/>
            </a:endParaRPr>
          </a:p>
          <a:p>
            <a:r>
              <a:rPr lang="en-GB" sz="1200" dirty="0">
                <a:solidFill>
                  <a:schemeClr val="tx1"/>
                </a:solidFill>
                <a:latin typeface="Calibri"/>
                <a:cs typeface="Calibri"/>
              </a:rPr>
              <a:t>Making </a:t>
            </a:r>
            <a:r>
              <a:rPr lang="en-GB" sz="1200" b="1" u="sng" dirty="0">
                <a:solidFill>
                  <a:schemeClr val="tx1"/>
                </a:solidFill>
                <a:latin typeface="Calibri"/>
                <a:cs typeface="Calibri"/>
              </a:rPr>
              <a:t>judgments</a:t>
            </a:r>
            <a:r>
              <a:rPr lang="en-GB" sz="1200" dirty="0">
                <a:solidFill>
                  <a:schemeClr val="tx1"/>
                </a:solidFill>
                <a:latin typeface="Calibri"/>
                <a:cs typeface="Calibri"/>
              </a:rPr>
              <a:t> about the society and world that we live in.</a:t>
            </a:r>
            <a:endParaRPr lang="en-US" sz="1200" b="1" dirty="0">
              <a:solidFill>
                <a:srgbClr val="FFFFFF"/>
              </a:solidFill>
              <a:latin typeface="Calibri"/>
              <a:ea typeface="Calibri"/>
              <a:cs typeface="Calibri"/>
            </a:endParaRPr>
          </a:p>
          <a:p>
            <a:endParaRPr lang="en-GB" sz="1200" b="1">
              <a:solidFill>
                <a:srgbClr val="FFFFFF"/>
              </a:solidFill>
              <a:latin typeface="Calibri"/>
              <a:cs typeface="Calibri"/>
            </a:endParaRPr>
          </a:p>
          <a:p>
            <a:r>
              <a:rPr lang="en-GB" sz="1200" dirty="0">
                <a:solidFill>
                  <a:schemeClr val="tx1"/>
                </a:solidFill>
                <a:latin typeface="Calibri"/>
                <a:cs typeface="Calibri"/>
              </a:rPr>
              <a:t>They will also become more able to </a:t>
            </a:r>
            <a:r>
              <a:rPr lang="en-GB" sz="1200" b="1" u="sng" dirty="0">
                <a:solidFill>
                  <a:schemeClr val="tx1"/>
                </a:solidFill>
                <a:latin typeface="Calibri"/>
                <a:cs typeface="Calibri"/>
              </a:rPr>
              <a:t>effectively work with others.</a:t>
            </a:r>
            <a:endParaRPr lang="en-US" dirty="0"/>
          </a:p>
          <a:p>
            <a:endParaRPr lang="en-US" sz="80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GB" sz="1200" dirty="0">
                <a:solidFill>
                  <a:schemeClr val="tx1"/>
                </a:solidFill>
                <a:latin typeface="Calibri"/>
                <a:cs typeface="Calibri"/>
              </a:rPr>
              <a:t>Progression in the Humanities Area is demonstrated by learners </a:t>
            </a:r>
            <a:r>
              <a:rPr lang="en-GB" sz="1200" b="1" u="sng" dirty="0">
                <a:solidFill>
                  <a:schemeClr val="tx1"/>
                </a:solidFill>
                <a:latin typeface="Calibri"/>
                <a:cs typeface="Calibri"/>
              </a:rPr>
              <a:t>engaging</a:t>
            </a:r>
            <a:r>
              <a:rPr lang="en-GB" sz="1200" dirty="0">
                <a:solidFill>
                  <a:schemeClr val="tx1"/>
                </a:solidFill>
                <a:latin typeface="Calibri"/>
                <a:cs typeface="Calibri"/>
              </a:rPr>
              <a:t> with controversial concepts.</a:t>
            </a:r>
            <a:endParaRPr lang="en-US" sz="1200" b="1">
              <a:solidFill>
                <a:srgbClr val="FFFFFF"/>
              </a:solidFill>
              <a:latin typeface="Calibri"/>
              <a:ea typeface="Calibri"/>
              <a:cs typeface="Calibri"/>
            </a:endParaRPr>
          </a:p>
          <a:p>
            <a:endParaRPr lang="en-US" sz="1200" b="1">
              <a:solidFill>
                <a:srgbClr val="FFFFFF"/>
              </a:solidFill>
              <a:latin typeface="Calibri"/>
              <a:cs typeface="Calibri"/>
            </a:endParaRPr>
          </a:p>
          <a:p>
            <a:r>
              <a:rPr lang="en-GB" sz="1200" dirty="0">
                <a:solidFill>
                  <a:schemeClr val="tx1"/>
                </a:solidFill>
                <a:latin typeface="Calibri"/>
                <a:cs typeface="Calibri"/>
              </a:rPr>
              <a:t>Learners increasingly develop the capacity to make </a:t>
            </a:r>
            <a:r>
              <a:rPr lang="en-GB" sz="1200" b="1" u="sng" dirty="0">
                <a:solidFill>
                  <a:schemeClr val="tx1"/>
                </a:solidFill>
                <a:latin typeface="Calibri"/>
                <a:cs typeface="Calibri"/>
              </a:rPr>
              <a:t>supported judgements </a:t>
            </a:r>
            <a:r>
              <a:rPr lang="en-GB" sz="1200" dirty="0">
                <a:solidFill>
                  <a:schemeClr val="tx1"/>
                </a:solidFill>
                <a:latin typeface="Calibri"/>
                <a:cs typeface="Calibri"/>
              </a:rPr>
              <a:t>after reviewing different types of evidence.</a:t>
            </a:r>
            <a:endParaRPr lang="en-US" sz="1200" b="1" dirty="0">
              <a:solidFill>
                <a:srgbClr val="FFFFFF"/>
              </a:solidFill>
              <a:latin typeface="Calibri"/>
              <a:ea typeface="Calibri"/>
              <a:cs typeface="Calibri"/>
            </a:endParaRPr>
          </a:p>
          <a:p>
            <a:pPr marL="171450" indent="-171450">
              <a:buFont typeface="Arial,Sans-Serif"/>
              <a:buChar char="•"/>
            </a:pPr>
            <a:endParaRPr lang="en-GB" sz="1200" b="1">
              <a:solidFill>
                <a:srgbClr val="FFFFFF"/>
              </a:solidFill>
              <a:latin typeface="Calibri"/>
              <a:cs typeface="Calibri"/>
            </a:endParaRPr>
          </a:p>
          <a:p>
            <a:r>
              <a:rPr lang="en-GB" sz="1200" dirty="0">
                <a:solidFill>
                  <a:schemeClr val="tx1"/>
                </a:solidFill>
                <a:latin typeface="Calibri"/>
                <a:cs typeface="Calibri"/>
              </a:rPr>
              <a:t>Learners </a:t>
            </a:r>
            <a:r>
              <a:rPr lang="en-GB" sz="1200" b="1" u="sng" dirty="0">
                <a:solidFill>
                  <a:schemeClr val="tx1"/>
                </a:solidFill>
                <a:latin typeface="Calibri"/>
                <a:cs typeface="Calibri"/>
              </a:rPr>
              <a:t>understanding of the world around </a:t>
            </a:r>
            <a:r>
              <a:rPr lang="en-GB" sz="1200" dirty="0">
                <a:solidFill>
                  <a:schemeClr val="tx1"/>
                </a:solidFill>
                <a:latin typeface="Calibri"/>
                <a:cs typeface="Calibri"/>
              </a:rPr>
              <a:t>them widens, locally and globally.</a:t>
            </a:r>
            <a:endParaRPr lang="en-US" dirty="0">
              <a:solidFill>
                <a:schemeClr val="tx1"/>
              </a:solidFill>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sz="1200" dirty="0">
                <a:solidFill>
                  <a:schemeClr val="tx1"/>
                </a:solidFill>
                <a:latin typeface="Calibri"/>
                <a:cs typeface="Calibri"/>
              </a:rPr>
              <a:t>Learners will move on to more focused awareness of the lives of others, in their own </a:t>
            </a:r>
            <a:r>
              <a:rPr lang="en-GB" sz="1200" b="1" u="sng" dirty="0">
                <a:solidFill>
                  <a:schemeClr val="tx1"/>
                </a:solidFill>
                <a:latin typeface="Calibri"/>
                <a:cs typeface="Calibri"/>
              </a:rPr>
              <a:t>social context</a:t>
            </a:r>
            <a:r>
              <a:rPr lang="en-GB" sz="1200" dirty="0">
                <a:solidFill>
                  <a:schemeClr val="tx1"/>
                </a:solidFill>
                <a:latin typeface="Calibri"/>
                <a:cs typeface="Calibri"/>
              </a:rPr>
              <a:t>, elsewhere in the world and in different eras. </a:t>
            </a:r>
            <a:endParaRPr lang="en-US" sz="1200" b="1">
              <a:solidFill>
                <a:srgbClr val="FFFFFF"/>
              </a:solidFill>
              <a:latin typeface="Calibri"/>
              <a:ea typeface="Calibri"/>
              <a:cs typeface="Calibri"/>
            </a:endParaRPr>
          </a:p>
          <a:p>
            <a:pPr marL="171450" indent="-171450">
              <a:buFont typeface="Arial,Sans-Serif"/>
              <a:buChar char="•"/>
            </a:pPr>
            <a:endParaRPr lang="en-GB" sz="1200" b="1">
              <a:solidFill>
                <a:srgbClr val="FFFFFF"/>
              </a:solidFill>
              <a:latin typeface="Calibri"/>
              <a:cs typeface="Calibri"/>
            </a:endParaRPr>
          </a:p>
          <a:p>
            <a:r>
              <a:rPr lang="en-GB" sz="1200" dirty="0">
                <a:solidFill>
                  <a:schemeClr val="tx1"/>
                </a:solidFill>
                <a:latin typeface="Calibri"/>
                <a:cs typeface="Calibri"/>
              </a:rPr>
              <a:t>As they move through the continuum of learning, learners have an increased understanding of religion, values and ethics. </a:t>
            </a:r>
            <a:endParaRPr lang="en-US" dirty="0">
              <a:solidFill>
                <a:schemeClr val="tx1"/>
              </a:solidFill>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fontScale="92500" lnSpcReduction="20000"/>
          </a:bodyPr>
          <a:lstStyle/>
          <a:p>
            <a:endParaRPr lang="en-GB" sz="1200">
              <a:solidFill>
                <a:srgbClr val="000000"/>
              </a:solidFill>
              <a:latin typeface="Calibri"/>
              <a:cs typeface="Calibri"/>
            </a:endParaRPr>
          </a:p>
          <a:p>
            <a:r>
              <a:rPr lang="en-GB" sz="1200" b="1" u="sng" dirty="0">
                <a:solidFill>
                  <a:schemeClr val="dk1"/>
                </a:solidFill>
                <a:latin typeface="Calibri"/>
                <a:cs typeface="Calibri"/>
              </a:rPr>
              <a:t>Learners can enquire and ask questions, Learners can evaluate </a:t>
            </a:r>
            <a:r>
              <a:rPr lang="en-GB" sz="1200" dirty="0">
                <a:solidFill>
                  <a:schemeClr val="dk1"/>
                </a:solidFill>
                <a:latin typeface="Calibri"/>
                <a:cs typeface="Calibri"/>
              </a:rPr>
              <a:t>arguments, learners can </a:t>
            </a:r>
            <a:r>
              <a:rPr lang="en-GB" sz="1200" b="1" u="sng" dirty="0">
                <a:solidFill>
                  <a:schemeClr val="dk1"/>
                </a:solidFill>
                <a:latin typeface="Calibri"/>
                <a:cs typeface="Calibri"/>
              </a:rPr>
              <a:t>explain</a:t>
            </a:r>
            <a:r>
              <a:rPr lang="en-GB" sz="1200" dirty="0">
                <a:solidFill>
                  <a:schemeClr val="dk1"/>
                </a:solidFill>
                <a:latin typeface="Calibri"/>
                <a:cs typeface="Calibri"/>
              </a:rPr>
              <a:t> their own view points giving reasons. </a:t>
            </a:r>
            <a:endParaRPr lang="en-US" sz="1200" dirty="0">
              <a:solidFill>
                <a:schemeClr val="dk1"/>
              </a:solidFill>
              <a:latin typeface="Calibri"/>
              <a:ea typeface="Calibri"/>
              <a:cs typeface="Calibri"/>
            </a:endParaRPr>
          </a:p>
          <a:p>
            <a:endParaRPr lang="en-GB" sz="1200">
              <a:solidFill>
                <a:srgbClr val="000000"/>
              </a:solidFill>
              <a:latin typeface="Calibri"/>
              <a:cs typeface="Calibri"/>
            </a:endParaRPr>
          </a:p>
          <a:p>
            <a:r>
              <a:rPr lang="en-GB" sz="1200" dirty="0">
                <a:solidFill>
                  <a:schemeClr val="dk1"/>
                </a:solidFill>
                <a:latin typeface="Calibri"/>
                <a:cs typeface="Calibri"/>
              </a:rPr>
              <a:t>Learners can </a:t>
            </a:r>
            <a:r>
              <a:rPr lang="en-GB" sz="1200" b="1" u="sng" dirty="0">
                <a:solidFill>
                  <a:schemeClr val="dk1"/>
                </a:solidFill>
                <a:latin typeface="Calibri"/>
                <a:cs typeface="Calibri"/>
              </a:rPr>
              <a:t>discuss</a:t>
            </a:r>
            <a:r>
              <a:rPr lang="en-GB" sz="1200" dirty="0">
                <a:solidFill>
                  <a:schemeClr val="dk1"/>
                </a:solidFill>
                <a:latin typeface="Calibri"/>
                <a:cs typeface="Calibri"/>
              </a:rPr>
              <a:t> a statement and come to a </a:t>
            </a:r>
            <a:r>
              <a:rPr lang="en-GB" sz="1200" b="1" u="sng" dirty="0">
                <a:solidFill>
                  <a:schemeClr val="dk1"/>
                </a:solidFill>
                <a:latin typeface="Calibri"/>
                <a:cs typeface="Calibri"/>
              </a:rPr>
              <a:t>conclusion through extended writing</a:t>
            </a:r>
            <a:r>
              <a:rPr lang="en-GB" sz="1200" dirty="0">
                <a:solidFill>
                  <a:schemeClr val="dk1"/>
                </a:solidFill>
                <a:latin typeface="Calibri"/>
                <a:cs typeface="Calibri"/>
              </a:rPr>
              <a:t>. </a:t>
            </a:r>
            <a:endParaRPr lang="en-US" sz="1200" dirty="0">
              <a:solidFill>
                <a:schemeClr val="dk1"/>
              </a:solidFill>
              <a:latin typeface="Calibri"/>
              <a:ea typeface="Calibri"/>
              <a:cs typeface="Calibri"/>
            </a:endParaRPr>
          </a:p>
          <a:p>
            <a:pPr marL="171450" indent="-171450">
              <a:buFont typeface="Arial,Sans-Serif"/>
              <a:buChar char="•"/>
            </a:pPr>
            <a:endParaRPr lang="en-GB" sz="1200">
              <a:solidFill>
                <a:srgbClr val="000000"/>
              </a:solidFill>
              <a:latin typeface="Calibri"/>
              <a:cs typeface="Calibri"/>
            </a:endParaRPr>
          </a:p>
          <a:p>
            <a:r>
              <a:rPr lang="en-GB" sz="1200" dirty="0">
                <a:solidFill>
                  <a:schemeClr val="dk1"/>
                </a:solidFill>
                <a:latin typeface="Calibri"/>
                <a:cs typeface="Calibri"/>
              </a:rPr>
              <a:t>Learners can </a:t>
            </a:r>
            <a:r>
              <a:rPr lang="en-GB" sz="1200" b="1" u="sng" dirty="0">
                <a:solidFill>
                  <a:schemeClr val="dk1"/>
                </a:solidFill>
                <a:latin typeface="Calibri"/>
                <a:cs typeface="Calibri"/>
              </a:rPr>
              <a:t>compare and contrast </a:t>
            </a:r>
            <a:r>
              <a:rPr lang="en-GB" sz="1200" dirty="0">
                <a:solidFill>
                  <a:schemeClr val="dk1"/>
                </a:solidFill>
                <a:latin typeface="Calibri"/>
                <a:cs typeface="Calibri"/>
              </a:rPr>
              <a:t>religious view points and </a:t>
            </a:r>
            <a:r>
              <a:rPr lang="en-GB" sz="1200" b="1" u="sng" dirty="0">
                <a:solidFill>
                  <a:schemeClr val="dk1"/>
                </a:solidFill>
                <a:latin typeface="Calibri"/>
                <a:cs typeface="Calibri"/>
              </a:rPr>
              <a:t>explain</a:t>
            </a:r>
            <a:r>
              <a:rPr lang="en-GB" sz="1200" dirty="0">
                <a:solidFill>
                  <a:schemeClr val="dk1"/>
                </a:solidFill>
                <a:latin typeface="Calibri"/>
                <a:cs typeface="Calibri"/>
              </a:rPr>
              <a:t> these similarities and differences.</a:t>
            </a:r>
            <a:endParaRPr lang="en-US" dirty="0">
              <a:solidFill>
                <a:schemeClr val="dk1"/>
              </a:solidFill>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GB" sz="1200" dirty="0">
                <a:solidFill>
                  <a:schemeClr val="dk1"/>
                </a:solidFill>
                <a:latin typeface="Calibri"/>
                <a:cs typeface="Calibri"/>
              </a:rPr>
              <a:t>As learners progress, they can </a:t>
            </a:r>
            <a:r>
              <a:rPr lang="en-GB" sz="1200" b="1" u="sng" dirty="0">
                <a:solidFill>
                  <a:schemeClr val="dk1"/>
                </a:solidFill>
                <a:latin typeface="Calibri"/>
                <a:cs typeface="Calibri"/>
              </a:rPr>
              <a:t>listen respectfully </a:t>
            </a:r>
            <a:r>
              <a:rPr lang="en-GB" sz="1200" dirty="0">
                <a:solidFill>
                  <a:schemeClr val="dk1"/>
                </a:solidFill>
                <a:latin typeface="Calibri"/>
                <a:cs typeface="Calibri"/>
              </a:rPr>
              <a:t>to the views of others and they can accept that their views are different. </a:t>
            </a:r>
            <a:endParaRPr lang="en-US" dirty="0">
              <a:solidFill>
                <a:schemeClr val="dk1"/>
              </a:solidFill>
            </a:endParaRPr>
          </a:p>
          <a:p>
            <a:pPr marL="171450" indent="-171450">
              <a:buFont typeface="Arial,Sans-Serif"/>
              <a:buChar char="•"/>
            </a:pPr>
            <a:endParaRPr lang="en-GB" sz="1200">
              <a:solidFill>
                <a:srgbClr val="000000"/>
              </a:solidFill>
              <a:latin typeface="Calibri"/>
              <a:cs typeface="Calibri"/>
            </a:endParaRPr>
          </a:p>
          <a:p>
            <a:r>
              <a:rPr lang="en-GB" sz="1200" dirty="0">
                <a:solidFill>
                  <a:schemeClr val="dk1"/>
                </a:solidFill>
                <a:latin typeface="Calibri"/>
                <a:cs typeface="Calibri"/>
              </a:rPr>
              <a:t>Learners will have </a:t>
            </a:r>
            <a:r>
              <a:rPr lang="en-GB" sz="1200" b="1" u="sng" dirty="0">
                <a:solidFill>
                  <a:schemeClr val="dk1"/>
                </a:solidFill>
                <a:latin typeface="Calibri"/>
                <a:cs typeface="Calibri"/>
              </a:rPr>
              <a:t>greater understanding </a:t>
            </a:r>
            <a:r>
              <a:rPr lang="en-GB" sz="1200" dirty="0">
                <a:solidFill>
                  <a:schemeClr val="dk1"/>
                </a:solidFill>
                <a:latin typeface="Calibri"/>
                <a:cs typeface="Calibri"/>
              </a:rPr>
              <a:t>of the world, of other people in their local community; </a:t>
            </a:r>
            <a:r>
              <a:rPr lang="en-GB" sz="1200" b="1" u="sng" dirty="0">
                <a:solidFill>
                  <a:schemeClr val="dk1"/>
                </a:solidFill>
                <a:latin typeface="Calibri"/>
                <a:cs typeface="Calibri"/>
              </a:rPr>
              <a:t>their values </a:t>
            </a:r>
            <a:r>
              <a:rPr lang="en-GB" sz="1200" dirty="0">
                <a:solidFill>
                  <a:schemeClr val="dk1"/>
                </a:solidFill>
                <a:latin typeface="Calibri"/>
                <a:cs typeface="Calibri"/>
              </a:rPr>
              <a:t>in different circumstances. </a:t>
            </a:r>
            <a:endParaRPr lang="en-US" dirty="0">
              <a:solidFill>
                <a:schemeClr val="dk1"/>
              </a:solidFill>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Segoe UI"/>
                <a:cs typeface="Segoe UI"/>
              </a:rPr>
              <a:t>I have an awareness of what is right and wrong and that my actions should reflect that.</a:t>
            </a:r>
            <a:endParaRPr lang="en-US" dirty="0">
              <a:solidFill>
                <a:srgbClr val="000000"/>
              </a:solidFill>
              <a:latin typeface="Segoe UI"/>
              <a:cs typeface="Segoe UI"/>
            </a:endParaRPr>
          </a:p>
          <a:p>
            <a:r>
              <a:rPr lang="en-US" dirty="0">
                <a:latin typeface="Segoe UI"/>
                <a:cs typeface="Segoe UI"/>
              </a:rPr>
              <a:t>I can understand that not everyone is treated fairly.</a:t>
            </a:r>
            <a:endParaRPr lang="en-US" dirty="0">
              <a:solidFill>
                <a:srgbClr val="000000"/>
              </a:solidFill>
              <a:latin typeface="Segoe UI"/>
              <a:cs typeface="Segoe UI"/>
            </a:endParaRPr>
          </a:p>
          <a:p>
            <a:r>
              <a:rPr lang="en-US" dirty="0">
                <a:latin typeface="Segoe UI"/>
                <a:cs typeface="Segoe UI"/>
              </a:rPr>
              <a:t>I am beginning to understand what human rights are and why they are important.</a:t>
            </a:r>
            <a:endParaRPr lang="en-US" dirty="0">
              <a:solidFill>
                <a:srgbClr val="000000"/>
              </a:solidFill>
              <a:latin typeface="Segoe UI"/>
              <a:cs typeface="Segoe UI"/>
            </a:endParaRPr>
          </a:p>
          <a:p>
            <a:r>
              <a:rPr lang="en-US" dirty="0">
                <a:latin typeface="Segoe UI"/>
                <a:cs typeface="Segoe UI"/>
              </a:rPr>
              <a:t>I can understand that we need to respect the rights of others.</a:t>
            </a:r>
            <a:endParaRPr lang="en-US" dirty="0">
              <a:solidFill>
                <a:srgbClr val="000000"/>
              </a:solidFill>
              <a:latin typeface="Segoe UI"/>
              <a:cs typeface="Segoe UI"/>
            </a:endParaRP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buFont typeface="Arial,Sans-Serif" panose="020B0604020202020204" pitchFamily="34" charset="0"/>
              <a:buChar char="•"/>
            </a:pPr>
            <a:r>
              <a:rPr lang="en-US">
                <a:latin typeface="Arial"/>
                <a:cs typeface="Arial"/>
              </a:rPr>
              <a:t>I have an understanding that injustice and inequality exist in societies. I also have an understanding of what human rights are and why they are important to me and other people.</a:t>
            </a:r>
            <a:endParaRPr lang="en-US">
              <a:solidFill>
                <a:srgbClr val="000000"/>
              </a:solidFill>
              <a:latin typeface="Arial"/>
              <a:cs typeface="Arial"/>
            </a:endParaRPr>
          </a:p>
          <a:p>
            <a:pPr marL="285750" indent="-285750">
              <a:buFont typeface="Arial,Sans-Serif" panose="020B0604020202020204" pitchFamily="34" charset="0"/>
              <a:buChar char="•"/>
            </a:pPr>
            <a:r>
              <a:rPr lang="en-US" dirty="0">
                <a:latin typeface="Arial"/>
                <a:cs typeface="Arial"/>
              </a:rPr>
              <a:t>I can explain who is responsible for upholding rights in my locality and in Wales, as well as in the wider world. I also have an understanding that some people are denied their rights.</a:t>
            </a:r>
            <a:endParaRPr lang="en-US" dirty="0">
              <a:solidFill>
                <a:srgbClr val="000000"/>
              </a:solidFill>
              <a:latin typeface="Arial"/>
              <a:cs typeface="Arial"/>
            </a:endParaRPr>
          </a:p>
          <a:p>
            <a:pPr marL="285750" indent="-285750">
              <a:buFont typeface="Arial,Sans-Serif" panose="020B0604020202020204" pitchFamily="34" charset="0"/>
              <a:buChar char="•"/>
            </a:pPr>
            <a:r>
              <a:rPr lang="en-US" dirty="0">
                <a:latin typeface="Arial"/>
                <a:cs typeface="Arial"/>
              </a:rPr>
              <a:t>I can </a:t>
            </a:r>
            <a:r>
              <a:rPr lang="en-US" dirty="0" err="1">
                <a:latin typeface="Arial"/>
                <a:cs typeface="Arial"/>
              </a:rPr>
              <a:t>recognise</a:t>
            </a:r>
            <a:r>
              <a:rPr lang="en-US" dirty="0">
                <a:latin typeface="Arial"/>
                <a:cs typeface="Arial"/>
              </a:rPr>
              <a:t> that there is a difference between wants, needs and rights.</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a:p>
          <a:p>
            <a:pPr marL="285750" indent="-285750">
              <a:buFont typeface="Arial,Sans-Serif" panose="020B0604020202020204" pitchFamily="34" charset="0"/>
              <a:buChar char="•"/>
            </a:pPr>
            <a:r>
              <a:rPr lang="en-US">
                <a:latin typeface="Arial"/>
                <a:cs typeface="Arial"/>
              </a:rPr>
              <a:t>I can explain and </a:t>
            </a:r>
            <a:r>
              <a:rPr lang="en-US" err="1">
                <a:latin typeface="Arial"/>
                <a:cs typeface="Arial"/>
              </a:rPr>
              <a:t>analyse</a:t>
            </a:r>
            <a:r>
              <a:rPr lang="en-US">
                <a:latin typeface="Arial"/>
                <a:cs typeface="Arial"/>
              </a:rPr>
              <a:t> why injustice and inequality exist and can do so in a range of contexts.</a:t>
            </a:r>
            <a:endParaRPr lang="en-US">
              <a:solidFill>
                <a:srgbClr val="000000"/>
              </a:solidFill>
              <a:latin typeface="Arial"/>
              <a:cs typeface="Arial"/>
            </a:endParaRPr>
          </a:p>
          <a:p>
            <a:pPr marL="285750" indent="-285750">
              <a:buFont typeface="Arial,Sans-Serif" panose="020B0604020202020204" pitchFamily="34" charset="0"/>
              <a:buChar char="•"/>
            </a:pPr>
            <a:r>
              <a:rPr lang="en-US">
                <a:latin typeface="Arial"/>
                <a:cs typeface="Arial"/>
              </a:rPr>
              <a:t>I can explain the importance of the roles played by individuals, societies, social movements and governments in defending people’s human rights.</a:t>
            </a:r>
            <a:endParaRPr lang="en-US">
              <a:solidFill>
                <a:srgbClr val="000000"/>
              </a:solidFill>
              <a:latin typeface="Arial"/>
              <a:cs typeface="Arial"/>
            </a:endParaRPr>
          </a:p>
          <a:p>
            <a:pPr marL="285750" indent="-285750">
              <a:buFont typeface="Arial,Sans-Serif" panose="020B0604020202020204" pitchFamily="34" charset="0"/>
              <a:buChar char="•"/>
            </a:pPr>
            <a:r>
              <a:rPr lang="en-US" dirty="0">
                <a:latin typeface="Arial"/>
                <a:cs typeface="Arial"/>
              </a:rPr>
              <a:t>I can explain the difference between wants, needs and rights, and why some people are denied their rights.</a:t>
            </a: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a:p>
          <a:p>
            <a:pPr>
              <a:lnSpc>
                <a:spcPct val="100000"/>
              </a:lnSpc>
              <a:spcBef>
                <a:spcPts val="0"/>
              </a:spcBef>
            </a:pPr>
            <a:r>
              <a:rPr lang="en-GB" sz="1800" dirty="0">
                <a:solidFill>
                  <a:srgbClr val="000000"/>
                </a:solidFill>
                <a:latin typeface="Calibri"/>
                <a:cs typeface="Calibri"/>
              </a:rPr>
              <a:t>Family values and religious affiliations/faith.</a:t>
            </a:r>
            <a:endParaRPr lang="en-GB" sz="1800" dirty="0">
              <a:solidFill>
                <a:srgbClr val="000000"/>
              </a:solidFill>
              <a:latin typeface="Calibri"/>
              <a:ea typeface="Calibri"/>
              <a:cs typeface="Calibri"/>
            </a:endParaRPr>
          </a:p>
          <a:p>
            <a:pPr>
              <a:lnSpc>
                <a:spcPct val="100000"/>
              </a:lnSpc>
              <a:spcBef>
                <a:spcPts val="0"/>
              </a:spcBef>
            </a:pPr>
            <a:r>
              <a:rPr lang="en-GB" sz="1800" dirty="0" err="1">
                <a:solidFill>
                  <a:srgbClr val="000000"/>
                </a:solidFill>
                <a:latin typeface="Calibri"/>
                <a:cs typeface="Calibri"/>
              </a:rPr>
              <a:t>Cenefin</a:t>
            </a:r>
            <a:r>
              <a:rPr lang="en-GB" sz="1800" dirty="0">
                <a:solidFill>
                  <a:srgbClr val="000000"/>
                </a:solidFill>
                <a:latin typeface="Calibri"/>
                <a:cs typeface="Calibri"/>
              </a:rPr>
              <a:t> links with primary school experiences.</a:t>
            </a:r>
            <a:endParaRPr lang="en-GB" sz="1800" dirty="0">
              <a:solidFill>
                <a:srgbClr val="000000"/>
              </a:solidFill>
              <a:latin typeface="Calibri"/>
              <a:ea typeface="Calibri"/>
              <a:cs typeface="Calibri"/>
            </a:endParaRPr>
          </a:p>
          <a:p>
            <a:pPr>
              <a:lnSpc>
                <a:spcPct val="100000"/>
              </a:lnSpc>
              <a:spcBef>
                <a:spcPts val="0"/>
              </a:spcBef>
            </a:pPr>
            <a:r>
              <a:rPr lang="en-GB" sz="1800" dirty="0">
                <a:solidFill>
                  <a:srgbClr val="000000"/>
                </a:solidFill>
                <a:latin typeface="Calibri"/>
                <a:cs typeface="Calibri"/>
              </a:rPr>
              <a:t>Understanding of world religions.</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a:normAutofit/>
          </a:bodyPr>
          <a:lstStyle/>
          <a:p>
            <a:endParaRPr lang="en-US" sz="90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lnSpcReduction="10000"/>
          </a:bodyPr>
          <a:lstStyle/>
          <a:p>
            <a:pPr marL="285750" indent="-285750">
              <a:lnSpc>
                <a:spcPct val="100000"/>
              </a:lnSpc>
              <a:spcBef>
                <a:spcPts val="0"/>
              </a:spcBef>
              <a:buFont typeface="Arial" panose="020B0604020202020204" pitchFamily="34" charset="0"/>
              <a:buChar char="•"/>
            </a:pPr>
            <a:r>
              <a:rPr lang="en-GB" sz="1800" dirty="0">
                <a:solidFill>
                  <a:srgbClr val="000000"/>
                </a:solidFill>
                <a:latin typeface="Calibri"/>
                <a:cs typeface="Calibri"/>
              </a:rPr>
              <a:t>Oracy -  collection of data from the classroom on learners beliefs.</a:t>
            </a:r>
            <a:endParaRPr lang="en-US" sz="1800" dirty="0">
              <a:solidFill>
                <a:srgbClr val="000000"/>
              </a:solidFill>
              <a:latin typeface="Calibri"/>
              <a:cs typeface="Calibri"/>
            </a:endParaRPr>
          </a:p>
          <a:p>
            <a:pPr marL="285750" indent="-285750">
              <a:lnSpc>
                <a:spcPct val="100000"/>
              </a:lnSpc>
              <a:spcBef>
                <a:spcPts val="0"/>
              </a:spcBef>
              <a:buFont typeface="Arial" panose="020B0604020202020204" pitchFamily="34" charset="0"/>
              <a:buChar char="•"/>
            </a:pPr>
            <a:r>
              <a:rPr lang="en-GB" sz="1800" dirty="0">
                <a:solidFill>
                  <a:srgbClr val="000000"/>
                </a:solidFill>
                <a:latin typeface="Calibri"/>
                <a:cs typeface="Calibri"/>
              </a:rPr>
              <a:t>Writing - Skill of using key words and quotes to help add detail to their PEEL paragraph, </a:t>
            </a:r>
            <a:endParaRPr lang="en-US" dirty="0">
              <a:cs typeface="Calibri"/>
            </a:endParaRPr>
          </a:p>
          <a:p>
            <a:pPr marL="285750" indent="-285750">
              <a:lnSpc>
                <a:spcPct val="100000"/>
              </a:lnSpc>
              <a:spcBef>
                <a:spcPts val="0"/>
              </a:spcBef>
              <a:buFont typeface="Arial" panose="020B0604020202020204" pitchFamily="34" charset="0"/>
              <a:buChar char="•"/>
            </a:pPr>
            <a:r>
              <a:rPr lang="en-GB" sz="1800" dirty="0">
                <a:solidFill>
                  <a:srgbClr val="000000"/>
                </a:solidFill>
                <a:latin typeface="Calibri"/>
                <a:cs typeface="Calibri"/>
              </a:rPr>
              <a:t>Complete a discussion style question. </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62500" lnSpcReduction="20000"/>
          </a:bodyPr>
          <a:lstStyle/>
          <a:p>
            <a:pPr>
              <a:lnSpc>
                <a:spcPct val="100000"/>
              </a:lnSpc>
              <a:spcBef>
                <a:spcPts val="0"/>
              </a:spcBef>
            </a:pPr>
            <a:r>
              <a:rPr lang="en-GB" sz="1800">
                <a:solidFill>
                  <a:srgbClr val="000000"/>
                </a:solidFill>
                <a:latin typeface="Calibri"/>
                <a:cs typeface="Calibri"/>
              </a:rPr>
              <a:t>Christian </a:t>
            </a:r>
            <a:endParaRPr lang="en-US" sz="1800">
              <a:solidFill>
                <a:srgbClr val="000000"/>
              </a:solidFill>
              <a:latin typeface="Calibri"/>
              <a:cs typeface="Calibri"/>
            </a:endParaRPr>
          </a:p>
          <a:p>
            <a:pPr>
              <a:lnSpc>
                <a:spcPct val="100000"/>
              </a:lnSpc>
              <a:spcBef>
                <a:spcPts val="0"/>
              </a:spcBef>
            </a:pPr>
            <a:r>
              <a:rPr lang="en-GB" sz="1800">
                <a:solidFill>
                  <a:srgbClr val="000000"/>
                </a:solidFill>
                <a:latin typeface="Calibri"/>
                <a:cs typeface="Calibri"/>
              </a:rPr>
              <a:t>Muslim</a:t>
            </a:r>
            <a:endParaRPr lang="en-US" sz="1800">
              <a:solidFill>
                <a:srgbClr val="000000"/>
              </a:solidFill>
              <a:latin typeface="Calibri"/>
              <a:cs typeface="Calibri"/>
            </a:endParaRPr>
          </a:p>
          <a:p>
            <a:pPr>
              <a:lnSpc>
                <a:spcPct val="100000"/>
              </a:lnSpc>
              <a:spcBef>
                <a:spcPts val="0"/>
              </a:spcBef>
            </a:pPr>
            <a:r>
              <a:rPr lang="en-GB" sz="1800">
                <a:solidFill>
                  <a:srgbClr val="000000"/>
                </a:solidFill>
                <a:latin typeface="Calibri"/>
                <a:cs typeface="Calibri"/>
              </a:rPr>
              <a:t>Jew</a:t>
            </a:r>
            <a:endParaRPr lang="en-US" sz="1800">
              <a:solidFill>
                <a:srgbClr val="000000"/>
              </a:solidFill>
              <a:latin typeface="Calibri"/>
              <a:cs typeface="Calibri"/>
            </a:endParaRPr>
          </a:p>
          <a:p>
            <a:pPr>
              <a:lnSpc>
                <a:spcPct val="100000"/>
              </a:lnSpc>
              <a:spcBef>
                <a:spcPts val="0"/>
              </a:spcBef>
            </a:pPr>
            <a:r>
              <a:rPr lang="en-GB" sz="1800">
                <a:solidFill>
                  <a:srgbClr val="000000"/>
                </a:solidFill>
                <a:latin typeface="Calibri"/>
                <a:cs typeface="Calibri"/>
              </a:rPr>
              <a:t>Hindu</a:t>
            </a:r>
            <a:endParaRPr lang="en-US" sz="1800">
              <a:solidFill>
                <a:srgbClr val="000000"/>
              </a:solidFill>
              <a:latin typeface="Calibri"/>
              <a:cs typeface="Calibri"/>
            </a:endParaRPr>
          </a:p>
          <a:p>
            <a:pPr>
              <a:lnSpc>
                <a:spcPct val="100000"/>
              </a:lnSpc>
              <a:spcBef>
                <a:spcPts val="0"/>
              </a:spcBef>
            </a:pPr>
            <a:r>
              <a:rPr lang="en-GB" sz="1800">
                <a:solidFill>
                  <a:srgbClr val="000000"/>
                </a:solidFill>
                <a:latin typeface="Calibri"/>
                <a:cs typeface="Calibri"/>
              </a:rPr>
              <a:t>Buddhist </a:t>
            </a:r>
            <a:endParaRPr lang="en-US" sz="1800">
              <a:solidFill>
                <a:srgbClr val="000000"/>
              </a:solidFill>
              <a:latin typeface="Calibri"/>
              <a:cs typeface="Calibri"/>
            </a:endParaRPr>
          </a:p>
          <a:p>
            <a:pPr>
              <a:lnSpc>
                <a:spcPct val="100000"/>
              </a:lnSpc>
              <a:spcBef>
                <a:spcPts val="0"/>
              </a:spcBef>
            </a:pPr>
            <a:r>
              <a:rPr lang="en-GB" sz="1800">
                <a:solidFill>
                  <a:srgbClr val="000000"/>
                </a:solidFill>
                <a:latin typeface="Calibri"/>
                <a:cs typeface="Calibri"/>
              </a:rPr>
              <a:t>Sikh</a:t>
            </a:r>
            <a:endParaRPr lang="en-US" sz="1800">
              <a:solidFill>
                <a:srgbClr val="000000"/>
              </a:solidFill>
              <a:latin typeface="Calibri"/>
              <a:cs typeface="Calibri"/>
            </a:endParaRPr>
          </a:p>
          <a:p>
            <a:pPr>
              <a:lnSpc>
                <a:spcPct val="100000"/>
              </a:lnSpc>
              <a:spcBef>
                <a:spcPts val="0"/>
              </a:spcBef>
            </a:pPr>
            <a:r>
              <a:rPr lang="en-GB" sz="1800">
                <a:solidFill>
                  <a:srgbClr val="000000"/>
                </a:solidFill>
                <a:latin typeface="Calibri"/>
                <a:cs typeface="Calibri"/>
              </a:rPr>
              <a:t>Atheist</a:t>
            </a:r>
            <a:endParaRPr lang="en-US" sz="1800">
              <a:solidFill>
                <a:srgbClr val="000000"/>
              </a:solidFill>
              <a:latin typeface="Calibri"/>
              <a:cs typeface="Calibri"/>
            </a:endParaRPr>
          </a:p>
          <a:p>
            <a:pPr>
              <a:lnSpc>
                <a:spcPct val="100000"/>
              </a:lnSpc>
              <a:spcBef>
                <a:spcPts val="0"/>
              </a:spcBef>
            </a:pPr>
            <a:r>
              <a:rPr lang="en-GB" sz="1800">
                <a:solidFill>
                  <a:srgbClr val="000000"/>
                </a:solidFill>
                <a:latin typeface="Calibri"/>
                <a:cs typeface="Calibri"/>
              </a:rPr>
              <a:t>Agnostic</a:t>
            </a:r>
            <a:endParaRPr lang="en-US" sz="1800">
              <a:solidFill>
                <a:srgbClr val="000000"/>
              </a:solidFill>
              <a:latin typeface="Calibri"/>
              <a:cs typeface="Calibri"/>
            </a:endParaRPr>
          </a:p>
          <a:p>
            <a:pPr>
              <a:lnSpc>
                <a:spcPct val="100000"/>
              </a:lnSpc>
              <a:spcBef>
                <a:spcPts val="0"/>
              </a:spcBef>
            </a:pPr>
            <a:r>
              <a:rPr lang="en-GB" sz="1800">
                <a:solidFill>
                  <a:srgbClr val="000000"/>
                </a:solidFill>
                <a:latin typeface="Calibri"/>
                <a:cs typeface="Calibri"/>
              </a:rPr>
              <a:t>Theist</a:t>
            </a:r>
            <a:endParaRPr lang="en-US"/>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GB" sz="1800" dirty="0">
                <a:solidFill>
                  <a:srgbClr val="000000"/>
                </a:solidFill>
                <a:latin typeface="Calibri"/>
                <a:cs typeface="Calibri"/>
              </a:rPr>
              <a:t>Connection with English (myths and legends)</a:t>
            </a:r>
          </a:p>
          <a:p>
            <a:r>
              <a:rPr lang="en-GB" sz="1800" dirty="0">
                <a:solidFill>
                  <a:srgbClr val="000000"/>
                </a:solidFill>
                <a:latin typeface="Calibri"/>
                <a:ea typeface="Calibri"/>
                <a:cs typeface="Calibri"/>
              </a:rPr>
              <a:t>Link with History and English PEEL paragraphs.</a:t>
            </a:r>
          </a:p>
          <a:p>
            <a:r>
              <a:rPr lang="en-GB" sz="1800" dirty="0">
                <a:solidFill>
                  <a:srgbClr val="000000"/>
                </a:solidFill>
                <a:latin typeface="Calibri"/>
                <a:ea typeface="Calibri"/>
                <a:cs typeface="Calibri"/>
              </a:rPr>
              <a:t>Links to local examples of world religions and places of </a:t>
            </a:r>
            <a:r>
              <a:rPr lang="en-GB" sz="1800">
                <a:solidFill>
                  <a:srgbClr val="000000"/>
                </a:solidFill>
                <a:latin typeface="Calibri"/>
                <a:ea typeface="Calibri"/>
                <a:cs typeface="Calibri"/>
              </a:rPr>
              <a:t>worship.</a:t>
            </a:r>
            <a:endParaRPr lang="en-GB" sz="1800" dirty="0">
              <a:solidFill>
                <a:srgbClr val="000000"/>
              </a:solidFill>
              <a:latin typeface="Calibri"/>
              <a:ea typeface="Calibri"/>
              <a:cs typeface="Calibri"/>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6</Slides>
  <Notes>0</Notes>
  <HiddenSlides>0</HiddenSlides>
  <ScaleCrop>false</ScaleCrop>
  <HeadingPairs>
    <vt:vector size="4" baseType="variant">
      <vt:variant>
        <vt:lpstr>Theme</vt:lpstr>
      </vt:variant>
      <vt:variant>
        <vt:i4>3</vt:i4>
      </vt:variant>
      <vt:variant>
        <vt:lpstr>Slide Titles</vt:lpstr>
      </vt:variant>
      <vt:variant>
        <vt:i4>6</vt:i4>
      </vt:variant>
    </vt:vector>
  </HeadingPairs>
  <TitlesOfParts>
    <vt:vector size="9"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107</cp:revision>
  <dcterms:created xsi:type="dcterms:W3CDTF">2024-02-26T09:08:58Z</dcterms:created>
  <dcterms:modified xsi:type="dcterms:W3CDTF">2024-07-23T18:56:46Z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