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604BD6-4CC5-CA4D-0526-A90A44829277}" v="855" dt="2024-06-19T13:51:40.558"/>
    <p1510:client id="{53922BCF-C9F9-1B5F-D850-70CF20402D51}" v="223" dt="2024-06-19T12:31:29.534"/>
    <p1510:client id="{550EF8EB-3C27-5C14-520F-EE934B4590E0}" v="98" dt="2024-06-19T14:03:52.011"/>
    <p1510:client id="{756C7AB3-4FCA-930D-3CE7-ACA6E9205A54}" v="3" dt="2024-06-19T12:25:44.8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53922BCF-C9F9-1B5F-D850-70CF20402D51}"/>
    <pc:docChg chg="modSld">
      <pc:chgData name="Carwyn Moller" userId="S::carwyn.moller@connahsquayhs.org.uk::6f00aff6-d581-4e2e-9048-f9f04f469276" providerId="AD" clId="Web-{53922BCF-C9F9-1B5F-D850-70CF20402D51}" dt="2024-06-19T12:31:29.534" v="222" actId="20577"/>
      <pc:docMkLst>
        <pc:docMk/>
      </pc:docMkLst>
      <pc:sldChg chg="modSp">
        <pc:chgData name="Carwyn Moller" userId="S::carwyn.moller@connahsquayhs.org.uk::6f00aff6-d581-4e2e-9048-f9f04f469276" providerId="AD" clId="Web-{53922BCF-C9F9-1B5F-D850-70CF20402D51}" dt="2024-06-19T12:27:57.386" v="27" actId="20577"/>
        <pc:sldMkLst>
          <pc:docMk/>
          <pc:sldMk cId="1981651252" sldId="278"/>
        </pc:sldMkLst>
        <pc:spChg chg="mod">
          <ac:chgData name="Carwyn Moller" userId="S::carwyn.moller@connahsquayhs.org.uk::6f00aff6-d581-4e2e-9048-f9f04f469276" providerId="AD" clId="Web-{53922BCF-C9F9-1B5F-D850-70CF20402D51}" dt="2024-06-19T12:27:57.386" v="27" actId="20577"/>
          <ac:spMkLst>
            <pc:docMk/>
            <pc:sldMk cId="1981651252" sldId="278"/>
            <ac:spMk id="2" creationId="{B77F1C2E-7359-4E67-E2F1-060331D23AB7}"/>
          </ac:spMkLst>
        </pc:spChg>
        <pc:spChg chg="mod">
          <ac:chgData name="Carwyn Moller" userId="S::carwyn.moller@connahsquayhs.org.uk::6f00aff6-d581-4e2e-9048-f9f04f469276" providerId="AD" clId="Web-{53922BCF-C9F9-1B5F-D850-70CF20402D51}" dt="2024-06-19T12:27:48.713" v="25" actId="20577"/>
          <ac:spMkLst>
            <pc:docMk/>
            <pc:sldMk cId="1981651252" sldId="278"/>
            <ac:spMk id="4" creationId="{DF4B6647-26ED-AE4F-C7C6-F118FCC94D72}"/>
          </ac:spMkLst>
        </pc:spChg>
      </pc:sldChg>
      <pc:sldChg chg="modSp">
        <pc:chgData name="Carwyn Moller" userId="S::carwyn.moller@connahsquayhs.org.uk::6f00aff6-d581-4e2e-9048-f9f04f469276" providerId="AD" clId="Web-{53922BCF-C9F9-1B5F-D850-70CF20402D51}" dt="2024-06-19T12:31:29.534" v="222" actId="20577"/>
        <pc:sldMkLst>
          <pc:docMk/>
          <pc:sldMk cId="632769890" sldId="284"/>
        </pc:sldMkLst>
        <pc:spChg chg="mod">
          <ac:chgData name="Carwyn Moller" userId="S::carwyn.moller@connahsquayhs.org.uk::6f00aff6-d581-4e2e-9048-f9f04f469276" providerId="AD" clId="Web-{53922BCF-C9F9-1B5F-D850-70CF20402D51}" dt="2024-06-19T12:31:29.534" v="222" actId="20577"/>
          <ac:spMkLst>
            <pc:docMk/>
            <pc:sldMk cId="632769890" sldId="284"/>
            <ac:spMk id="2" creationId="{7E6C883F-1227-F311-38A5-B4E17D09B7AB}"/>
          </ac:spMkLst>
        </pc:spChg>
      </pc:sldChg>
    </pc:docChg>
  </pc:docChgLst>
  <pc:docChgLst>
    <pc:chgData clId="Web-{6035DD0F-7858-A2D6-57CF-38C9A92E3286}"/>
    <pc:docChg chg="modSld">
      <pc:chgData name="" userId="" providerId="" clId="Web-{6035DD0F-7858-A2D6-57CF-38C9A92E3286}" dt="2024-05-28T10:04:04.634" v="1" actId="20577"/>
      <pc:docMkLst>
        <pc:docMk/>
      </pc:docMkLst>
      <pc:sldChg chg="modSp">
        <pc:chgData name="" userId="" providerId="" clId="Web-{6035DD0F-7858-A2D6-57CF-38C9A92E3286}" dt="2024-05-28T10:04:04.634" v="1" actId="20577"/>
        <pc:sldMkLst>
          <pc:docMk/>
          <pc:sldMk cId="2784821086" sldId="288"/>
        </pc:sldMkLst>
        <pc:spChg chg="mod">
          <ac:chgData name="" userId="" providerId="" clId="Web-{6035DD0F-7858-A2D6-57CF-38C9A92E3286}" dt="2024-05-28T10:04:04.634" v="1"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40604BD6-4CC5-CA4D-0526-A90A44829277}"/>
    <pc:docChg chg="modSld">
      <pc:chgData name="Carwyn Moller" userId="S::carwyn.moller@connahsquayhs.org.uk::6f00aff6-d581-4e2e-9048-f9f04f469276" providerId="AD" clId="Web-{40604BD6-4CC5-CA4D-0526-A90A44829277}" dt="2024-06-19T13:51:40.558" v="853" actId="20577"/>
      <pc:docMkLst>
        <pc:docMk/>
      </pc:docMkLst>
      <pc:sldChg chg="modSp">
        <pc:chgData name="Carwyn Moller" userId="S::carwyn.moller@connahsquayhs.org.uk::6f00aff6-d581-4e2e-9048-f9f04f469276" providerId="AD" clId="Web-{40604BD6-4CC5-CA4D-0526-A90A44829277}" dt="2024-06-19T13:51:40.558" v="853" actId="20577"/>
        <pc:sldMkLst>
          <pc:docMk/>
          <pc:sldMk cId="632769890" sldId="284"/>
        </pc:sldMkLst>
        <pc:spChg chg="mod">
          <ac:chgData name="Carwyn Moller" userId="S::carwyn.moller@connahsquayhs.org.uk::6f00aff6-d581-4e2e-9048-f9f04f469276" providerId="AD" clId="Web-{40604BD6-4CC5-CA4D-0526-A90A44829277}" dt="2024-06-19T13:40:03.241" v="8" actId="20577"/>
          <ac:spMkLst>
            <pc:docMk/>
            <pc:sldMk cId="632769890" sldId="284"/>
            <ac:spMk id="4" creationId="{235860F6-C416-1E2E-120E-314D539F4A7E}"/>
          </ac:spMkLst>
        </pc:spChg>
        <pc:spChg chg="mod">
          <ac:chgData name="Carwyn Moller" userId="S::carwyn.moller@connahsquayhs.org.uk::6f00aff6-d581-4e2e-9048-f9f04f469276" providerId="AD" clId="Web-{40604BD6-4CC5-CA4D-0526-A90A44829277}" dt="2024-06-19T13:51:40.558" v="853" actId="20577"/>
          <ac:spMkLst>
            <pc:docMk/>
            <pc:sldMk cId="632769890" sldId="284"/>
            <ac:spMk id="9" creationId="{E5C5155A-67AA-9F8F-5734-B567AC294D97}"/>
          </ac:spMkLst>
        </pc:spChg>
        <pc:spChg chg="mod">
          <ac:chgData name="Carwyn Moller" userId="S::carwyn.moller@connahsquayhs.org.uk::6f00aff6-d581-4e2e-9048-f9f04f469276" providerId="AD" clId="Web-{40604BD6-4CC5-CA4D-0526-A90A44829277}" dt="2024-06-19T13:50:49.275" v="819" actId="20577"/>
          <ac:spMkLst>
            <pc:docMk/>
            <pc:sldMk cId="632769890" sldId="284"/>
            <ac:spMk id="11" creationId="{73CA8E55-50A9-4198-412B-A239F349004B}"/>
          </ac:spMkLst>
        </pc:spChg>
      </pc:sldChg>
    </pc:docChg>
  </pc:docChgLst>
  <pc:docChgLst>
    <pc:chgData name="Carwyn Moller" userId="S::carwyn.moller@connahsquayhs.org.uk::6f00aff6-d581-4e2e-9048-f9f04f469276" providerId="AD" clId="Web-{550EF8EB-3C27-5C14-520F-EE934B4590E0}"/>
    <pc:docChg chg="modSld">
      <pc:chgData name="Carwyn Moller" userId="S::carwyn.moller@connahsquayhs.org.uk::6f00aff6-d581-4e2e-9048-f9f04f469276" providerId="AD" clId="Web-{550EF8EB-3C27-5C14-520F-EE934B4590E0}" dt="2024-06-19T14:03:52.011" v="97" actId="20577"/>
      <pc:docMkLst>
        <pc:docMk/>
      </pc:docMkLst>
      <pc:sldChg chg="modSp">
        <pc:chgData name="Carwyn Moller" userId="S::carwyn.moller@connahsquayhs.org.uk::6f00aff6-d581-4e2e-9048-f9f04f469276" providerId="AD" clId="Web-{550EF8EB-3C27-5C14-520F-EE934B4590E0}" dt="2024-06-19T14:03:52.011" v="97" actId="20577"/>
        <pc:sldMkLst>
          <pc:docMk/>
          <pc:sldMk cId="632769890" sldId="284"/>
        </pc:sldMkLst>
        <pc:spChg chg="mod">
          <ac:chgData name="Carwyn Moller" userId="S::carwyn.moller@connahsquayhs.org.uk::6f00aff6-d581-4e2e-9048-f9f04f469276" providerId="AD" clId="Web-{550EF8EB-3C27-5C14-520F-EE934B4590E0}" dt="2024-06-19T14:03:52.011" v="97" actId="20577"/>
          <ac:spMkLst>
            <pc:docMk/>
            <pc:sldMk cId="632769890" sldId="284"/>
            <ac:spMk id="4" creationId="{235860F6-C416-1E2E-120E-314D539F4A7E}"/>
          </ac:spMkLst>
        </pc:spChg>
      </pc:sldChg>
    </pc:docChg>
  </pc:docChgLst>
  <pc:docChgLst>
    <pc:chgData name="Kelly Davis" userId="S::kelly.davis@connahsquayhs.org.uk::096ba659-84af-4938-bb69-cbee8d6cfa26" providerId="AD" clId="Web-{6035DD0F-7858-A2D6-57CF-38C9A92E3286}"/>
    <pc:docChg chg="modSld">
      <pc:chgData name="Kelly Davis" userId="S::kelly.davis@connahsquayhs.org.uk::096ba659-84af-4938-bb69-cbee8d6cfa26" providerId="AD" clId="Web-{6035DD0F-7858-A2D6-57CF-38C9A92E3286}" dt="2024-05-28T10:06:49.046" v="52" actId="20577"/>
      <pc:docMkLst>
        <pc:docMk/>
      </pc:docMkLst>
      <pc:sldChg chg="modSp">
        <pc:chgData name="Kelly Davis" userId="S::kelly.davis@connahsquayhs.org.uk::096ba659-84af-4938-bb69-cbee8d6cfa26" providerId="AD" clId="Web-{6035DD0F-7858-A2D6-57CF-38C9A92E3286}" dt="2024-05-28T10:06:49.046" v="52" actId="20577"/>
        <pc:sldMkLst>
          <pc:docMk/>
          <pc:sldMk cId="1981651252" sldId="278"/>
        </pc:sldMkLst>
        <pc:spChg chg="mod">
          <ac:chgData name="Kelly Davis" userId="S::kelly.davis@connahsquayhs.org.uk::096ba659-84af-4938-bb69-cbee8d6cfa26" providerId="AD" clId="Web-{6035DD0F-7858-A2D6-57CF-38C9A92E3286}" dt="2024-05-28T10:06:18.467" v="27" actId="20577"/>
          <ac:spMkLst>
            <pc:docMk/>
            <pc:sldMk cId="1981651252" sldId="278"/>
            <ac:spMk id="2" creationId="{B77F1C2E-7359-4E67-E2F1-060331D23AB7}"/>
          </ac:spMkLst>
        </pc:spChg>
        <pc:spChg chg="mod">
          <ac:chgData name="Kelly Davis" userId="S::kelly.davis@connahsquayhs.org.uk::096ba659-84af-4938-bb69-cbee8d6cfa26" providerId="AD" clId="Web-{6035DD0F-7858-A2D6-57CF-38C9A92E3286}" dt="2024-05-28T10:06:49.046" v="52" actId="20577"/>
          <ac:spMkLst>
            <pc:docMk/>
            <pc:sldMk cId="1981651252" sldId="278"/>
            <ac:spMk id="4" creationId="{DF4B6647-26ED-AE4F-C7C6-F118FCC94D72}"/>
          </ac:spMkLst>
        </pc:spChg>
        <pc:spChg chg="mod">
          <ac:chgData name="Kelly Davis" userId="S::kelly.davis@connahsquayhs.org.uk::096ba659-84af-4938-bb69-cbee8d6cfa26" providerId="AD" clId="Web-{6035DD0F-7858-A2D6-57CF-38C9A92E3286}" dt="2024-05-28T10:06:25.983" v="31"/>
          <ac:spMkLst>
            <pc:docMk/>
            <pc:sldMk cId="1981651252" sldId="278"/>
            <ac:spMk id="7" creationId="{2E5624FB-155B-4395-46B6-A4D8F5D58C9A}"/>
          </ac:spMkLst>
        </pc:spChg>
        <pc:spChg chg="mod">
          <ac:chgData name="Kelly Davis" userId="S::kelly.davis@connahsquayhs.org.uk::096ba659-84af-4938-bb69-cbee8d6cfa26" providerId="AD" clId="Web-{6035DD0F-7858-A2D6-57CF-38C9A92E3286}" dt="2024-05-28T10:06:40.014" v="36" actId="20577"/>
          <ac:spMkLst>
            <pc:docMk/>
            <pc:sldMk cId="1981651252" sldId="278"/>
            <ac:spMk id="8" creationId="{D9F63377-DD1C-4BBD-5D28-6BF14622536D}"/>
          </ac:spMkLst>
        </pc:spChg>
      </pc:sldChg>
      <pc:sldChg chg="modSp">
        <pc:chgData name="Kelly Davis" userId="S::kelly.davis@connahsquayhs.org.uk::096ba659-84af-4938-bb69-cbee8d6cfa26" providerId="AD" clId="Web-{6035DD0F-7858-A2D6-57CF-38C9A92E3286}" dt="2024-05-28T10:06:09.748" v="24" actId="20577"/>
        <pc:sldMkLst>
          <pc:docMk/>
          <pc:sldMk cId="2744657230" sldId="279"/>
        </pc:sldMkLst>
        <pc:spChg chg="mod">
          <ac:chgData name="Kelly Davis" userId="S::kelly.davis@connahsquayhs.org.uk::096ba659-84af-4938-bb69-cbee8d6cfa26" providerId="AD" clId="Web-{6035DD0F-7858-A2D6-57CF-38C9A92E3286}" dt="2024-05-28T10:05:29.652" v="13" actId="20577"/>
          <ac:spMkLst>
            <pc:docMk/>
            <pc:sldMk cId="2744657230" sldId="279"/>
            <ac:spMk id="2" creationId="{C65EE8F8-148F-B99E-40FA-43CE497387F7}"/>
          </ac:spMkLst>
        </pc:spChg>
        <pc:spChg chg="mod">
          <ac:chgData name="Kelly Davis" userId="S::kelly.davis@connahsquayhs.org.uk::096ba659-84af-4938-bb69-cbee8d6cfa26" providerId="AD" clId="Web-{6035DD0F-7858-A2D6-57CF-38C9A92E3286}" dt="2024-05-28T10:05:35.778" v="15" actId="20577"/>
          <ac:spMkLst>
            <pc:docMk/>
            <pc:sldMk cId="2744657230" sldId="279"/>
            <ac:spMk id="4" creationId="{74C831F6-864D-BABA-AF92-E2DAAB3A976C}"/>
          </ac:spMkLst>
        </pc:spChg>
        <pc:spChg chg="mod">
          <ac:chgData name="Kelly Davis" userId="S::kelly.davis@connahsquayhs.org.uk::096ba659-84af-4938-bb69-cbee8d6cfa26" providerId="AD" clId="Web-{6035DD0F-7858-A2D6-57CF-38C9A92E3286}" dt="2024-05-28T10:05:42.903" v="17" actId="20577"/>
          <ac:spMkLst>
            <pc:docMk/>
            <pc:sldMk cId="2744657230" sldId="279"/>
            <ac:spMk id="6" creationId="{BBFAC2B0-088A-A742-E984-08816EB2A534}"/>
          </ac:spMkLst>
        </pc:spChg>
        <pc:spChg chg="mod">
          <ac:chgData name="Kelly Davis" userId="S::kelly.davis@connahsquayhs.org.uk::096ba659-84af-4938-bb69-cbee8d6cfa26" providerId="AD" clId="Web-{6035DD0F-7858-A2D6-57CF-38C9A92E3286}" dt="2024-05-28T10:05:49.388" v="19" actId="20577"/>
          <ac:spMkLst>
            <pc:docMk/>
            <pc:sldMk cId="2744657230" sldId="279"/>
            <ac:spMk id="9" creationId="{FAC0EE1F-6170-8836-2429-E17EDAC6A750}"/>
          </ac:spMkLst>
        </pc:spChg>
        <pc:spChg chg="mod">
          <ac:chgData name="Kelly Davis" userId="S::kelly.davis@connahsquayhs.org.uk::096ba659-84af-4938-bb69-cbee8d6cfa26" providerId="AD" clId="Web-{6035DD0F-7858-A2D6-57CF-38C9A92E3286}" dt="2024-05-28T10:05:56.466" v="21" actId="20577"/>
          <ac:spMkLst>
            <pc:docMk/>
            <pc:sldMk cId="2744657230" sldId="279"/>
            <ac:spMk id="11" creationId="{BE434E36-C7AA-5216-328F-AB4594226D84}"/>
          </ac:spMkLst>
        </pc:spChg>
        <pc:spChg chg="mod">
          <ac:chgData name="Kelly Davis" userId="S::kelly.davis@connahsquayhs.org.uk::096ba659-84af-4938-bb69-cbee8d6cfa26" providerId="AD" clId="Web-{6035DD0F-7858-A2D6-57CF-38C9A92E3286}" dt="2024-05-28T10:06:09.748" v="24" actId="20577"/>
          <ac:spMkLst>
            <pc:docMk/>
            <pc:sldMk cId="2744657230" sldId="279"/>
            <ac:spMk id="13" creationId="{12040E28-C6F5-B532-A029-B5A6A5E6B1EC}"/>
          </ac:spMkLst>
        </pc:spChg>
      </pc:sldChg>
      <pc:sldChg chg="modSp">
        <pc:chgData name="Kelly Davis" userId="S::kelly.davis@connahsquayhs.org.uk::096ba659-84af-4938-bb69-cbee8d6cfa26" providerId="AD" clId="Web-{6035DD0F-7858-A2D6-57CF-38C9A92E3286}" dt="2024-05-28T10:05:04.198" v="9" actId="20577"/>
        <pc:sldMkLst>
          <pc:docMk/>
          <pc:sldMk cId="2458432041" sldId="280"/>
        </pc:sldMkLst>
        <pc:spChg chg="mod">
          <ac:chgData name="Kelly Davis" userId="S::kelly.davis@connahsquayhs.org.uk::096ba659-84af-4938-bb69-cbee8d6cfa26" providerId="AD" clId="Web-{6035DD0F-7858-A2D6-57CF-38C9A92E3286}" dt="2024-05-28T10:05:04.198" v="9" actId="20577"/>
          <ac:spMkLst>
            <pc:docMk/>
            <pc:sldMk cId="2458432041" sldId="280"/>
            <ac:spMk id="8" creationId="{97EB6683-88F8-01FA-20AA-E88062DEF1CC}"/>
          </ac:spMkLst>
        </pc:spChg>
      </pc:sldChg>
      <pc:sldChg chg="addSp delSp modSp">
        <pc:chgData name="Kelly Davis" userId="S::kelly.davis@connahsquayhs.org.uk::096ba659-84af-4938-bb69-cbee8d6cfa26" providerId="AD" clId="Web-{6035DD0F-7858-A2D6-57CF-38C9A92E3286}" dt="2024-05-28T10:05:07.730" v="11"/>
        <pc:sldMkLst>
          <pc:docMk/>
          <pc:sldMk cId="3785915959" sldId="282"/>
        </pc:sldMkLst>
        <pc:picChg chg="del">
          <ac:chgData name="Kelly Davis" userId="S::kelly.davis@connahsquayhs.org.uk::096ba659-84af-4938-bb69-cbee8d6cfa26" providerId="AD" clId="Web-{6035DD0F-7858-A2D6-57CF-38C9A92E3286}" dt="2024-05-28T10:05:05.448" v="10"/>
          <ac:picMkLst>
            <pc:docMk/>
            <pc:sldMk cId="3785915959" sldId="282"/>
            <ac:picMk id="9" creationId="{EDD6E833-AC67-F70F-D149-2C01F49D7D04}"/>
          </ac:picMkLst>
        </pc:picChg>
        <pc:picChg chg="add mod">
          <ac:chgData name="Kelly Davis" userId="S::kelly.davis@connahsquayhs.org.uk::096ba659-84af-4938-bb69-cbee8d6cfa26" providerId="AD" clId="Web-{6035DD0F-7858-A2D6-57CF-38C9A92E3286}" dt="2024-05-28T10:05:07.730" v="11"/>
          <ac:picMkLst>
            <pc:docMk/>
            <pc:sldMk cId="3785915959" sldId="282"/>
            <ac:picMk id="10" creationId="{541502B6-A60A-BE6C-7F8B-668CE7345AB1}"/>
          </ac:picMkLst>
        </pc:picChg>
      </pc:sldChg>
      <pc:sldChg chg="modSp">
        <pc:chgData name="Kelly Davis" userId="S::kelly.davis@connahsquayhs.org.uk::096ba659-84af-4938-bb69-cbee8d6cfa26" providerId="AD" clId="Web-{6035DD0F-7858-A2D6-57CF-38C9A92E3286}" dt="2024-05-28T10:04:13.587" v="6" actId="20577"/>
        <pc:sldMkLst>
          <pc:docMk/>
          <pc:sldMk cId="2784821086" sldId="288"/>
        </pc:sldMkLst>
        <pc:spChg chg="mod">
          <ac:chgData name="Kelly Davis" userId="S::kelly.davis@connahsquayhs.org.uk::096ba659-84af-4938-bb69-cbee8d6cfa26" providerId="AD" clId="Web-{6035DD0F-7858-A2D6-57CF-38C9A92E3286}" dt="2024-05-28T10:04:13.587" v="6"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756C7AB3-4FCA-930D-3CE7-ACA6E9205A54}"/>
    <pc:docChg chg="modSld">
      <pc:chgData name="Carwyn Moller" userId="S::carwyn.moller@connahsquayhs.org.uk::6f00aff6-d581-4e2e-9048-f9f04f469276" providerId="AD" clId="Web-{756C7AB3-4FCA-930D-3CE7-ACA6E9205A54}" dt="2024-06-19T12:25:40.197" v="1" actId="20577"/>
      <pc:docMkLst>
        <pc:docMk/>
      </pc:docMkLst>
      <pc:sldChg chg="modSp">
        <pc:chgData name="Carwyn Moller" userId="S::carwyn.moller@connahsquayhs.org.uk::6f00aff6-d581-4e2e-9048-f9f04f469276" providerId="AD" clId="Web-{756C7AB3-4FCA-930D-3CE7-ACA6E9205A54}" dt="2024-06-19T12:25:40.197" v="1" actId="20577"/>
        <pc:sldMkLst>
          <pc:docMk/>
          <pc:sldMk cId="2784821086" sldId="288"/>
        </pc:sldMkLst>
        <pc:spChg chg="mod">
          <ac:chgData name="Carwyn Moller" userId="S::carwyn.moller@connahsquayhs.org.uk::6f00aff6-d581-4e2e-9048-f9f04f469276" providerId="AD" clId="Web-{756C7AB3-4FCA-930D-3CE7-ACA6E9205A54}" dt="2024-06-19T12:25:40.197" v="1" actId="20577"/>
          <ac:spMkLst>
            <pc:docMk/>
            <pc:sldMk cId="2784821086" sldId="288"/>
            <ac:spMk id="2" creationId="{00000000-0000-0000-0000-000000000000}"/>
          </ac:spMkLst>
        </pc:spChg>
      </pc:sldChg>
    </pc:docChg>
  </pc:docChgLst>
  <pc:docChgLst>
    <pc:chgData name="Carwyn Moller" userId="S::carwyn.moller@connahsquayhs.org.uk::6f00aff6-d581-4e2e-9048-f9f04f469276" providerId="AD" clId="Web-{A76768A1-2755-2142-54E4-A2661D690F28}"/>
    <pc:docChg chg="modSld">
      <pc:chgData name="Carwyn Moller" userId="S::carwyn.moller@connahsquayhs.org.uk::6f00aff6-d581-4e2e-9048-f9f04f469276" providerId="AD" clId="Web-{A76768A1-2755-2142-54E4-A2661D690F28}" dt="2024-06-20T08:11:28.110" v="1" actId="20577"/>
      <pc:docMkLst>
        <pc:docMk/>
      </pc:docMkLst>
      <pc:sldChg chg="modSp">
        <pc:chgData name="Carwyn Moller" userId="S::carwyn.moller@connahsquayhs.org.uk::6f00aff6-d581-4e2e-9048-f9f04f469276" providerId="AD" clId="Web-{A76768A1-2755-2142-54E4-A2661D690F28}" dt="2024-06-20T08:11:28.110" v="1" actId="20577"/>
        <pc:sldMkLst>
          <pc:docMk/>
          <pc:sldMk cId="1981651252" sldId="278"/>
        </pc:sldMkLst>
        <pc:spChg chg="mod">
          <ac:chgData name="Carwyn Moller" userId="S::carwyn.moller@connahsquayhs.org.uk::6f00aff6-d581-4e2e-9048-f9f04f469276" providerId="AD" clId="Web-{A76768A1-2755-2142-54E4-A2661D690F28}" dt="2024-06-20T08:11:28.110" v="1" actId="20577"/>
          <ac:spMkLst>
            <pc:docMk/>
            <pc:sldMk cId="1981651252" sldId="278"/>
            <ac:spMk id="7" creationId="{2E5624FB-155B-4395-46B6-A4D8F5D58C9A}"/>
          </ac:spMkLst>
        </pc:spChg>
      </pc:sldChg>
    </pc:docChg>
  </pc:docChgLst>
  <pc:docChgLst>
    <pc:chgData name="Kelly Davis" userId="S::kelly.davis@connahsquayhs.org.uk::096ba659-84af-4938-bb69-cbee8d6cfa26" providerId="AD" clId="Web-{08C1B043-FFA8-AB8A-781F-151FB1971955}"/>
    <pc:docChg chg="modSld">
      <pc:chgData name="Kelly Davis" userId="S::kelly.davis@connahsquayhs.org.uk::096ba659-84af-4938-bb69-cbee8d6cfa26" providerId="AD" clId="Web-{08C1B043-FFA8-AB8A-781F-151FB1971955}" dt="2024-05-28T09:50:40.142" v="57" actId="20577"/>
      <pc:docMkLst>
        <pc:docMk/>
      </pc:docMkLst>
      <pc:sldChg chg="modSp">
        <pc:chgData name="Kelly Davis" userId="S::kelly.davis@connahsquayhs.org.uk::096ba659-84af-4938-bb69-cbee8d6cfa26" providerId="AD" clId="Web-{08C1B043-FFA8-AB8A-781F-151FB1971955}" dt="2024-05-28T09:50:40.142" v="57" actId="20577"/>
        <pc:sldMkLst>
          <pc:docMk/>
          <pc:sldMk cId="1981651252" sldId="278"/>
        </pc:sldMkLst>
        <pc:spChg chg="mod">
          <ac:chgData name="Kelly Davis" userId="S::kelly.davis@connahsquayhs.org.uk::096ba659-84af-4938-bb69-cbee8d6cfa26" providerId="AD" clId="Web-{08C1B043-FFA8-AB8A-781F-151FB1971955}" dt="2024-05-28T09:49:48.685" v="43" actId="20577"/>
          <ac:spMkLst>
            <pc:docMk/>
            <pc:sldMk cId="1981651252" sldId="278"/>
            <ac:spMk id="2" creationId="{B77F1C2E-7359-4E67-E2F1-060331D23AB7}"/>
          </ac:spMkLst>
        </pc:spChg>
        <pc:spChg chg="mod">
          <ac:chgData name="Kelly Davis" userId="S::kelly.davis@connahsquayhs.org.uk::096ba659-84af-4938-bb69-cbee8d6cfa26" providerId="AD" clId="Web-{08C1B043-FFA8-AB8A-781F-151FB1971955}" dt="2024-05-28T09:50:17" v="52" actId="20577"/>
          <ac:spMkLst>
            <pc:docMk/>
            <pc:sldMk cId="1981651252" sldId="278"/>
            <ac:spMk id="4" creationId="{DF4B6647-26ED-AE4F-C7C6-F118FCC94D72}"/>
          </ac:spMkLst>
        </pc:spChg>
        <pc:spChg chg="mod">
          <ac:chgData name="Kelly Davis" userId="S::kelly.davis@connahsquayhs.org.uk::096ba659-84af-4938-bb69-cbee8d6cfa26" providerId="AD" clId="Web-{08C1B043-FFA8-AB8A-781F-151FB1971955}" dt="2024-05-28T09:50:40.142" v="57" actId="20577"/>
          <ac:spMkLst>
            <pc:docMk/>
            <pc:sldMk cId="1981651252" sldId="278"/>
            <ac:spMk id="7" creationId="{2E5624FB-155B-4395-46B6-A4D8F5D58C9A}"/>
          </ac:spMkLst>
        </pc:spChg>
        <pc:spChg chg="mod">
          <ac:chgData name="Kelly Davis" userId="S::kelly.davis@connahsquayhs.org.uk::096ba659-84af-4938-bb69-cbee8d6cfa26" providerId="AD" clId="Web-{08C1B043-FFA8-AB8A-781F-151FB1971955}" dt="2024-05-28T09:50:20.172" v="55" actId="20577"/>
          <ac:spMkLst>
            <pc:docMk/>
            <pc:sldMk cId="1981651252" sldId="278"/>
            <ac:spMk id="8" creationId="{D9F63377-DD1C-4BBD-5D28-6BF14622536D}"/>
          </ac:spMkLst>
        </pc:spChg>
      </pc:sldChg>
      <pc:sldChg chg="modSp">
        <pc:chgData name="Kelly Davis" userId="S::kelly.davis@connahsquayhs.org.uk::096ba659-84af-4938-bb69-cbee8d6cfa26" providerId="AD" clId="Web-{08C1B043-FFA8-AB8A-781F-151FB1971955}" dt="2024-05-28T09:49:05.417" v="41" actId="20577"/>
        <pc:sldMkLst>
          <pc:docMk/>
          <pc:sldMk cId="2744657230" sldId="279"/>
        </pc:sldMkLst>
        <pc:spChg chg="mod">
          <ac:chgData name="Kelly Davis" userId="S::kelly.davis@connahsquayhs.org.uk::096ba659-84af-4938-bb69-cbee8d6cfa26" providerId="AD" clId="Web-{08C1B043-FFA8-AB8A-781F-151FB1971955}" dt="2024-05-28T09:47:42.773" v="32" actId="20577"/>
          <ac:spMkLst>
            <pc:docMk/>
            <pc:sldMk cId="2744657230" sldId="279"/>
            <ac:spMk id="2" creationId="{C65EE8F8-148F-B99E-40FA-43CE497387F7}"/>
          </ac:spMkLst>
        </pc:spChg>
        <pc:spChg chg="mod">
          <ac:chgData name="Kelly Davis" userId="S::kelly.davis@connahsquayhs.org.uk::096ba659-84af-4938-bb69-cbee8d6cfa26" providerId="AD" clId="Web-{08C1B043-FFA8-AB8A-781F-151FB1971955}" dt="2024-05-28T09:47:49.664" v="34" actId="20577"/>
          <ac:spMkLst>
            <pc:docMk/>
            <pc:sldMk cId="2744657230" sldId="279"/>
            <ac:spMk id="4" creationId="{74C831F6-864D-BABA-AF92-E2DAAB3A976C}"/>
          </ac:spMkLst>
        </pc:spChg>
        <pc:spChg chg="mod">
          <ac:chgData name="Kelly Davis" userId="S::kelly.davis@connahsquayhs.org.uk::096ba659-84af-4938-bb69-cbee8d6cfa26" providerId="AD" clId="Web-{08C1B043-FFA8-AB8A-781F-151FB1971955}" dt="2024-05-28T09:47:56.805" v="36" actId="20577"/>
          <ac:spMkLst>
            <pc:docMk/>
            <pc:sldMk cId="2744657230" sldId="279"/>
            <ac:spMk id="6" creationId="{BBFAC2B0-088A-A742-E984-08816EB2A534}"/>
          </ac:spMkLst>
        </pc:spChg>
        <pc:spChg chg="mod">
          <ac:chgData name="Kelly Davis" userId="S::kelly.davis@connahsquayhs.org.uk::096ba659-84af-4938-bb69-cbee8d6cfa26" providerId="AD" clId="Web-{08C1B043-FFA8-AB8A-781F-151FB1971955}" dt="2024-05-28T09:47:59.539" v="37" actId="20577"/>
          <ac:spMkLst>
            <pc:docMk/>
            <pc:sldMk cId="2744657230" sldId="279"/>
            <ac:spMk id="9" creationId="{FAC0EE1F-6170-8836-2429-E17EDAC6A750}"/>
          </ac:spMkLst>
        </pc:spChg>
        <pc:spChg chg="mod">
          <ac:chgData name="Kelly Davis" userId="S::kelly.davis@connahsquayhs.org.uk::096ba659-84af-4938-bb69-cbee8d6cfa26" providerId="AD" clId="Web-{08C1B043-FFA8-AB8A-781F-151FB1971955}" dt="2024-05-28T09:48:13.321" v="39" actId="20577"/>
          <ac:spMkLst>
            <pc:docMk/>
            <pc:sldMk cId="2744657230" sldId="279"/>
            <ac:spMk id="11" creationId="{BE434E36-C7AA-5216-328F-AB4594226D84}"/>
          </ac:spMkLst>
        </pc:spChg>
        <pc:spChg chg="mod">
          <ac:chgData name="Kelly Davis" userId="S::kelly.davis@connahsquayhs.org.uk::096ba659-84af-4938-bb69-cbee8d6cfa26" providerId="AD" clId="Web-{08C1B043-FFA8-AB8A-781F-151FB1971955}" dt="2024-05-28T09:49:05.417" v="41" actId="20577"/>
          <ac:spMkLst>
            <pc:docMk/>
            <pc:sldMk cId="2744657230" sldId="279"/>
            <ac:spMk id="13" creationId="{12040E28-C6F5-B532-A029-B5A6A5E6B1EC}"/>
          </ac:spMkLst>
        </pc:spChg>
      </pc:sldChg>
      <pc:sldChg chg="addSp modSp">
        <pc:chgData name="Kelly Davis" userId="S::kelly.davis@connahsquayhs.org.uk::096ba659-84af-4938-bb69-cbee8d6cfa26" providerId="AD" clId="Web-{08C1B043-FFA8-AB8A-781F-151FB1971955}" dt="2024-05-28T09:49:18.042" v="42"/>
        <pc:sldMkLst>
          <pc:docMk/>
          <pc:sldMk cId="3785915959" sldId="282"/>
        </pc:sldMkLst>
        <pc:picChg chg="add mod">
          <ac:chgData name="Kelly Davis" userId="S::kelly.davis@connahsquayhs.org.uk::096ba659-84af-4938-bb69-cbee8d6cfa26" providerId="AD" clId="Web-{08C1B043-FFA8-AB8A-781F-151FB1971955}" dt="2024-05-28T09:49:18.042" v="42"/>
          <ac:picMkLst>
            <pc:docMk/>
            <pc:sldMk cId="3785915959" sldId="282"/>
            <ac:picMk id="9" creationId="{EDD6E833-AC67-F70F-D149-2C01F49D7D04}"/>
          </ac:picMkLst>
        </pc:picChg>
      </pc:sldChg>
      <pc:sldChg chg="modSp">
        <pc:chgData name="Kelly Davis" userId="S::kelly.davis@connahsquayhs.org.uk::096ba659-84af-4938-bb69-cbee8d6cfa26" providerId="AD" clId="Web-{08C1B043-FFA8-AB8A-781F-151FB1971955}" dt="2024-05-28T09:47:33.257" v="30" actId="20577"/>
        <pc:sldMkLst>
          <pc:docMk/>
          <pc:sldMk cId="632769890" sldId="284"/>
        </pc:sldMkLst>
        <pc:spChg chg="mod">
          <ac:chgData name="Kelly Davis" userId="S::kelly.davis@connahsquayhs.org.uk::096ba659-84af-4938-bb69-cbee8d6cfa26" providerId="AD" clId="Web-{08C1B043-FFA8-AB8A-781F-151FB1971955}" dt="2024-05-28T09:46:48.989" v="19" actId="20577"/>
          <ac:spMkLst>
            <pc:docMk/>
            <pc:sldMk cId="632769890" sldId="284"/>
            <ac:spMk id="2" creationId="{7E6C883F-1227-F311-38A5-B4E17D09B7AB}"/>
          </ac:spMkLst>
        </pc:spChg>
        <pc:spChg chg="mod">
          <ac:chgData name="Kelly Davis" userId="S::kelly.davis@connahsquayhs.org.uk::096ba659-84af-4938-bb69-cbee8d6cfa26" providerId="AD" clId="Web-{08C1B043-FFA8-AB8A-781F-151FB1971955}" dt="2024-05-28T09:46:56.833" v="21" actId="20577"/>
          <ac:spMkLst>
            <pc:docMk/>
            <pc:sldMk cId="632769890" sldId="284"/>
            <ac:spMk id="4" creationId="{235860F6-C416-1E2E-120E-314D539F4A7E}"/>
          </ac:spMkLst>
        </pc:spChg>
        <pc:spChg chg="mod">
          <ac:chgData name="Kelly Davis" userId="S::kelly.davis@connahsquayhs.org.uk::096ba659-84af-4938-bb69-cbee8d6cfa26" providerId="AD" clId="Web-{08C1B043-FFA8-AB8A-781F-151FB1971955}" dt="2024-05-28T09:47:08.631" v="26" actId="20577"/>
          <ac:spMkLst>
            <pc:docMk/>
            <pc:sldMk cId="632769890" sldId="284"/>
            <ac:spMk id="9" creationId="{E5C5155A-67AA-9F8F-5734-B567AC294D97}"/>
          </ac:spMkLst>
        </pc:spChg>
        <pc:spChg chg="mod">
          <ac:chgData name="Kelly Davis" userId="S::kelly.davis@connahsquayhs.org.uk::096ba659-84af-4938-bb69-cbee8d6cfa26" providerId="AD" clId="Web-{08C1B043-FFA8-AB8A-781F-151FB1971955}" dt="2024-05-28T09:47:33.257" v="30" actId="20577"/>
          <ac:spMkLst>
            <pc:docMk/>
            <pc:sldMk cId="632769890" sldId="284"/>
            <ac:spMk id="10" creationId="{59B49D29-3501-5F1D-BF03-49B083B72B1A}"/>
          </ac:spMkLst>
        </pc:spChg>
        <pc:spChg chg="mod">
          <ac:chgData name="Kelly Davis" userId="S::kelly.davis@connahsquayhs.org.uk::096ba659-84af-4938-bb69-cbee8d6cfa26" providerId="AD" clId="Web-{08C1B043-FFA8-AB8A-781F-151FB1971955}" dt="2024-05-28T09:47:15.881" v="28" actId="20577"/>
          <ac:spMkLst>
            <pc:docMk/>
            <pc:sldMk cId="632769890" sldId="284"/>
            <ac:spMk id="11" creationId="{73CA8E55-50A9-4198-412B-A239F349004B}"/>
          </ac:spMkLst>
        </pc:spChg>
      </pc:sldChg>
      <pc:sldChg chg="modSp">
        <pc:chgData name="Kelly Davis" userId="S::kelly.davis@connahsquayhs.org.uk::096ba659-84af-4938-bb69-cbee8d6cfa26" providerId="AD" clId="Web-{08C1B043-FFA8-AB8A-781F-151FB1971955}" dt="2024-05-28T09:46:09.988" v="17" actId="20577"/>
        <pc:sldMkLst>
          <pc:docMk/>
          <pc:sldMk cId="2784821086" sldId="288"/>
        </pc:sldMkLst>
        <pc:spChg chg="mod">
          <ac:chgData name="Kelly Davis" userId="S::kelly.davis@connahsquayhs.org.uk::096ba659-84af-4938-bb69-cbee8d6cfa26" providerId="AD" clId="Web-{08C1B043-FFA8-AB8A-781F-151FB1971955}" dt="2024-05-28T09:46:09.988" v="17" actId="20577"/>
          <ac:spMkLst>
            <pc:docMk/>
            <pc:sldMk cId="2784821086" sldId="288"/>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Timeline Challenge</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10000"/>
          </a:bodyPr>
          <a:lstStyle/>
          <a:p>
            <a:r>
              <a:rPr lang="en-US" sz="1600" b="1">
                <a:solidFill>
                  <a:srgbClr val="000000"/>
                </a:solidFill>
                <a:latin typeface="Arial"/>
                <a:cs typeface="Arial"/>
                <a:hlinkClick r:id="rId2"/>
              </a:rPr>
              <a:t>What matters </a:t>
            </a:r>
            <a:r>
              <a:rPr lang="en-GB" sz="1600" b="1">
                <a:solidFill>
                  <a:srgbClr val="000000"/>
                </a:solidFill>
                <a:latin typeface="Arial"/>
                <a:cs typeface="Arial"/>
                <a:hlinkClick r:id="rId2"/>
              </a:rPr>
              <a:t>Statement 2: Events and human experiences are complex, and are perceived, interpreted and represented in different ways  </a:t>
            </a:r>
            <a:endParaRPr lang="en-US" sz="1600">
              <a:solidFill>
                <a:srgbClr val="000000"/>
              </a:solidFill>
              <a:latin typeface="Arial"/>
              <a:cs typeface="Arial"/>
            </a:endParaRPr>
          </a:p>
          <a:p>
            <a:r>
              <a:rPr lang="en-GB" sz="1600">
                <a:solidFill>
                  <a:srgbClr val="1F1F1F"/>
                </a:solidFill>
                <a:latin typeface="Arial"/>
                <a:cs typeface="Arial"/>
              </a:rPr>
              <a:t>We encounter and make sense of the world though a variety of events and experiences. Humanities encourages learners to critically review the ways these events and experiences are perceived, interpreted and represented. As they form their own informed viewpoints and recognise those of others, learners can also develop self-awareness.</a:t>
            </a:r>
            <a:endParaRPr lang="en-US"/>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pPr>
              <a:lnSpc>
                <a:spcPct val="100000"/>
              </a:lnSpc>
              <a:spcBef>
                <a:spcPts val="0"/>
              </a:spcBef>
            </a:pPr>
            <a:r>
              <a:rPr lang="en-US" b="1">
                <a:solidFill>
                  <a:srgbClr val="000000"/>
                </a:solidFill>
                <a:latin typeface="Calibri"/>
                <a:ea typeface="Calibri"/>
                <a:cs typeface="Calibri"/>
              </a:rPr>
              <a:t>Ambitious, capable learners who: </a:t>
            </a:r>
            <a:r>
              <a:rPr lang="en-US">
                <a:solidFill>
                  <a:srgbClr val="000000"/>
                </a:solidFill>
                <a:latin typeface="Calibri"/>
                <a:ea typeface="Calibri"/>
                <a:cs typeface="Calibri"/>
              </a:rPr>
              <a:t>set themselves high standards and seek and enjoy challenge and  are building up a body of knowledge with skills to connect and apply that knowledge in different contexts  </a:t>
            </a:r>
          </a:p>
          <a:p>
            <a:pPr>
              <a:lnSpc>
                <a:spcPct val="100000"/>
              </a:lnSpc>
              <a:spcBef>
                <a:spcPts val="0"/>
              </a:spcBef>
            </a:pPr>
            <a:r>
              <a:rPr lang="en-US">
                <a:solidFill>
                  <a:srgbClr val="000000"/>
                </a:solidFill>
                <a:latin typeface="Calibri"/>
                <a:ea typeface="Calibri"/>
                <a:cs typeface="Calibri"/>
              </a:rPr>
              <a:t>  </a:t>
            </a:r>
          </a:p>
          <a:p>
            <a:pPr>
              <a:lnSpc>
                <a:spcPct val="100000"/>
              </a:lnSpc>
              <a:spcBef>
                <a:spcPts val="0"/>
              </a:spcBef>
            </a:pPr>
            <a:r>
              <a:rPr lang="en-US" b="1">
                <a:solidFill>
                  <a:srgbClr val="000000"/>
                </a:solidFill>
                <a:latin typeface="Calibri"/>
                <a:ea typeface="Calibri"/>
                <a:cs typeface="Calibri"/>
              </a:rPr>
              <a:t>Ethical, informed citizens who</a:t>
            </a:r>
            <a:r>
              <a:rPr lang="en-US">
                <a:solidFill>
                  <a:srgbClr val="000000"/>
                </a:solidFill>
                <a:latin typeface="Calibri"/>
                <a:ea typeface="Calibri"/>
                <a:cs typeface="Calibri"/>
              </a:rPr>
              <a:t>: </a:t>
            </a:r>
          </a:p>
          <a:p>
            <a:pPr>
              <a:lnSpc>
                <a:spcPct val="100000"/>
              </a:lnSpc>
              <a:spcBef>
                <a:spcPts val="0"/>
              </a:spcBef>
            </a:pPr>
            <a:r>
              <a:rPr lang="en-US">
                <a:solidFill>
                  <a:srgbClr val="000000"/>
                </a:solidFill>
                <a:latin typeface="Calibri"/>
                <a:ea typeface="Calibri"/>
                <a:cs typeface="Calibri"/>
              </a:rPr>
              <a:t>find, evaluate and use evidence in forming views and engage with contemporary issues based upon their knowledge and values and are knowledgeable about their culture, community, society and the world, now and in the past.</a:t>
            </a:r>
          </a:p>
          <a:p>
            <a:pPr>
              <a:lnSpc>
                <a:spcPct val="100000"/>
              </a:lnSpc>
              <a:spcBef>
                <a:spcPts val="0"/>
              </a:spcBef>
            </a:pPr>
            <a:endParaRPr lang="en-US">
              <a:solidFill>
                <a:srgbClr val="000000"/>
              </a:solidFill>
              <a:latin typeface="Calibri"/>
              <a:ea typeface="Calibri"/>
              <a:cs typeface="Calibri"/>
            </a:endParaRPr>
          </a:p>
          <a:p>
            <a:pPr>
              <a:lnSpc>
                <a:spcPct val="100000"/>
              </a:lnSpc>
              <a:spcBef>
                <a:spcPts val="0"/>
              </a:spcBef>
            </a:pPr>
            <a:r>
              <a:rPr lang="en-US" b="1">
                <a:solidFill>
                  <a:srgbClr val="000000"/>
                </a:solidFill>
                <a:latin typeface="Calibri Light"/>
                <a:ea typeface="Calibri Light"/>
                <a:cs typeface="Calibri Light"/>
              </a:rPr>
              <a:t>Healthy, confident individuals</a:t>
            </a:r>
            <a:r>
              <a:rPr lang="en-US">
                <a:solidFill>
                  <a:srgbClr val="000000"/>
                </a:solidFill>
                <a:latin typeface="Calibri Light"/>
                <a:ea typeface="Calibri Light"/>
                <a:cs typeface="Calibri Light"/>
              </a:rPr>
              <a:t> </a:t>
            </a:r>
            <a:r>
              <a:rPr lang="en-US" b="1">
                <a:solidFill>
                  <a:srgbClr val="000000"/>
                </a:solidFill>
                <a:latin typeface="Calibri Light"/>
                <a:ea typeface="Calibri Light"/>
                <a:cs typeface="Calibri Light"/>
              </a:rPr>
              <a:t>who:</a:t>
            </a:r>
            <a:r>
              <a:rPr lang="en-US">
                <a:solidFill>
                  <a:srgbClr val="000000"/>
                </a:solidFill>
                <a:latin typeface="Calibri Light"/>
                <a:ea typeface="Calibri Light"/>
                <a:cs typeface="Calibri Light"/>
              </a:rPr>
              <a:t> </a:t>
            </a:r>
          </a:p>
          <a:p>
            <a:pPr>
              <a:lnSpc>
                <a:spcPct val="100000"/>
              </a:lnSpc>
              <a:spcBef>
                <a:spcPts val="0"/>
              </a:spcBef>
            </a:pPr>
            <a:r>
              <a:rPr lang="en-US">
                <a:solidFill>
                  <a:srgbClr val="000000"/>
                </a:solidFill>
                <a:latin typeface="Calibri Light"/>
                <a:ea typeface="Calibri Light"/>
                <a:cs typeface="Calibri Light"/>
              </a:rPr>
              <a:t>are building their mental and emotional well-being by developing confidence, resilience empathy, and are ready to lead fulfilling lives as valued members of society. </a:t>
            </a:r>
            <a:r>
              <a:rPr lang="en-US" sz="1800">
                <a:solidFill>
                  <a:srgbClr val="000000"/>
                </a:solidFill>
                <a:latin typeface="Calibri Light"/>
                <a:ea typeface="Calibri Light"/>
                <a:cs typeface="Calibri Light"/>
              </a:rPr>
              <a:t> </a:t>
            </a:r>
            <a:endParaRPr lang="en-GB"/>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70000" lnSpcReduction="20000"/>
          </a:bodyPr>
          <a:lstStyle/>
          <a:p>
            <a:pPr>
              <a:lnSpc>
                <a:spcPct val="100000"/>
              </a:lnSpc>
              <a:spcBef>
                <a:spcPts val="0"/>
              </a:spcBef>
            </a:pPr>
            <a:endParaRPr lang="en-US" sz="1800">
              <a:solidFill>
                <a:srgbClr val="000000"/>
              </a:solidFill>
              <a:latin typeface="Calibri Light"/>
              <a:ea typeface="Calibri Light"/>
              <a:cs typeface="Calibri Light"/>
            </a:endParaRPr>
          </a:p>
          <a:p>
            <a:pPr>
              <a:lnSpc>
                <a:spcPct val="100000"/>
              </a:lnSpc>
              <a:spcBef>
                <a:spcPts val="0"/>
              </a:spcBef>
            </a:pPr>
            <a:r>
              <a:rPr lang="en-US" sz="1800">
                <a:solidFill>
                  <a:srgbClr val="000000"/>
                </a:solidFill>
                <a:latin typeface="Calibri Light"/>
                <a:cs typeface="Calibri Light"/>
              </a:rPr>
              <a:t>Geography – Mapping</a:t>
            </a:r>
            <a:endParaRPr lang="en-US" sz="1800">
              <a:solidFill>
                <a:srgbClr val="000000"/>
              </a:solidFill>
              <a:latin typeface="Calibri Light"/>
              <a:ea typeface="Calibri Light"/>
              <a:cs typeface="Calibri Light"/>
            </a:endParaRPr>
          </a:p>
          <a:p>
            <a:pPr>
              <a:lnSpc>
                <a:spcPct val="100000"/>
              </a:lnSpc>
              <a:spcBef>
                <a:spcPts val="0"/>
              </a:spcBef>
            </a:pPr>
            <a:r>
              <a:rPr lang="en-US" sz="1800">
                <a:solidFill>
                  <a:srgbClr val="000000"/>
                </a:solidFill>
                <a:latin typeface="Calibri Light"/>
                <a:cs typeface="Calibri Light"/>
              </a:rPr>
              <a:t>Science – Victorian inventions</a:t>
            </a:r>
            <a:endParaRPr lang="en-US" sz="1800">
              <a:solidFill>
                <a:srgbClr val="000000"/>
              </a:solidFill>
              <a:latin typeface="Calibri Light"/>
              <a:ea typeface="Calibri Light"/>
              <a:cs typeface="Calibri Light"/>
            </a:endParaRPr>
          </a:p>
          <a:p>
            <a:pPr>
              <a:lnSpc>
                <a:spcPct val="100000"/>
              </a:lnSpc>
              <a:spcBef>
                <a:spcPts val="0"/>
              </a:spcBef>
            </a:pPr>
            <a:r>
              <a:rPr lang="en-US" sz="1800">
                <a:solidFill>
                  <a:srgbClr val="000000"/>
                </a:solidFill>
                <a:latin typeface="Calibri Light"/>
                <a:cs typeface="Calibri Light"/>
              </a:rPr>
              <a:t>English – WW1 Poetry</a:t>
            </a:r>
            <a:endParaRPr lang="en-US" sz="1800">
              <a:solidFill>
                <a:srgbClr val="000000"/>
              </a:solidFill>
              <a:latin typeface="Calibri Light"/>
              <a:ea typeface="Calibri Light"/>
              <a:cs typeface="Calibri Light"/>
            </a:endParaRPr>
          </a:p>
          <a:p>
            <a:pPr>
              <a:lnSpc>
                <a:spcPct val="100000"/>
              </a:lnSpc>
              <a:spcBef>
                <a:spcPts val="0"/>
              </a:spcBef>
            </a:pPr>
            <a:r>
              <a:rPr lang="en-US" sz="1800">
                <a:solidFill>
                  <a:srgbClr val="000000"/>
                </a:solidFill>
                <a:latin typeface="Calibri Light"/>
                <a:ea typeface="Calibri Light"/>
                <a:cs typeface="Calibri Light"/>
              </a:rPr>
              <a:t>Drama - role plays</a:t>
            </a:r>
            <a:endParaRPr lang="en-US"/>
          </a:p>
          <a:p>
            <a:pPr>
              <a:lnSpc>
                <a:spcPct val="100000"/>
              </a:lnSpc>
              <a:spcBef>
                <a:spcPts val="0"/>
              </a:spcBef>
            </a:pPr>
            <a:r>
              <a:rPr lang="en-US" sz="1800">
                <a:solidFill>
                  <a:srgbClr val="000000"/>
                </a:solidFill>
                <a:latin typeface="Calibri Light"/>
                <a:ea typeface="Calibri Light"/>
                <a:cs typeface="Calibri Light"/>
              </a:rPr>
              <a:t>Literacy - describe and explain pit stop</a:t>
            </a:r>
          </a:p>
          <a:p>
            <a:r>
              <a:rPr lang="en-GB" sz="1200" b="1">
                <a:latin typeface="Calibri"/>
                <a:ea typeface="Calibri"/>
                <a:cs typeface="Calibri"/>
              </a:rPr>
              <a:t>Listening:</a:t>
            </a:r>
            <a:r>
              <a:rPr lang="en-GB" sz="1200">
                <a:latin typeface="Calibri"/>
                <a:ea typeface="Calibri"/>
                <a:cs typeface="Calibri"/>
              </a:rPr>
              <a:t> I can listen to gain different people's views and ideas on various subjects, using them to arrive at my own conclusions.   </a:t>
            </a:r>
            <a:endParaRPr lang="en-US" sz="1200">
              <a:solidFill>
                <a:srgbClr val="000000"/>
              </a:solidFill>
              <a:latin typeface="Calibri"/>
              <a:ea typeface="Calibri"/>
              <a:cs typeface="Calibri"/>
            </a:endParaRPr>
          </a:p>
          <a:p>
            <a:r>
              <a:rPr lang="en-GB" sz="1200" b="1">
                <a:latin typeface="Calibri"/>
                <a:ea typeface="Calibri"/>
                <a:cs typeface="Calibri"/>
              </a:rPr>
              <a:t>Reading:</a:t>
            </a:r>
            <a:r>
              <a:rPr lang="en-GB" sz="1200">
                <a:latin typeface="Calibri"/>
                <a:ea typeface="Calibri"/>
                <a:cs typeface="Calibri"/>
              </a:rPr>
              <a:t> I can distinguish between facts/evidence and bias/arguments.   </a:t>
            </a:r>
            <a:endParaRPr lang="en-US" sz="1200">
              <a:solidFill>
                <a:srgbClr val="000000"/>
              </a:solidFill>
              <a:latin typeface="Calibri"/>
              <a:ea typeface="Calibri"/>
              <a:cs typeface="Calibri"/>
            </a:endParaRPr>
          </a:p>
          <a:p>
            <a:r>
              <a:rPr lang="en-GB" sz="1200">
                <a:latin typeface="Calibri"/>
                <a:ea typeface="Calibri"/>
                <a:cs typeface="Calibri"/>
              </a:rPr>
              <a:t>I can summarise, synthesise and analyse information to gain in-depth understanding, e.g. of causes, consequences, patterns, using different sources.   </a:t>
            </a:r>
            <a:endParaRPr lang="en-US" sz="1200">
              <a:solidFill>
                <a:srgbClr val="000000"/>
              </a:solidFill>
              <a:latin typeface="Calibri"/>
              <a:ea typeface="Calibri"/>
              <a:cs typeface="Calibri"/>
            </a:endParaRPr>
          </a:p>
          <a:p>
            <a:r>
              <a:rPr lang="en-GB" sz="1200" b="1">
                <a:latin typeface="Calibri"/>
                <a:ea typeface="Calibri"/>
                <a:cs typeface="Calibri"/>
              </a:rPr>
              <a:t>Speaking</a:t>
            </a:r>
            <a:r>
              <a:rPr lang="en-GB" sz="1200">
                <a:latin typeface="Calibri"/>
                <a:ea typeface="Calibri"/>
                <a:cs typeface="Calibri"/>
              </a:rPr>
              <a:t>: I can respond to others' points of view with confidence and sensitivity, summarising and evaluating what I have heard, read or seen.   </a:t>
            </a:r>
            <a:endParaRPr lang="en-US" sz="1200">
              <a:solidFill>
                <a:srgbClr val="000000"/>
              </a:solidFill>
              <a:latin typeface="Calibri"/>
              <a:ea typeface="Calibri"/>
              <a:cs typeface="Calibri"/>
            </a:endParaRPr>
          </a:p>
          <a:p>
            <a:r>
              <a:rPr lang="en-GB" sz="1200" b="1">
                <a:latin typeface="Calibri"/>
                <a:ea typeface="Calibri"/>
                <a:cs typeface="Calibri"/>
              </a:rPr>
              <a:t>Writing</a:t>
            </a:r>
            <a:r>
              <a:rPr lang="en-GB" sz="1200">
                <a:latin typeface="Calibri"/>
                <a:ea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a:p>
          <a:p>
            <a:pPr>
              <a:lnSpc>
                <a:spcPct val="107000"/>
              </a:lnSpc>
              <a:spcBef>
                <a:spcPts val="0"/>
              </a:spcBef>
              <a:spcAft>
                <a:spcPts val="800"/>
              </a:spcAft>
            </a:pPr>
            <a:endParaRPr lang="en-GB" sz="1200">
              <a:solidFill>
                <a:srgbClr val="000000"/>
              </a:solidFill>
              <a:latin typeface="Calibri"/>
              <a:ea typeface="Calibri"/>
              <a:cs typeface="Calibri"/>
            </a:endParaRPr>
          </a:p>
          <a:p>
            <a:pPr>
              <a:lnSpc>
                <a:spcPct val="100000"/>
              </a:lnSpc>
              <a:spcBef>
                <a:spcPts val="0"/>
              </a:spcBef>
            </a:pPr>
            <a:endParaRPr lang="en-GB" sz="1200">
              <a:solidFill>
                <a:srgbClr val="000000"/>
              </a:solidFill>
              <a:latin typeface="Calibri Light"/>
              <a:ea typeface="Calibri Light"/>
              <a:cs typeface="Calibri Light"/>
            </a:endParaRPr>
          </a:p>
          <a:p>
            <a:pPr>
              <a:lnSpc>
                <a:spcPct val="100000"/>
              </a:lnSpc>
              <a:spcBef>
                <a:spcPts val="0"/>
              </a:spcBef>
            </a:pPr>
            <a:endParaRPr lang="en-US">
              <a:solidFill>
                <a:srgbClr val="000000"/>
              </a:solidFill>
              <a:latin typeface="Calibri Light"/>
              <a:ea typeface="Calibri Light"/>
              <a:cs typeface="Calibri Light"/>
            </a:endParaRP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a:bodyPr>
          <a:lstStyle/>
          <a:p>
            <a:r>
              <a:rPr lang="en-US" sz="1200" b="1">
                <a:latin typeface="Segoe UI"/>
                <a:ea typeface="Segoe UI"/>
                <a:cs typeface="Segoe UI"/>
              </a:rPr>
              <a:t>Personal effectiveness</a:t>
            </a:r>
            <a:r>
              <a:rPr lang="en-US" sz="1200">
                <a:latin typeface="Segoe UI"/>
                <a:ea typeface="Segoe UI"/>
                <a:cs typeface="Segoe UI"/>
              </a:rPr>
              <a:t>  - Encouraging teamwork </a:t>
            </a:r>
            <a:r>
              <a:rPr lang="en-US" sz="1200" baseline="0">
                <a:latin typeface="Segoe UI"/>
                <a:ea typeface="Segoe UI"/>
                <a:cs typeface="Segoe UI"/>
              </a:rPr>
              <a:t>and </a:t>
            </a:r>
            <a:r>
              <a:rPr lang="en-US" sz="1200">
                <a:latin typeface="Segoe UI"/>
                <a:ea typeface="Segoe UI"/>
                <a:cs typeface="Segoe UI"/>
              </a:rPr>
              <a:t>being a reliable contributor by organising </a:t>
            </a:r>
            <a:r>
              <a:rPr lang="en-US" sz="1200" baseline="0">
                <a:latin typeface="Segoe UI"/>
                <a:ea typeface="Segoe UI"/>
                <a:cs typeface="Segoe UI"/>
              </a:rPr>
              <a:t>and </a:t>
            </a:r>
            <a:r>
              <a:rPr lang="en-US" sz="1200">
                <a:latin typeface="Segoe UI"/>
                <a:ea typeface="Segoe UI"/>
                <a:cs typeface="Segoe UI"/>
              </a:rPr>
              <a:t>carrying out enquiries</a:t>
            </a:r>
            <a:r>
              <a:rPr lang="en-US" sz="1200" baseline="0">
                <a:latin typeface="Segoe UI"/>
                <a:ea typeface="Segoe UI"/>
                <a:cs typeface="Segoe UI"/>
              </a:rPr>
              <a:t>. </a:t>
            </a:r>
            <a:r>
              <a:rPr lang="en-US" sz="1200">
                <a:latin typeface="Segoe UI"/>
                <a:ea typeface="Segoe UI"/>
                <a:cs typeface="Segoe UI"/>
              </a:rPr>
              <a:t>Evaluating</a:t>
            </a:r>
            <a:r>
              <a:rPr lang="en-US" sz="1200" baseline="0">
                <a:latin typeface="Segoe UI"/>
                <a:ea typeface="Segoe UI"/>
                <a:cs typeface="Segoe UI"/>
              </a:rPr>
              <a:t>, </a:t>
            </a:r>
            <a:r>
              <a:rPr lang="en-US" sz="1200">
                <a:latin typeface="Segoe UI"/>
                <a:ea typeface="Segoe UI"/>
                <a:cs typeface="Segoe UI"/>
              </a:rPr>
              <a:t>justifying and expressing considered responses in a variety of ways </a:t>
            </a:r>
            <a:endParaRPr lang="en-US" sz="1200">
              <a:solidFill>
                <a:srgbClr val="000000"/>
              </a:solidFill>
              <a:latin typeface="Segoe UI"/>
              <a:ea typeface="Segoe UI"/>
              <a:cs typeface="Segoe UI"/>
            </a:endParaRPr>
          </a:p>
          <a:p>
            <a:r>
              <a:rPr lang="en-US" sz="1200" b="1">
                <a:latin typeface="Segoe UI"/>
                <a:ea typeface="Segoe UI"/>
                <a:cs typeface="Segoe UI"/>
              </a:rPr>
              <a:t>Creativity </a:t>
            </a:r>
            <a:r>
              <a:rPr lang="en-US" sz="1200" b="1" baseline="0">
                <a:latin typeface="Segoe UI"/>
                <a:ea typeface="Segoe UI"/>
                <a:cs typeface="Segoe UI"/>
              </a:rPr>
              <a:t>and </a:t>
            </a:r>
            <a:r>
              <a:rPr lang="en-US" sz="1200" b="1">
                <a:latin typeface="Segoe UI"/>
                <a:ea typeface="Segoe UI"/>
                <a:cs typeface="Segoe UI"/>
              </a:rPr>
              <a:t>innovation</a:t>
            </a:r>
            <a:r>
              <a:rPr lang="en-US" sz="1200">
                <a:latin typeface="Segoe UI"/>
                <a:ea typeface="Segoe UI"/>
                <a:cs typeface="Segoe UI"/>
              </a:rPr>
              <a:t>  - Encouraging the presentation of </a:t>
            </a:r>
            <a:r>
              <a:rPr lang="en-US" sz="1200" baseline="0">
                <a:latin typeface="Segoe UI"/>
                <a:ea typeface="Segoe UI"/>
                <a:cs typeface="Segoe UI"/>
              </a:rPr>
              <a:t>information </a:t>
            </a:r>
            <a:r>
              <a:rPr lang="en-US" sz="1200">
                <a:latin typeface="Segoe UI"/>
                <a:ea typeface="Segoe UI"/>
                <a:cs typeface="Segoe UI"/>
              </a:rPr>
              <a:t>and findings in creative and innovative ways</a:t>
            </a:r>
            <a:r>
              <a:rPr lang="en-US" sz="1200" baseline="0">
                <a:latin typeface="Segoe UI"/>
                <a:ea typeface="Segoe UI"/>
                <a:cs typeface="Segoe UI"/>
              </a:rPr>
              <a:t>, </a:t>
            </a:r>
            <a:r>
              <a:rPr lang="en-US" sz="1200">
                <a:latin typeface="Segoe UI"/>
                <a:ea typeface="Segoe UI"/>
                <a:cs typeface="Segoe UI"/>
              </a:rPr>
              <a:t>and imagining possible futures based on the evidence</a:t>
            </a:r>
            <a:r>
              <a:rPr lang="en-US" sz="1200" baseline="0">
                <a:latin typeface="Segoe UI"/>
                <a:ea typeface="Segoe UI"/>
                <a:cs typeface="Segoe UI"/>
              </a:rPr>
              <a:t>.</a:t>
            </a:r>
            <a:r>
              <a:rPr lang="en-US" sz="1200">
                <a:latin typeface="Segoe UI"/>
                <a:ea typeface="Segoe UI"/>
                <a:cs typeface="Segoe UI"/>
              </a:rPr>
              <a:t> </a:t>
            </a:r>
            <a:endParaRPr lang="en-US" sz="1200">
              <a:solidFill>
                <a:srgbClr val="000000"/>
              </a:solidFill>
              <a:latin typeface="Segoe UI"/>
              <a:ea typeface="Segoe UI"/>
              <a:cs typeface="Segoe UI"/>
            </a:endParaRPr>
          </a:p>
          <a:p>
            <a:r>
              <a:rPr lang="en-US" sz="1200" b="1">
                <a:latin typeface="Segoe UI"/>
                <a:ea typeface="Segoe UI"/>
                <a:cs typeface="Segoe UI"/>
              </a:rPr>
              <a:t>Planning and organising</a:t>
            </a:r>
            <a:r>
              <a:rPr lang="en-US" sz="1200">
                <a:latin typeface="Segoe UI"/>
                <a:ea typeface="Segoe UI"/>
                <a:cs typeface="Segoe UI"/>
              </a:rPr>
              <a:t>  - Encouraging the planning and organising </a:t>
            </a:r>
            <a:r>
              <a:rPr lang="en-US" sz="1200" baseline="0">
                <a:latin typeface="Segoe UI"/>
                <a:ea typeface="Segoe UI"/>
                <a:cs typeface="Segoe UI"/>
              </a:rPr>
              <a:t>of </a:t>
            </a:r>
            <a:r>
              <a:rPr lang="en-US" sz="1200">
                <a:latin typeface="Segoe UI"/>
                <a:ea typeface="Segoe UI"/>
                <a:cs typeface="Segoe UI"/>
              </a:rPr>
              <a:t>investigations</a:t>
            </a:r>
            <a:r>
              <a:rPr lang="en-US" sz="1200" baseline="0">
                <a:latin typeface="Segoe UI"/>
                <a:ea typeface="Segoe UI"/>
                <a:cs typeface="Segoe UI"/>
              </a:rPr>
              <a:t>, </a:t>
            </a:r>
            <a:r>
              <a:rPr lang="en-US" sz="1200">
                <a:latin typeface="Segoe UI"/>
                <a:ea typeface="Segoe UI"/>
                <a:cs typeface="Segoe UI"/>
              </a:rPr>
              <a:t>setting aims</a:t>
            </a:r>
            <a:r>
              <a:rPr lang="en-US" sz="1200" baseline="0">
                <a:latin typeface="Segoe UI"/>
                <a:ea typeface="Segoe UI"/>
                <a:cs typeface="Segoe UI"/>
              </a:rPr>
              <a:t>, </a:t>
            </a:r>
            <a:r>
              <a:rPr lang="en-US" sz="1200">
                <a:latin typeface="Segoe UI"/>
                <a:ea typeface="Segoe UI"/>
                <a:cs typeface="Segoe UI"/>
              </a:rPr>
              <a:t>objectives </a:t>
            </a:r>
            <a:r>
              <a:rPr lang="en-US" sz="1200" baseline="0">
                <a:latin typeface="Segoe UI"/>
                <a:ea typeface="Segoe UI"/>
                <a:cs typeface="Segoe UI"/>
              </a:rPr>
              <a:t>and </a:t>
            </a:r>
            <a:r>
              <a:rPr lang="en-US" sz="1200">
                <a:latin typeface="Segoe UI"/>
                <a:ea typeface="Segoe UI"/>
                <a:cs typeface="Segoe UI"/>
              </a:rPr>
              <a:t>success criteria</a:t>
            </a:r>
            <a:r>
              <a:rPr lang="en-US" sz="1200" baseline="0">
                <a:latin typeface="Segoe UI"/>
                <a:ea typeface="Segoe UI"/>
                <a:cs typeface="Segoe UI"/>
              </a:rPr>
              <a:t>,</a:t>
            </a:r>
            <a:r>
              <a:rPr lang="en-US" sz="1200">
                <a:latin typeface="Segoe UI"/>
                <a:ea typeface="Segoe UI"/>
                <a:cs typeface="Segoe UI"/>
              </a:rPr>
              <a:t> gathering </a:t>
            </a:r>
            <a:r>
              <a:rPr lang="en-US" sz="1200" baseline="0">
                <a:latin typeface="Segoe UI"/>
                <a:ea typeface="Segoe UI"/>
                <a:cs typeface="Segoe UI"/>
              </a:rPr>
              <a:t>and</a:t>
            </a:r>
            <a:r>
              <a:rPr lang="en-US" sz="1200">
                <a:latin typeface="Segoe UI"/>
                <a:ea typeface="Segoe UI"/>
                <a:cs typeface="Segoe UI"/>
              </a:rPr>
              <a:t> utilising </a:t>
            </a:r>
            <a:r>
              <a:rPr lang="en-US" sz="1200" baseline="0">
                <a:latin typeface="Segoe UI"/>
                <a:ea typeface="Segoe UI"/>
                <a:cs typeface="Segoe UI"/>
              </a:rPr>
              <a:t>a range of </a:t>
            </a:r>
            <a:r>
              <a:rPr lang="en-US" sz="1200">
                <a:latin typeface="Segoe UI"/>
                <a:ea typeface="Segoe UI"/>
                <a:cs typeface="Segoe UI"/>
              </a:rPr>
              <a:t>evidence</a:t>
            </a:r>
            <a:r>
              <a:rPr lang="en-US" sz="1200" baseline="0">
                <a:latin typeface="Segoe UI"/>
                <a:ea typeface="Segoe UI"/>
                <a:cs typeface="Segoe UI"/>
              </a:rPr>
              <a:t>, and</a:t>
            </a:r>
            <a:r>
              <a:rPr lang="en-US" sz="1200">
                <a:latin typeface="Segoe UI"/>
                <a:ea typeface="Segoe UI"/>
                <a:cs typeface="Segoe UI"/>
              </a:rPr>
              <a:t> reflecting on methods. </a:t>
            </a:r>
            <a:endParaRPr lang="en-US" sz="1200">
              <a:solidFill>
                <a:srgbClr val="000000"/>
              </a:solidFill>
              <a:latin typeface="Segoe UI"/>
              <a:ea typeface="Segoe UI"/>
              <a:cs typeface="Segoe UI"/>
            </a:endParaRPr>
          </a:p>
          <a:p>
            <a:r>
              <a:rPr lang="en-US" sz="1200" b="1">
                <a:latin typeface="Segoe UI"/>
                <a:ea typeface="Segoe UI"/>
                <a:cs typeface="Segoe UI"/>
              </a:rPr>
              <a:t>Critical thinking and problem-solving</a:t>
            </a:r>
            <a:r>
              <a:rPr lang="en-US" sz="1200">
                <a:latin typeface="Segoe UI"/>
                <a:ea typeface="Segoe UI"/>
                <a:cs typeface="Segoe UI"/>
              </a:rPr>
              <a:t>  - Developing the ability to think analytically and understand </a:t>
            </a:r>
            <a:r>
              <a:rPr lang="en-US" sz="1200" baseline="0">
                <a:latin typeface="Segoe UI"/>
                <a:ea typeface="Segoe UI"/>
                <a:cs typeface="Segoe UI"/>
              </a:rPr>
              <a:t>the </a:t>
            </a:r>
            <a:r>
              <a:rPr lang="en-US" sz="1200">
                <a:latin typeface="Segoe UI"/>
                <a:ea typeface="Segoe UI"/>
                <a:cs typeface="Segoe UI"/>
              </a:rPr>
              <a:t>past </a:t>
            </a:r>
            <a:r>
              <a:rPr lang="en-US" sz="1200" baseline="0">
                <a:latin typeface="Segoe UI"/>
                <a:ea typeface="Segoe UI"/>
                <a:cs typeface="Segoe UI"/>
              </a:rPr>
              <a:t>and </a:t>
            </a:r>
            <a:r>
              <a:rPr lang="en-US" sz="1200">
                <a:latin typeface="Segoe UI"/>
                <a:ea typeface="Segoe UI"/>
                <a:cs typeface="Segoe UI"/>
              </a:rPr>
              <a:t>present as well as to imagine possible futures. </a:t>
            </a:r>
            <a:r>
              <a:rPr lang="en-GB" sz="1200">
                <a:latin typeface="Calibri"/>
                <a:ea typeface="Segoe UI"/>
                <a:cs typeface="Segoe UI"/>
              </a:rPr>
              <a:t> </a:t>
            </a:r>
            <a:r>
              <a:rPr lang="en-GB" sz="1200" baseline="0">
                <a:latin typeface="Calibri"/>
                <a:ea typeface="Segoe UI"/>
                <a:cs typeface="Segoe UI"/>
              </a:rPr>
              <a:t>purposes, e.g. to successfully describe, explain, persuade, discuss.  </a:t>
            </a:r>
            <a:endParaRPr lang="en-US">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a:bodyPr>
          <a:lstStyle/>
          <a:p>
            <a:pPr marL="285750" indent="-285750">
              <a:lnSpc>
                <a:spcPct val="100000"/>
              </a:lnSpc>
              <a:spcBef>
                <a:spcPts val="0"/>
              </a:spcBef>
              <a:buFont typeface="Arial,Sans-Serif"/>
              <a:buChar char="•"/>
            </a:pPr>
            <a:r>
              <a:rPr lang="en-US" sz="1100" b="1">
                <a:solidFill>
                  <a:srgbClr val="000000"/>
                </a:solidFill>
                <a:latin typeface="Calibri"/>
                <a:cs typeface="Calibri"/>
              </a:rPr>
              <a:t>Promote critical thinking: </a:t>
            </a:r>
            <a:r>
              <a:rPr lang="en-US" sz="1100">
                <a:solidFill>
                  <a:srgbClr val="000000"/>
                </a:solidFill>
                <a:latin typeface="Calibri"/>
                <a:cs typeface="Calibri"/>
              </a:rPr>
              <a:t>learners will work collaboratively to use various sources of evidence on their time period to prove how their time period impacted Wales.</a:t>
            </a:r>
          </a:p>
          <a:p>
            <a:pPr marL="285750" indent="-285750">
              <a:lnSpc>
                <a:spcPct val="100000"/>
              </a:lnSpc>
              <a:spcBef>
                <a:spcPts val="0"/>
              </a:spcBef>
              <a:buFont typeface="Arial,Sans-Serif"/>
              <a:buChar char="•"/>
            </a:pPr>
            <a:r>
              <a:rPr lang="en-US" sz="1100" b="1">
                <a:solidFill>
                  <a:srgbClr val="000000"/>
                </a:solidFill>
                <a:latin typeface="Calibri"/>
                <a:cs typeface="Calibri"/>
              </a:rPr>
              <a:t>Use A4L to accelerate progress: </a:t>
            </a:r>
            <a:r>
              <a:rPr lang="en-US" sz="1100">
                <a:solidFill>
                  <a:srgbClr val="000000"/>
                </a:solidFill>
                <a:latin typeface="Calibri"/>
                <a:cs typeface="Calibri"/>
              </a:rPr>
              <a:t>learners will have the opportunity to engage with the evidence and apply what they have found by teaching a lesson to the rest of the class proving how their time period had the greatest impact on Wales.</a:t>
            </a:r>
          </a:p>
          <a:p>
            <a:pPr marL="285750" indent="-285750">
              <a:lnSpc>
                <a:spcPct val="100000"/>
              </a:lnSpc>
              <a:spcBef>
                <a:spcPts val="0"/>
              </a:spcBef>
              <a:buFont typeface="Arial,Sans-Serif"/>
              <a:buChar char="•"/>
            </a:pPr>
            <a:r>
              <a:rPr lang="en-US" sz="1100" b="1">
                <a:solidFill>
                  <a:srgbClr val="000000"/>
                </a:solidFill>
                <a:latin typeface="Calibri"/>
                <a:cs typeface="Calibri"/>
              </a:rPr>
              <a:t>Make connections</a:t>
            </a:r>
            <a:r>
              <a:rPr lang="en-US" sz="1100">
                <a:solidFill>
                  <a:srgbClr val="000000"/>
                </a:solidFill>
                <a:latin typeface="Calibri"/>
                <a:cs typeface="Calibri"/>
              </a:rPr>
              <a:t>: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100" b="1">
                <a:solidFill>
                  <a:srgbClr val="000000"/>
                </a:solidFill>
                <a:latin typeface="Calibri"/>
                <a:cs typeface="Calibri"/>
              </a:rPr>
              <a:t>Build on previous knowledge</a:t>
            </a:r>
            <a:r>
              <a:rPr lang="en-US" sz="1100">
                <a:solidFill>
                  <a:srgbClr val="000000"/>
                </a:solidFill>
                <a:latin typeface="Calibri"/>
                <a:cs typeface="Calibri"/>
              </a:rPr>
              <a:t>: use their knowledge of primary and secondary sources and chronology to research and create a lesson that proves their time period had the greatest impact on Wales.  </a:t>
            </a:r>
            <a:endParaRPr lang="en-US" sz="110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a:solidFill>
                  <a:srgbClr val="000000"/>
                </a:solidFill>
                <a:latin typeface="Calibri"/>
                <a:cs typeface="Calibri"/>
              </a:rPr>
              <a:t>Create authentic contexts for learning</a:t>
            </a:r>
            <a:r>
              <a:rPr lang="en-US" sz="1100">
                <a:solidFill>
                  <a:srgbClr val="000000"/>
                </a:solidFill>
                <a:latin typeface="Calibri"/>
                <a:cs typeface="Calibri"/>
              </a:rPr>
              <a:t>: use local and Welsh examples of evidence to focus their time period on Wales.</a:t>
            </a:r>
            <a:endParaRPr lang="en-US" sz="110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a:solidFill>
                  <a:srgbClr val="000000"/>
                </a:solidFill>
                <a:latin typeface="Calibri"/>
                <a:cs typeface="Calibri"/>
              </a:rPr>
              <a:t>Work collaboratively </a:t>
            </a:r>
            <a:r>
              <a:rPr lang="en-US" sz="1100">
                <a:solidFill>
                  <a:srgbClr val="000000"/>
                </a:solidFill>
                <a:latin typeface="Calibri"/>
                <a:cs typeface="Calibri"/>
              </a:rPr>
              <a:t>to agree a success criteria on what a good lesson should look like, prepare and deliver a lesson and record facts from each teams lessons.</a:t>
            </a:r>
            <a:endParaRPr lang="en-US"/>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a:solidFill>
                  <a:srgbClr val="000000"/>
                </a:solidFill>
                <a:latin typeface="Calibri Light"/>
                <a:cs typeface="Calibri Light"/>
              </a:rPr>
              <a:t>Learners will have the opportunity to collaboratively research and </a:t>
            </a:r>
            <a:r>
              <a:rPr lang="en-US" err="1">
                <a:solidFill>
                  <a:srgbClr val="000000"/>
                </a:solidFill>
                <a:latin typeface="Calibri Light"/>
                <a:cs typeface="Calibri Light"/>
              </a:rPr>
              <a:t>analyse</a:t>
            </a:r>
            <a:r>
              <a:rPr lang="en-US">
                <a:solidFill>
                  <a:srgbClr val="000000"/>
                </a:solidFill>
                <a:latin typeface="Calibri Light"/>
                <a:cs typeface="Calibri Light"/>
              </a:rPr>
              <a:t> evidence on their chosen topic to prove how it had the greatest impact on Wales. They can ask increasingly sophisticated enquiry questions to form hypothesis and make predictions how their time period impacted Wales. </a:t>
            </a:r>
            <a:endParaRPr lang="en-US"/>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Light"/>
                <a:cs typeface="Calibri Light"/>
              </a:rPr>
              <a:t>Learners have various opportunities to read and develop a breadth of knowledge looking at a range of books on their topic, and through online research.</a:t>
            </a:r>
            <a:endParaRPr lang="en-US" sz="1200">
              <a:solidFill>
                <a:srgbClr val="000000"/>
              </a:solidFill>
              <a:latin typeface="Calibri Light"/>
              <a:ea typeface="Calibri Light"/>
              <a:cs typeface="Calibri Light"/>
            </a:endParaRPr>
          </a:p>
          <a:p>
            <a:pPr>
              <a:lnSpc>
                <a:spcPct val="100000"/>
              </a:lnSpc>
              <a:spcBef>
                <a:spcPts val="0"/>
              </a:spcBef>
            </a:pPr>
            <a:endParaRPr lang="en-US" sz="1200">
              <a:solidFill>
                <a:srgbClr val="000000"/>
              </a:solidFill>
              <a:latin typeface="Calibri Light"/>
              <a:ea typeface="Calibri Light"/>
              <a:cs typeface="Calibri Light"/>
            </a:endParaRPr>
          </a:p>
          <a:p>
            <a:pPr>
              <a:lnSpc>
                <a:spcPct val="100000"/>
              </a:lnSpc>
              <a:spcBef>
                <a:spcPts val="0"/>
              </a:spcBef>
            </a:pPr>
            <a:r>
              <a:rPr lang="en-US" sz="1200">
                <a:solidFill>
                  <a:srgbClr val="000000"/>
                </a:solidFill>
                <a:latin typeface="Calibri Light"/>
                <a:cs typeface="Calibri Light"/>
              </a:rPr>
              <a:t>Learners have the opportunity to further enhance how we organize time and  where Wales fits on a timeline including significant events. </a:t>
            </a:r>
            <a:endParaRPr lang="en-US" sz="1200">
              <a:solidFill>
                <a:srgbClr val="000000"/>
              </a:solidFill>
              <a:latin typeface="Calibri Light"/>
              <a:ea typeface="Calibri Light"/>
              <a:cs typeface="Calibri Light"/>
            </a:endParaRPr>
          </a:p>
          <a:p>
            <a:pPr>
              <a:lnSpc>
                <a:spcPct val="100000"/>
              </a:lnSpc>
              <a:spcBef>
                <a:spcPts val="0"/>
              </a:spcBef>
            </a:pPr>
            <a:r>
              <a:rPr lang="en-US" sz="1200">
                <a:solidFill>
                  <a:srgbClr val="000000"/>
                </a:solidFill>
                <a:latin typeface="Calibri Light"/>
                <a:cs typeface="Calibri Light"/>
              </a:rPr>
              <a:t>Learners can further apply new skills learned such as using primary and secondary sources, Interpreting what is in sources of evidence and making judgements on why their time period had an impact on Wales. </a:t>
            </a:r>
            <a:endParaRPr lang="en-US" sz="120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200">
                <a:solidFill>
                  <a:srgbClr val="000000"/>
                </a:solidFill>
                <a:latin typeface="Calibri Light"/>
                <a:cs typeface="Calibri Light"/>
              </a:rPr>
              <a:t>Looking at different types of evidence primary and secondary</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chronology </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different periods of time in History</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change and continuity.</a:t>
            </a:r>
            <a:endParaRPr lang="en-US" sz="1200">
              <a:solidFill>
                <a:srgbClr val="000000"/>
              </a:solidFill>
              <a:latin typeface="Calibri Light"/>
              <a:ea typeface="Calibri Light"/>
              <a:cs typeface="Calibri Light"/>
            </a:endParaRPr>
          </a:p>
          <a:p>
            <a:pPr marL="285750" indent="-285750">
              <a:lnSpc>
                <a:spcPct val="100000"/>
              </a:lnSpc>
              <a:spcBef>
                <a:spcPts val="0"/>
              </a:spcBef>
              <a:buFont typeface="Arial"/>
              <a:buChar char="•"/>
            </a:pPr>
            <a:r>
              <a:rPr lang="en-US" sz="1200">
                <a:solidFill>
                  <a:srgbClr val="000000"/>
                </a:solidFill>
                <a:latin typeface="Calibri Light"/>
                <a:cs typeface="Calibri Light"/>
              </a:rPr>
              <a:t>Looking at power and conflict.</a:t>
            </a:r>
            <a:endParaRPr lang="en-US" sz="1200"/>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200">
                <a:solidFill>
                  <a:srgbClr val="000000"/>
                </a:solidFill>
                <a:latin typeface="Calibri Light"/>
                <a:cs typeface="Calibri Light"/>
              </a:rPr>
              <a:t>Discussion and evaluation of evidence and being able to make a collaborative judgment on how events have impacted Wales.</a:t>
            </a:r>
          </a:p>
          <a:p>
            <a:pPr marL="171450" indent="-171450">
              <a:lnSpc>
                <a:spcPct val="100000"/>
              </a:lnSpc>
              <a:spcBef>
                <a:spcPts val="0"/>
              </a:spcBef>
              <a:buFont typeface="Arial"/>
              <a:buChar char="•"/>
            </a:pPr>
            <a:r>
              <a:rPr lang="en-US" sz="1200">
                <a:solidFill>
                  <a:srgbClr val="000000"/>
                </a:solidFill>
                <a:latin typeface="Calibri Light"/>
                <a:cs typeface="Calibri Light"/>
              </a:rPr>
              <a:t>Being able to confidently lead and contribute to a collaborative project.</a:t>
            </a:r>
            <a:endParaRPr lang="en-US" sz="1200">
              <a:solidFill>
                <a:srgbClr val="000000"/>
              </a:solidFill>
              <a:latin typeface="Calibri Light"/>
              <a:ea typeface="Calibri Light"/>
              <a:cs typeface="Calibri Light"/>
            </a:endParaRPr>
          </a:p>
          <a:p>
            <a:pPr marL="171450" indent="-171450">
              <a:lnSpc>
                <a:spcPct val="100000"/>
              </a:lnSpc>
              <a:spcBef>
                <a:spcPts val="0"/>
              </a:spcBef>
              <a:buFont typeface="Arial"/>
              <a:buChar char="•"/>
            </a:pPr>
            <a:r>
              <a:rPr lang="en-US" sz="1200">
                <a:solidFill>
                  <a:srgbClr val="222222"/>
                </a:solidFill>
                <a:latin typeface="Calibri Light"/>
                <a:cs typeface="Calibri Light"/>
              </a:rPr>
              <a:t>collaborative work to encourage understanding of evidence and change over time.</a:t>
            </a:r>
            <a:endParaRPr lang="en-GB" sz="1200"/>
          </a:p>
          <a:p>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Light"/>
                <a:cs typeface="Calibri Light"/>
              </a:rPr>
              <a:t>-Connections to other curriculum areas </a:t>
            </a:r>
          </a:p>
          <a:p>
            <a:pPr>
              <a:lnSpc>
                <a:spcPct val="100000"/>
              </a:lnSpc>
              <a:spcBef>
                <a:spcPts val="0"/>
              </a:spcBef>
            </a:pPr>
            <a:r>
              <a:rPr lang="en-US" sz="1200">
                <a:solidFill>
                  <a:srgbClr val="000000"/>
                </a:solidFill>
                <a:latin typeface="Calibri Light"/>
                <a:cs typeface="Calibri Light"/>
              </a:rPr>
              <a:t>English – poetry, </a:t>
            </a:r>
          </a:p>
          <a:p>
            <a:pPr>
              <a:lnSpc>
                <a:spcPct val="100000"/>
              </a:lnSpc>
              <a:spcBef>
                <a:spcPts val="0"/>
              </a:spcBef>
            </a:pPr>
            <a:r>
              <a:rPr lang="en-US" sz="1200">
                <a:solidFill>
                  <a:srgbClr val="000000"/>
                </a:solidFill>
                <a:latin typeface="Calibri Light"/>
                <a:cs typeface="Calibri Light"/>
              </a:rPr>
              <a:t>Languages French and German (Wars), </a:t>
            </a:r>
          </a:p>
          <a:p>
            <a:pPr>
              <a:lnSpc>
                <a:spcPct val="100000"/>
              </a:lnSpc>
              <a:spcBef>
                <a:spcPts val="0"/>
              </a:spcBef>
            </a:pPr>
            <a:r>
              <a:rPr lang="en-US" sz="1200">
                <a:solidFill>
                  <a:srgbClr val="000000"/>
                </a:solidFill>
                <a:latin typeface="Calibri Light"/>
                <a:cs typeface="Calibri Light"/>
              </a:rPr>
              <a:t>Drama role plays.  </a:t>
            </a:r>
            <a:endParaRPr lang="en-US" sz="1200">
              <a:solidFill>
                <a:srgbClr val="000000"/>
              </a:solidFill>
              <a:latin typeface="Calibri Light"/>
              <a:ea typeface="Calibri Light"/>
              <a:cs typeface="Calibri Light"/>
            </a:endParaRPr>
          </a:p>
          <a:p>
            <a:pPr>
              <a:lnSpc>
                <a:spcPct val="100000"/>
              </a:lnSpc>
              <a:spcBef>
                <a:spcPts val="0"/>
              </a:spcBef>
            </a:pPr>
            <a:r>
              <a:rPr lang="en-US" sz="1200">
                <a:solidFill>
                  <a:srgbClr val="000000"/>
                </a:solidFill>
                <a:latin typeface="Calibri Light"/>
                <a:cs typeface="Calibri Light"/>
              </a:rPr>
              <a:t>Science inventions.</a:t>
            </a:r>
            <a:endParaRPr lang="en-US" sz="1200">
              <a:solidFill>
                <a:srgbClr val="000000"/>
              </a:solidFill>
              <a:latin typeface="Calibri Light"/>
              <a:ea typeface="Calibri Light"/>
              <a:cs typeface="Calibri Light"/>
            </a:endParaRPr>
          </a:p>
          <a:p>
            <a:pPr>
              <a:lnSpc>
                <a:spcPct val="100000"/>
              </a:lnSpc>
              <a:spcBef>
                <a:spcPts val="0"/>
              </a:spcBef>
            </a:pPr>
            <a:r>
              <a:rPr lang="en-US" sz="1200">
                <a:solidFill>
                  <a:srgbClr val="000000"/>
                </a:solidFill>
                <a:latin typeface="Calibri Light"/>
                <a:cs typeface="Calibri Light"/>
              </a:rPr>
              <a:t>Geography – mapping</a:t>
            </a:r>
            <a:endParaRPr lang="en-US" sz="1200">
              <a:solidFill>
                <a:srgbClr val="000000"/>
              </a:solidFill>
              <a:latin typeface="Calibri Light"/>
              <a:ea typeface="Calibri Light"/>
              <a:cs typeface="Calibri Light"/>
            </a:endParaRPr>
          </a:p>
          <a:p>
            <a:pPr>
              <a:lnSpc>
                <a:spcPct val="100000"/>
              </a:lnSpc>
              <a:spcBef>
                <a:spcPts val="0"/>
              </a:spcBef>
            </a:pPr>
            <a:endParaRPr lang="en-US">
              <a:solidFill>
                <a:srgbClr val="000000"/>
              </a:solidFill>
              <a:latin typeface="Calibri Light"/>
              <a:ea typeface="Calibri Light"/>
              <a:cs typeface="Calibri Ligh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fontScale="92500" lnSpcReduction="10000"/>
          </a:bodyPr>
          <a:lstStyle/>
          <a:p>
            <a:pPr>
              <a:lnSpc>
                <a:spcPct val="114999"/>
              </a:lnSpc>
              <a:spcBef>
                <a:spcPts val="0"/>
              </a:spcBef>
            </a:pPr>
            <a:r>
              <a:rPr lang="en-US" sz="1200">
                <a:solidFill>
                  <a:srgbClr val="000000"/>
                </a:solidFill>
                <a:latin typeface="Calibri"/>
                <a:ea typeface="Calibri"/>
                <a:cs typeface="Calibri"/>
              </a:rPr>
              <a:t>Key aspect of this unit is to link learning from their primary school experience to secondary school</a:t>
            </a:r>
            <a:r>
              <a:rPr lang="en-US" sz="1000">
                <a:solidFill>
                  <a:srgbClr val="000000"/>
                </a:solidFill>
                <a:latin typeface="Calibri"/>
                <a:ea typeface="Calibri"/>
                <a:cs typeface="Calibri"/>
              </a:rPr>
              <a:t>.</a:t>
            </a:r>
          </a:p>
          <a:p>
            <a:pPr>
              <a:lnSpc>
                <a:spcPct val="114999"/>
              </a:lnSpc>
              <a:spcBef>
                <a:spcPts val="0"/>
              </a:spcBef>
            </a:pPr>
            <a:endParaRPr lang="en-US" sz="1000">
              <a:solidFill>
                <a:srgbClr val="000000"/>
              </a:solidFill>
              <a:latin typeface="Calibri"/>
              <a:ea typeface="Calibri"/>
              <a:cs typeface="Calibri"/>
            </a:endParaRPr>
          </a:p>
          <a:p>
            <a:pPr>
              <a:lnSpc>
                <a:spcPct val="114999"/>
              </a:lnSpc>
              <a:spcBef>
                <a:spcPts val="0"/>
              </a:spcBef>
            </a:pPr>
            <a:r>
              <a:rPr lang="en-US" sz="1200">
                <a:solidFill>
                  <a:srgbClr val="000000"/>
                </a:solidFill>
                <a:latin typeface="Calibri"/>
                <a:cs typeface="Calibri"/>
              </a:rPr>
              <a:t>This a project based approach with learner-led learning at the core allowing learner choice and autonomy over a long period of time with the teacher role as a facilitator.</a:t>
            </a:r>
            <a:endParaRPr lang="en-US" sz="1200">
              <a:solidFill>
                <a:srgbClr val="000000"/>
              </a:solidFill>
              <a:latin typeface="Calibri"/>
              <a:ea typeface="Calibri"/>
              <a:cs typeface="Calibri"/>
            </a:endParaRPr>
          </a:p>
          <a:p>
            <a:pPr>
              <a:lnSpc>
                <a:spcPct val="114999"/>
              </a:lnSpc>
              <a:spcBef>
                <a:spcPts val="0"/>
              </a:spcBef>
            </a:pPr>
            <a:endParaRPr lang="en-US" sz="1200">
              <a:solidFill>
                <a:srgbClr val="000000"/>
              </a:solidFill>
              <a:latin typeface="Calibri"/>
              <a:cs typeface="Calibri"/>
            </a:endParaRPr>
          </a:p>
          <a:p>
            <a:pPr>
              <a:lnSpc>
                <a:spcPct val="114999"/>
              </a:lnSpc>
              <a:spcBef>
                <a:spcPts val="0"/>
              </a:spcBef>
            </a:pPr>
            <a:r>
              <a:rPr lang="en-US" sz="1200">
                <a:solidFill>
                  <a:srgbClr val="000000"/>
                </a:solidFill>
                <a:latin typeface="Calibri"/>
                <a:cs typeface="Calibri"/>
              </a:rPr>
              <a:t>This approach also allows a keen focus on how Wales was impacted by major world events and powers.</a:t>
            </a:r>
            <a:endParaRPr lang="en-US"/>
          </a:p>
          <a:p>
            <a:pPr marL="171450" indent="-171450">
              <a:lnSpc>
                <a:spcPct val="114999"/>
              </a:lnSpc>
              <a:spcBef>
                <a:spcPts val="0"/>
              </a:spcBef>
              <a:buFont typeface="Arial,Sans-Serif"/>
              <a:buChar char="•"/>
            </a:pPr>
            <a:endParaRPr lang="en-US" sz="1000">
              <a:solidFill>
                <a:srgbClr val="000000"/>
              </a:solidFill>
              <a:latin typeface="Calibri"/>
              <a:ea typeface="Calibri"/>
              <a:cs typeface="Calibri"/>
            </a:endParaRPr>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pic>
        <p:nvPicPr>
          <p:cNvPr id="10" name="Picture 9">
            <a:extLst>
              <a:ext uri="{FF2B5EF4-FFF2-40B4-BE49-F238E27FC236}">
                <a16:creationId xmlns:a16="http://schemas.microsoft.com/office/drawing/2014/main" id="{541502B6-A60A-BE6C-7F8B-668CE7345AB1}"/>
              </a:ext>
            </a:extLst>
          </p:cNvPr>
          <p:cNvPicPr>
            <a:picLocks noChangeAspect="1"/>
          </p:cNvPicPr>
          <p:nvPr/>
        </p:nvPicPr>
        <p:blipFill>
          <a:blip r:embed="rId2"/>
          <a:stretch>
            <a:fillRect/>
          </a:stretch>
        </p:blipFill>
        <p:spPr>
          <a:xfrm>
            <a:off x="0" y="694471"/>
            <a:ext cx="10683568" cy="6164384"/>
          </a:xfrm>
          <a:prstGeom prst="rect">
            <a:avLst/>
          </a:prstGeom>
        </p:spPr>
      </p:pic>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Font typeface="Arial,Sans-Serif"/>
              <a:buChar char="•"/>
            </a:pP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Skills </a:t>
            </a:r>
            <a:r>
              <a:rPr lang="en-GB" sz="1200" err="1">
                <a:solidFill>
                  <a:schemeClr val="tx1"/>
                </a:solidFill>
                <a:latin typeface="Calibri Light"/>
                <a:cs typeface="Calibri Light"/>
              </a:rPr>
              <a:t>neccessary</a:t>
            </a:r>
            <a:r>
              <a:rPr lang="en-GB" sz="1200">
                <a:solidFill>
                  <a:schemeClr val="tx1"/>
                </a:solidFill>
                <a:latin typeface="Calibri Light"/>
                <a:cs typeface="Calibri Light"/>
              </a:rPr>
              <a:t> in humanities have been shared with feeder primaries so that they can be addressed where pertinent in year 6. </a:t>
            </a:r>
            <a:endParaRPr lang="en-GB" sz="1200">
              <a:solidFill>
                <a:schemeClr val="tx1"/>
              </a:solidFill>
              <a:latin typeface="Calibri Light"/>
              <a:ea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ea typeface="Calibri Light"/>
                <a:cs typeface="Calibri Light"/>
              </a:rPr>
              <a:t>The topics for this project have purposely been chosen to reflect those most done in the primary sector.  The rationale here is for clear connections to content and building in more complex skills needed at secondary school.</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Light"/>
                <a:cs typeface="Calibri Light"/>
              </a:rPr>
              <a:t>Learners should be grounded in an understanding of the identities, landscapes and histories that come together to form their </a:t>
            </a:r>
            <a:r>
              <a:rPr lang="en-US" sz="1200" i="1" err="1">
                <a:solidFill>
                  <a:srgbClr val="000000"/>
                </a:solidFill>
                <a:latin typeface="Calibri Light"/>
                <a:cs typeface="Calibri Light"/>
              </a:rPr>
              <a:t>cynefin</a:t>
            </a:r>
            <a:r>
              <a:rPr lang="en-US" sz="1200">
                <a:solidFill>
                  <a:srgbClr val="000000"/>
                </a:solidFill>
                <a:latin typeface="Calibri Light"/>
                <a:cs typeface="Calibri Light"/>
              </a:rPr>
              <a:t>. </a:t>
            </a:r>
          </a:p>
          <a:p>
            <a:pPr marL="171450" indent="-171450">
              <a:lnSpc>
                <a:spcPct val="100000"/>
              </a:lnSpc>
              <a:spcBef>
                <a:spcPts val="0"/>
              </a:spcBef>
              <a:buFont typeface="Arial,Sans-Serif"/>
              <a:buChar char="•"/>
            </a:pPr>
            <a:r>
              <a:rPr lang="en-US" sz="1200">
                <a:solidFill>
                  <a:srgbClr val="000000"/>
                </a:solidFill>
                <a:latin typeface="Calibri Light"/>
                <a:cs typeface="Calibri Light"/>
              </a:rPr>
              <a:t>To agree roles in groups and brainstorm what we know about a key time period our group will investigate.</a:t>
            </a:r>
          </a:p>
          <a:p>
            <a:pPr marL="171450" indent="-171450">
              <a:lnSpc>
                <a:spcPct val="100000"/>
              </a:lnSpc>
              <a:spcBef>
                <a:spcPts val="0"/>
              </a:spcBef>
              <a:buFont typeface="Arial,Sans-Serif"/>
              <a:buChar char="•"/>
            </a:pPr>
            <a:r>
              <a:rPr lang="en-US" sz="1200">
                <a:solidFill>
                  <a:srgbClr val="000000"/>
                </a:solidFill>
                <a:latin typeface="Calibri Light"/>
                <a:cs typeface="Calibri Light"/>
              </a:rPr>
              <a:t>To work </a:t>
            </a:r>
            <a:r>
              <a:rPr lang="en-US" sz="1200" err="1">
                <a:solidFill>
                  <a:srgbClr val="000000"/>
                </a:solidFill>
                <a:latin typeface="Calibri Light"/>
                <a:cs typeface="Calibri Light"/>
              </a:rPr>
              <a:t>collabratively</a:t>
            </a:r>
            <a:r>
              <a:rPr lang="en-US" sz="1200">
                <a:solidFill>
                  <a:srgbClr val="000000"/>
                </a:solidFill>
                <a:latin typeface="Calibri Light"/>
                <a:cs typeface="Calibri Light"/>
              </a:rPr>
              <a:t> to research a key time period and how it impacted Wales.</a:t>
            </a:r>
          </a:p>
          <a:p>
            <a:pPr marL="171450" indent="-171450">
              <a:lnSpc>
                <a:spcPct val="100000"/>
              </a:lnSpc>
              <a:spcBef>
                <a:spcPts val="0"/>
              </a:spcBef>
              <a:buFont typeface="Arial,Sans-Serif"/>
              <a:buChar char="•"/>
            </a:pPr>
            <a:r>
              <a:rPr lang="en-US" sz="1200">
                <a:solidFill>
                  <a:srgbClr val="000000"/>
                </a:solidFill>
                <a:latin typeface="Calibri Light"/>
                <a:cs typeface="Calibri Light"/>
              </a:rPr>
              <a:t>To teach a lesson that proves how a certain time period had an impact on Wales.</a:t>
            </a:r>
          </a:p>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fontAlgn="base">
              <a:lnSpc>
                <a:spcPct val="100000"/>
              </a:lnSpc>
              <a:spcBef>
                <a:spcPts val="0"/>
              </a:spcBef>
              <a:buFont typeface="Arial,Sans-Serif" panose="020B0604020202020204" pitchFamily="34" charset="0"/>
              <a:buChar char="•"/>
            </a:pPr>
            <a:r>
              <a:rPr lang="en-GB">
                <a:latin typeface="MASSILIA VF"/>
              </a:rPr>
              <a:t>​</a:t>
            </a:r>
            <a:r>
              <a:rPr lang="en-GB" sz="1200">
                <a:solidFill>
                  <a:schemeClr val="tx1"/>
                </a:solidFill>
                <a:latin typeface="Calibri Light"/>
                <a:cs typeface="Calibri Light"/>
              </a:rPr>
              <a:t>Collaborative work using primary and secondary evidence on a particular time period in Walesa </a:t>
            </a:r>
            <a:r>
              <a:rPr lang="en-GB" sz="1200" err="1">
                <a:solidFill>
                  <a:schemeClr val="tx1"/>
                </a:solidFill>
                <a:latin typeface="Calibri Light"/>
                <a:cs typeface="Calibri Light"/>
              </a:rPr>
              <a:t>HIstory</a:t>
            </a:r>
            <a:r>
              <a:rPr lang="en-GB" sz="1200">
                <a:solidFill>
                  <a:schemeClr val="tx1"/>
                </a:solidFill>
                <a:latin typeface="Calibri Light"/>
                <a:cs typeface="Calibri Light"/>
              </a:rPr>
              <a:t>.</a:t>
            </a:r>
            <a:endParaRPr lang="en-US" sz="1200">
              <a:solidFill>
                <a:schemeClr val="tx1"/>
              </a:solidFill>
              <a:latin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a:solidFill>
                  <a:schemeClr val="tx1"/>
                </a:solidFill>
                <a:latin typeface="Calibri Light"/>
                <a:cs typeface="Calibri Light"/>
              </a:rPr>
              <a:t>Skills practiced and assessed would be Inferring, describing, explaining and making judgements on evidence.</a:t>
            </a:r>
          </a:p>
          <a:p>
            <a:pPr>
              <a:lnSpc>
                <a:spcPct val="100000"/>
              </a:lnSpc>
              <a:spcBef>
                <a:spcPts val="0"/>
              </a:spcBef>
            </a:pPr>
            <a:endParaRPr lang="en-GB" sz="1200">
              <a:solidFill>
                <a:schemeClr val="tx1"/>
              </a:solidFill>
              <a:latin typeface="Calibri Light"/>
              <a:cs typeface="Calibri Ligh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err="1">
                <a:solidFill>
                  <a:schemeClr val="tx1"/>
                </a:solidFill>
                <a:latin typeface="Calibri Light"/>
                <a:cs typeface="Calibri Light"/>
              </a:rPr>
              <a:t>Cynefin</a:t>
            </a:r>
          </a:p>
          <a:p>
            <a:pPr marL="171450" indent="-171450">
              <a:lnSpc>
                <a:spcPct val="100000"/>
              </a:lnSpc>
              <a:spcBef>
                <a:spcPts val="0"/>
              </a:spcBef>
              <a:buFont typeface="Arial,Sans-Serif"/>
              <a:buChar char="•"/>
            </a:pPr>
            <a:r>
              <a:rPr lang="en-GB" sz="1200">
                <a:solidFill>
                  <a:schemeClr val="tx1"/>
                </a:solidFill>
                <a:latin typeface="Calibri Light"/>
                <a:cs typeface="Calibri Light"/>
              </a:rPr>
              <a:t>Primary and secondary evidence.</a:t>
            </a:r>
            <a:endParaRPr lang="en-US" sz="1200">
              <a:solidFill>
                <a:srgbClr val="000000"/>
              </a:solidFill>
              <a:latin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Artefacts, oral, </a:t>
            </a:r>
            <a:r>
              <a:rPr lang="en-GB" sz="1200" err="1">
                <a:solidFill>
                  <a:schemeClr val="tx1"/>
                </a:solidFill>
                <a:latin typeface="Calibri Light"/>
                <a:cs typeface="Calibri Light"/>
              </a:rPr>
              <a:t>pictoral</a:t>
            </a:r>
            <a:r>
              <a:rPr lang="en-GB" sz="1200">
                <a:solidFill>
                  <a:schemeClr val="tx1"/>
                </a:solidFill>
                <a:latin typeface="Calibri Light"/>
                <a:cs typeface="Calibri Light"/>
              </a:rPr>
              <a:t> and written types of evidence</a:t>
            </a:r>
            <a:endParaRPr lang="en-US" sz="1200">
              <a:solidFill>
                <a:schemeClr val="tx1"/>
              </a:solidFill>
              <a:latin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Chronological order</a:t>
            </a:r>
            <a:endParaRPr lang="en-US" sz="1200">
              <a:solidFill>
                <a:srgbClr val="000000"/>
              </a:solidFill>
              <a:latin typeface="Calibri Light"/>
              <a:cs typeface="Calibri Light"/>
            </a:endParaRPr>
          </a:p>
          <a:p>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lnSpc>
                <a:spcPct val="100000"/>
              </a:lnSpc>
              <a:spcBef>
                <a:spcPts val="0"/>
              </a:spcBef>
              <a:buFont typeface="Arial,Sans-Serif"/>
              <a:buChar char="•"/>
            </a:pPr>
            <a:r>
              <a:rPr lang="en-GB" sz="1200">
                <a:solidFill>
                  <a:schemeClr val="tx1"/>
                </a:solidFill>
                <a:latin typeface="Calibri Light"/>
                <a:cs typeface="Calibri Light"/>
              </a:rPr>
              <a:t>This project focuses on how different time periods had the greatest impact on Wales with high expectations to have lots of local/Welsh examples in each groups research and final lessons.</a:t>
            </a:r>
          </a:p>
          <a:p>
            <a:pPr marL="285750" indent="-285750">
              <a:lnSpc>
                <a:spcPct val="100000"/>
              </a:lnSpc>
              <a:spcBef>
                <a:spcPts val="0"/>
              </a:spcBef>
              <a:buFont typeface="Arial,Sans-Serif"/>
              <a:buChar char="•"/>
            </a:pPr>
            <a:r>
              <a:rPr lang="en-GB" sz="1200">
                <a:solidFill>
                  <a:schemeClr val="tx1"/>
                </a:solidFill>
                <a:latin typeface="Calibri Light"/>
                <a:cs typeface="Calibri Light"/>
              </a:rPr>
              <a:t>EG - WW1 local war memorials and Shotton munition factory.  WW2 – local bombings and national bombings in Swansea.  Romans - buildings, roads, wars with the Welsh.</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cp:revision>
  <dcterms:created xsi:type="dcterms:W3CDTF">2024-02-26T09:08:58Z</dcterms:created>
  <dcterms:modified xsi:type="dcterms:W3CDTF">2024-06-20T08:11:28Z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