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8" r:id="rId7"/>
    <p:sldId id="281" r:id="rId8"/>
    <p:sldId id="280" r:id="rId9"/>
    <p:sldId id="278" r:id="rId10"/>
    <p:sldId id="279" r:id="rId11"/>
    <p:sldId id="282" r:id="rId12"/>
    <p:sldId id="284" r:id="rId1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93A9"/>
    <a:srgbClr val="006758"/>
    <a:srgbClr val="ECECEC"/>
    <a:srgbClr val="6EAF82"/>
    <a:srgbClr val="ED5A3E"/>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9E1A4D-C213-95EB-7E5C-E8695CB9012D}" v="6" dt="2024-06-25T08:59:40.5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632"/>
    <p:restoredTop sz="95728"/>
  </p:normalViewPr>
  <p:slideViewPr>
    <p:cSldViewPr snapToGrid="0">
      <p:cViewPr varScale="1">
        <p:scale>
          <a:sx n="104" d="100"/>
          <a:sy n="104" d="100"/>
        </p:scale>
        <p:origin x="114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ron Brown" userId="S::sharon.brown@connahsquayhs.org.uk::a1d0c3f8-a6d9-4a5f-a2ca-2e393878dc0f" providerId="AD" clId="Web-{019E1A4D-C213-95EB-7E5C-E8695CB9012D}"/>
    <pc:docChg chg="modSld">
      <pc:chgData name="Sharon Brown" userId="S::sharon.brown@connahsquayhs.org.uk::a1d0c3f8-a6d9-4a5f-a2ca-2e393878dc0f" providerId="AD" clId="Web-{019E1A4D-C213-95EB-7E5C-E8695CB9012D}" dt="2024-06-25T08:40:40.119" v="5" actId="20577"/>
      <pc:docMkLst>
        <pc:docMk/>
      </pc:docMkLst>
      <pc:sldChg chg="modSp">
        <pc:chgData name="Sharon Brown" userId="S::sharon.brown@connahsquayhs.org.uk::a1d0c3f8-a6d9-4a5f-a2ca-2e393878dc0f" providerId="AD" clId="Web-{019E1A4D-C213-95EB-7E5C-E8695CB9012D}" dt="2024-06-25T08:39:06.394" v="4" actId="20577"/>
        <pc:sldMkLst>
          <pc:docMk/>
          <pc:sldMk cId="2744657230" sldId="279"/>
        </pc:sldMkLst>
        <pc:spChg chg="mod">
          <ac:chgData name="Sharon Brown" userId="S::sharon.brown@connahsquayhs.org.uk::a1d0c3f8-a6d9-4a5f-a2ca-2e393878dc0f" providerId="AD" clId="Web-{019E1A4D-C213-95EB-7E5C-E8695CB9012D}" dt="2024-06-25T08:39:06.394" v="4" actId="20577"/>
          <ac:spMkLst>
            <pc:docMk/>
            <pc:sldMk cId="2744657230" sldId="279"/>
            <ac:spMk id="4" creationId="{74C831F6-864D-BABA-AF92-E2DAAB3A976C}"/>
          </ac:spMkLst>
        </pc:spChg>
      </pc:sldChg>
      <pc:sldChg chg="modSp">
        <pc:chgData name="Sharon Brown" userId="S::sharon.brown@connahsquayhs.org.uk::a1d0c3f8-a6d9-4a5f-a2ca-2e393878dc0f" providerId="AD" clId="Web-{019E1A4D-C213-95EB-7E5C-E8695CB9012D}" dt="2024-06-25T08:40:40.119" v="5" actId="20577"/>
        <pc:sldMkLst>
          <pc:docMk/>
          <pc:sldMk cId="632769890" sldId="284"/>
        </pc:sldMkLst>
        <pc:spChg chg="mod">
          <ac:chgData name="Sharon Brown" userId="S::sharon.brown@connahsquayhs.org.uk::a1d0c3f8-a6d9-4a5f-a2ca-2e393878dc0f" providerId="AD" clId="Web-{019E1A4D-C213-95EB-7E5C-E8695CB9012D}" dt="2024-06-25T08:40:40.119" v="5" actId="20577"/>
          <ac:spMkLst>
            <pc:docMk/>
            <pc:sldMk cId="632769890" sldId="284"/>
            <ac:spMk id="2" creationId="{7E6C883F-1227-F311-38A5-B4E17D09B7AB}"/>
          </ac:spMkLst>
        </pc:spChg>
      </pc:sldChg>
    </pc:docChg>
  </pc:docChgLst>
  <pc:docChgLst>
    <pc:chgData name="Kelly Davis" userId="S::kelly.davis@connahsquayhs.org.uk::096ba659-84af-4938-bb69-cbee8d6cfa26" providerId="AD" clId="Web-{06FCC9C9-B1FC-C429-C3DD-8ED856B64E2C}"/>
    <pc:docChg chg="modSld">
      <pc:chgData name="Kelly Davis" userId="S::kelly.davis@connahsquayhs.org.uk::096ba659-84af-4938-bb69-cbee8d6cfa26" providerId="AD" clId="Web-{06FCC9C9-B1FC-C429-C3DD-8ED856B64E2C}" dt="2024-05-28T10:03:02.093" v="37" actId="20577"/>
      <pc:docMkLst>
        <pc:docMk/>
      </pc:docMkLst>
      <pc:sldChg chg="modSp">
        <pc:chgData name="Kelly Davis" userId="S::kelly.davis@connahsquayhs.org.uk::096ba659-84af-4938-bb69-cbee8d6cfa26" providerId="AD" clId="Web-{06FCC9C9-B1FC-C429-C3DD-8ED856B64E2C}" dt="2024-05-28T10:03:02.093" v="37" actId="20577"/>
        <pc:sldMkLst>
          <pc:docMk/>
          <pc:sldMk cId="1981651252" sldId="278"/>
        </pc:sldMkLst>
        <pc:spChg chg="mod">
          <ac:chgData name="Kelly Davis" userId="S::kelly.davis@connahsquayhs.org.uk::096ba659-84af-4938-bb69-cbee8d6cfa26" providerId="AD" clId="Web-{06FCC9C9-B1FC-C429-C3DD-8ED856B64E2C}" dt="2024-05-28T10:02:38.858" v="29" actId="20577"/>
          <ac:spMkLst>
            <pc:docMk/>
            <pc:sldMk cId="1981651252" sldId="278"/>
            <ac:spMk id="2" creationId="{B77F1C2E-7359-4E67-E2F1-060331D23AB7}"/>
          </ac:spMkLst>
        </pc:spChg>
        <pc:spChg chg="mod">
          <ac:chgData name="Kelly Davis" userId="S::kelly.davis@connahsquayhs.org.uk::096ba659-84af-4938-bb69-cbee8d6cfa26" providerId="AD" clId="Web-{06FCC9C9-B1FC-C429-C3DD-8ED856B64E2C}" dt="2024-05-28T10:02:59.030" v="35" actId="20577"/>
          <ac:spMkLst>
            <pc:docMk/>
            <pc:sldMk cId="1981651252" sldId="278"/>
            <ac:spMk id="4" creationId="{DF4B6647-26ED-AE4F-C7C6-F118FCC94D72}"/>
          </ac:spMkLst>
        </pc:spChg>
        <pc:spChg chg="mod">
          <ac:chgData name="Kelly Davis" userId="S::kelly.davis@connahsquayhs.org.uk::096ba659-84af-4938-bb69-cbee8d6cfa26" providerId="AD" clId="Web-{06FCC9C9-B1FC-C429-C3DD-8ED856B64E2C}" dt="2024-05-28T10:03:02.093" v="37" actId="20577"/>
          <ac:spMkLst>
            <pc:docMk/>
            <pc:sldMk cId="1981651252" sldId="278"/>
            <ac:spMk id="8" creationId="{D9F63377-DD1C-4BBD-5D28-6BF14622536D}"/>
          </ac:spMkLst>
        </pc:spChg>
      </pc:sldChg>
      <pc:sldChg chg="modSp">
        <pc:chgData name="Kelly Davis" userId="S::kelly.davis@connahsquayhs.org.uk::096ba659-84af-4938-bb69-cbee8d6cfa26" providerId="AD" clId="Web-{06FCC9C9-B1FC-C429-C3DD-8ED856B64E2C}" dt="2024-05-28T10:02:21.638" v="26" actId="20577"/>
        <pc:sldMkLst>
          <pc:docMk/>
          <pc:sldMk cId="2744657230" sldId="279"/>
        </pc:sldMkLst>
        <pc:spChg chg="mod">
          <ac:chgData name="Kelly Davis" userId="S::kelly.davis@connahsquayhs.org.uk::096ba659-84af-4938-bb69-cbee8d6cfa26" providerId="AD" clId="Web-{06FCC9C9-B1FC-C429-C3DD-8ED856B64E2C}" dt="2024-05-28T10:01:42.434" v="15" actId="20577"/>
          <ac:spMkLst>
            <pc:docMk/>
            <pc:sldMk cId="2744657230" sldId="279"/>
            <ac:spMk id="2" creationId="{C65EE8F8-148F-B99E-40FA-43CE497387F7}"/>
          </ac:spMkLst>
        </pc:spChg>
        <pc:spChg chg="mod">
          <ac:chgData name="Kelly Davis" userId="S::kelly.davis@connahsquayhs.org.uk::096ba659-84af-4938-bb69-cbee8d6cfa26" providerId="AD" clId="Web-{06FCC9C9-B1FC-C429-C3DD-8ED856B64E2C}" dt="2024-05-28T10:01:49.215" v="17" actId="20577"/>
          <ac:spMkLst>
            <pc:docMk/>
            <pc:sldMk cId="2744657230" sldId="279"/>
            <ac:spMk id="4" creationId="{74C831F6-864D-BABA-AF92-E2DAAB3A976C}"/>
          </ac:spMkLst>
        </pc:spChg>
        <pc:spChg chg="mod">
          <ac:chgData name="Kelly Davis" userId="S::kelly.davis@connahsquayhs.org.uk::096ba659-84af-4938-bb69-cbee8d6cfa26" providerId="AD" clId="Web-{06FCC9C9-B1FC-C429-C3DD-8ED856B64E2C}" dt="2024-05-28T10:01:56.512" v="19" actId="20577"/>
          <ac:spMkLst>
            <pc:docMk/>
            <pc:sldMk cId="2744657230" sldId="279"/>
            <ac:spMk id="6" creationId="{BBFAC2B0-088A-A742-E984-08816EB2A534}"/>
          </ac:spMkLst>
        </pc:spChg>
        <pc:spChg chg="mod">
          <ac:chgData name="Kelly Davis" userId="S::kelly.davis@connahsquayhs.org.uk::096ba659-84af-4938-bb69-cbee8d6cfa26" providerId="AD" clId="Web-{06FCC9C9-B1FC-C429-C3DD-8ED856B64E2C}" dt="2024-05-28T10:02:03.216" v="21" actId="20577"/>
          <ac:spMkLst>
            <pc:docMk/>
            <pc:sldMk cId="2744657230" sldId="279"/>
            <ac:spMk id="9" creationId="{FAC0EE1F-6170-8836-2429-E17EDAC6A750}"/>
          </ac:spMkLst>
        </pc:spChg>
        <pc:spChg chg="mod">
          <ac:chgData name="Kelly Davis" userId="S::kelly.davis@connahsquayhs.org.uk::096ba659-84af-4938-bb69-cbee8d6cfa26" providerId="AD" clId="Web-{06FCC9C9-B1FC-C429-C3DD-8ED856B64E2C}" dt="2024-05-28T10:02:11.028" v="23" actId="20577"/>
          <ac:spMkLst>
            <pc:docMk/>
            <pc:sldMk cId="2744657230" sldId="279"/>
            <ac:spMk id="11" creationId="{BE434E36-C7AA-5216-328F-AB4594226D84}"/>
          </ac:spMkLst>
        </pc:spChg>
        <pc:spChg chg="mod">
          <ac:chgData name="Kelly Davis" userId="S::kelly.davis@connahsquayhs.org.uk::096ba659-84af-4938-bb69-cbee8d6cfa26" providerId="AD" clId="Web-{06FCC9C9-B1FC-C429-C3DD-8ED856B64E2C}" dt="2024-05-28T10:02:21.638" v="26" actId="20577"/>
          <ac:spMkLst>
            <pc:docMk/>
            <pc:sldMk cId="2744657230" sldId="279"/>
            <ac:spMk id="13" creationId="{12040E28-C6F5-B532-A029-B5A6A5E6B1EC}"/>
          </ac:spMkLst>
        </pc:spChg>
      </pc:sldChg>
      <pc:sldChg chg="modSp">
        <pc:chgData name="Kelly Davis" userId="S::kelly.davis@connahsquayhs.org.uk::096ba659-84af-4938-bb69-cbee8d6cfa26" providerId="AD" clId="Web-{06FCC9C9-B1FC-C429-C3DD-8ED856B64E2C}" dt="2024-05-28T10:00:49.322" v="11" actId="20577"/>
        <pc:sldMkLst>
          <pc:docMk/>
          <pc:sldMk cId="2458432041" sldId="280"/>
        </pc:sldMkLst>
        <pc:spChg chg="mod">
          <ac:chgData name="Kelly Davis" userId="S::kelly.davis@connahsquayhs.org.uk::096ba659-84af-4938-bb69-cbee8d6cfa26" providerId="AD" clId="Web-{06FCC9C9-B1FC-C429-C3DD-8ED856B64E2C}" dt="2024-05-28T10:00:49.322" v="11" actId="20577"/>
          <ac:spMkLst>
            <pc:docMk/>
            <pc:sldMk cId="2458432041" sldId="280"/>
            <ac:spMk id="4" creationId="{66E28811-6CF4-4835-F7D4-91B453BC0A64}"/>
          </ac:spMkLst>
        </pc:spChg>
        <pc:spChg chg="mod">
          <ac:chgData name="Kelly Davis" userId="S::kelly.davis@connahsquayhs.org.uk::096ba659-84af-4938-bb69-cbee8d6cfa26" providerId="AD" clId="Web-{06FCC9C9-B1FC-C429-C3DD-8ED856B64E2C}" dt="2024-05-28T10:00:46.947" v="10" actId="20577"/>
          <ac:spMkLst>
            <pc:docMk/>
            <pc:sldMk cId="2458432041" sldId="280"/>
            <ac:spMk id="8" creationId="{97EB6683-88F8-01FA-20AA-E88062DEF1CC}"/>
          </ac:spMkLst>
        </pc:spChg>
      </pc:sldChg>
      <pc:sldChg chg="addSp delSp modSp">
        <pc:chgData name="Kelly Davis" userId="S::kelly.davis@connahsquayhs.org.uk::096ba659-84af-4938-bb69-cbee8d6cfa26" providerId="AD" clId="Web-{06FCC9C9-B1FC-C429-C3DD-8ED856B64E2C}" dt="2024-05-28T10:01:25.230" v="13"/>
        <pc:sldMkLst>
          <pc:docMk/>
          <pc:sldMk cId="3785915959" sldId="282"/>
        </pc:sldMkLst>
        <pc:picChg chg="add mod">
          <ac:chgData name="Kelly Davis" userId="S::kelly.davis@connahsquayhs.org.uk::096ba659-84af-4938-bb69-cbee8d6cfa26" providerId="AD" clId="Web-{06FCC9C9-B1FC-C429-C3DD-8ED856B64E2C}" dt="2024-05-28T10:01:25.230" v="13"/>
          <ac:picMkLst>
            <pc:docMk/>
            <pc:sldMk cId="3785915959" sldId="282"/>
            <ac:picMk id="9" creationId="{ABFCA42A-5C51-4FB7-3138-0F516F450F4A}"/>
          </ac:picMkLst>
        </pc:picChg>
        <pc:picChg chg="del">
          <ac:chgData name="Kelly Davis" userId="S::kelly.davis@connahsquayhs.org.uk::096ba659-84af-4938-bb69-cbee8d6cfa26" providerId="AD" clId="Web-{06FCC9C9-B1FC-C429-C3DD-8ED856B64E2C}" dt="2024-05-28T10:01:23.011" v="12"/>
          <ac:picMkLst>
            <pc:docMk/>
            <pc:sldMk cId="3785915959" sldId="282"/>
            <ac:picMk id="10" creationId="{0FD89B21-1C79-F882-157C-4EC9733EE0E2}"/>
          </ac:picMkLst>
        </pc:picChg>
      </pc:sldChg>
      <pc:sldChg chg="modSp">
        <pc:chgData name="Kelly Davis" userId="S::kelly.davis@connahsquayhs.org.uk::096ba659-84af-4938-bb69-cbee8d6cfa26" providerId="AD" clId="Web-{06FCC9C9-B1FC-C429-C3DD-8ED856B64E2C}" dt="2024-05-28T10:00:27.087" v="7" actId="20577"/>
        <pc:sldMkLst>
          <pc:docMk/>
          <pc:sldMk cId="2784821086" sldId="288"/>
        </pc:sldMkLst>
        <pc:spChg chg="mod">
          <ac:chgData name="Kelly Davis" userId="S::kelly.davis@connahsquayhs.org.uk::096ba659-84af-4938-bb69-cbee8d6cfa26" providerId="AD" clId="Web-{06FCC9C9-B1FC-C429-C3DD-8ED856B64E2C}" dt="2024-05-28T10:00:27.087" v="7" actId="20577"/>
          <ac:spMkLst>
            <pc:docMk/>
            <pc:sldMk cId="2784821086" sldId="288"/>
            <ac:spMk id="4" creationId="{00000000-0000-0000-0000-000000000000}"/>
          </ac:spMkLst>
        </pc:spChg>
      </pc:sldChg>
    </pc:docChg>
  </pc:docChgLst>
  <pc:docChgLst>
    <pc:chgData name="Carwyn Moller" userId="S::carwyn.moller@connahsquayhs.org.uk::6f00aff6-d581-4e2e-9048-f9f04f469276" providerId="AD" clId="Web-{2CA3396C-3636-41A7-6E62-5BBACCC6F357}"/>
    <pc:docChg chg="modSld">
      <pc:chgData name="Carwyn Moller" userId="S::carwyn.moller@connahsquayhs.org.uk::6f00aff6-d581-4e2e-9048-f9f04f469276" providerId="AD" clId="Web-{2CA3396C-3636-41A7-6E62-5BBACCC6F357}" dt="2024-06-19T14:14:41.745" v="309" actId="20577"/>
      <pc:docMkLst>
        <pc:docMk/>
      </pc:docMkLst>
      <pc:sldChg chg="modSp">
        <pc:chgData name="Carwyn Moller" userId="S::carwyn.moller@connahsquayhs.org.uk::6f00aff6-d581-4e2e-9048-f9f04f469276" providerId="AD" clId="Web-{2CA3396C-3636-41A7-6E62-5BBACCC6F357}" dt="2024-06-19T13:52:56.554" v="0"/>
        <pc:sldMkLst>
          <pc:docMk/>
          <pc:sldMk cId="1981651252" sldId="278"/>
        </pc:sldMkLst>
        <pc:spChg chg="mod">
          <ac:chgData name="Carwyn Moller" userId="S::carwyn.moller@connahsquayhs.org.uk::6f00aff6-d581-4e2e-9048-f9f04f469276" providerId="AD" clId="Web-{2CA3396C-3636-41A7-6E62-5BBACCC6F357}" dt="2024-06-19T13:52:56.554" v="0"/>
          <ac:spMkLst>
            <pc:docMk/>
            <pc:sldMk cId="1981651252" sldId="278"/>
            <ac:spMk id="7" creationId="{2E5624FB-155B-4395-46B6-A4D8F5D58C9A}"/>
          </ac:spMkLst>
        </pc:spChg>
      </pc:sldChg>
      <pc:sldChg chg="addSp delSp modSp">
        <pc:chgData name="Carwyn Moller" userId="S::carwyn.moller@connahsquayhs.org.uk::6f00aff6-d581-4e2e-9048-f9f04f469276" providerId="AD" clId="Web-{2CA3396C-3636-41A7-6E62-5BBACCC6F357}" dt="2024-06-19T14:14:41.745" v="309" actId="20577"/>
        <pc:sldMkLst>
          <pc:docMk/>
          <pc:sldMk cId="632769890" sldId="284"/>
        </pc:sldMkLst>
        <pc:spChg chg="mod">
          <ac:chgData name="Carwyn Moller" userId="S::carwyn.moller@connahsquayhs.org.uk::6f00aff6-d581-4e2e-9048-f9f04f469276" providerId="AD" clId="Web-{2CA3396C-3636-41A7-6E62-5BBACCC6F357}" dt="2024-06-19T13:57:50.635" v="90" actId="20577"/>
          <ac:spMkLst>
            <pc:docMk/>
            <pc:sldMk cId="632769890" sldId="284"/>
            <ac:spMk id="2" creationId="{7E6C883F-1227-F311-38A5-B4E17D09B7AB}"/>
          </ac:spMkLst>
        </pc:spChg>
        <pc:spChg chg="mod">
          <ac:chgData name="Carwyn Moller" userId="S::carwyn.moller@connahsquayhs.org.uk::6f00aff6-d581-4e2e-9048-f9f04f469276" providerId="AD" clId="Web-{2CA3396C-3636-41A7-6E62-5BBACCC6F357}" dt="2024-06-19T14:06:39.043" v="132" actId="20577"/>
          <ac:spMkLst>
            <pc:docMk/>
            <pc:sldMk cId="632769890" sldId="284"/>
            <ac:spMk id="4" creationId="{235860F6-C416-1E2E-120E-314D539F4A7E}"/>
          </ac:spMkLst>
        </pc:spChg>
        <pc:spChg chg="mod">
          <ac:chgData name="Carwyn Moller" userId="S::carwyn.moller@connahsquayhs.org.uk::6f00aff6-d581-4e2e-9048-f9f04f469276" providerId="AD" clId="Web-{2CA3396C-3636-41A7-6E62-5BBACCC6F357}" dt="2024-06-19T14:09:03.739" v="200" actId="20577"/>
          <ac:spMkLst>
            <pc:docMk/>
            <pc:sldMk cId="632769890" sldId="284"/>
            <ac:spMk id="9" creationId="{E5C5155A-67AA-9F8F-5734-B567AC294D97}"/>
          </ac:spMkLst>
        </pc:spChg>
        <pc:spChg chg="mod">
          <ac:chgData name="Carwyn Moller" userId="S::carwyn.moller@connahsquayhs.org.uk::6f00aff6-d581-4e2e-9048-f9f04f469276" providerId="AD" clId="Web-{2CA3396C-3636-41A7-6E62-5BBACCC6F357}" dt="2024-06-19T14:14:41.745" v="309" actId="20577"/>
          <ac:spMkLst>
            <pc:docMk/>
            <pc:sldMk cId="632769890" sldId="284"/>
            <ac:spMk id="10" creationId="{59B49D29-3501-5F1D-BF03-49B083B72B1A}"/>
          </ac:spMkLst>
        </pc:spChg>
        <pc:spChg chg="mod">
          <ac:chgData name="Carwyn Moller" userId="S::carwyn.moller@connahsquayhs.org.uk::6f00aff6-d581-4e2e-9048-f9f04f469276" providerId="AD" clId="Web-{2CA3396C-3636-41A7-6E62-5BBACCC6F357}" dt="2024-06-19T14:13:36.819" v="303" actId="20577"/>
          <ac:spMkLst>
            <pc:docMk/>
            <pc:sldMk cId="632769890" sldId="284"/>
            <ac:spMk id="11" creationId="{73CA8E55-50A9-4198-412B-A239F349004B}"/>
          </ac:spMkLst>
        </pc:spChg>
        <pc:graphicFrameChg chg="add del mod">
          <ac:chgData name="Carwyn Moller" userId="S::carwyn.moller@connahsquayhs.org.uk::6f00aff6-d581-4e2e-9048-f9f04f469276" providerId="AD" clId="Web-{2CA3396C-3636-41A7-6E62-5BBACCC6F357}" dt="2024-06-19T14:00:50.568" v="95"/>
          <ac:graphicFrameMkLst>
            <pc:docMk/>
            <pc:sldMk cId="632769890" sldId="284"/>
            <ac:graphicFrameMk id="13" creationId="{9F40BDA6-A62F-AA4A-8F3C-493CD1F17AAC}"/>
          </ac:graphicFrameMkLst>
        </pc:graphicFrameChg>
      </pc:sldChg>
    </pc:docChg>
  </pc:docChgLst>
  <pc:docChgLst>
    <pc:chgData name="Carwyn Moller" userId="S::carwyn.moller@connahsquayhs.org.uk::6f00aff6-d581-4e2e-9048-f9f04f469276" providerId="AD" clId="Web-{FB714BF4-9D21-9A85-C5FE-6F3D7072B4E2}"/>
    <pc:docChg chg="modSld">
      <pc:chgData name="Carwyn Moller" userId="S::carwyn.moller@connahsquayhs.org.uk::6f00aff6-d581-4e2e-9048-f9f04f469276" providerId="AD" clId="Web-{FB714BF4-9D21-9A85-C5FE-6F3D7072B4E2}" dt="2024-06-20T08:11:47.194" v="0" actId="20577"/>
      <pc:docMkLst>
        <pc:docMk/>
      </pc:docMkLst>
      <pc:sldChg chg="modSp">
        <pc:chgData name="Carwyn Moller" userId="S::carwyn.moller@connahsquayhs.org.uk::6f00aff6-d581-4e2e-9048-f9f04f469276" providerId="AD" clId="Web-{FB714BF4-9D21-9A85-C5FE-6F3D7072B4E2}" dt="2024-06-20T08:11:47.194" v="0" actId="20577"/>
        <pc:sldMkLst>
          <pc:docMk/>
          <pc:sldMk cId="1981651252" sldId="278"/>
        </pc:sldMkLst>
        <pc:spChg chg="mod">
          <ac:chgData name="Carwyn Moller" userId="S::carwyn.moller@connahsquayhs.org.uk::6f00aff6-d581-4e2e-9048-f9f04f469276" providerId="AD" clId="Web-{FB714BF4-9D21-9A85-C5FE-6F3D7072B4E2}" dt="2024-06-20T08:11:47.194" v="0" actId="20577"/>
          <ac:spMkLst>
            <pc:docMk/>
            <pc:sldMk cId="1981651252" sldId="278"/>
            <ac:spMk id="7" creationId="{2E5624FB-155B-4395-46B6-A4D8F5D58C9A}"/>
          </ac:spMkLst>
        </pc:spChg>
      </pc:sldChg>
    </pc:docChg>
  </pc:docChgLst>
  <pc:docChgLst>
    <pc:chgData name="Kelly Davis" userId="S::kelly.davis@connahsquayhs.org.uk::096ba659-84af-4938-bb69-cbee8d6cfa26" providerId="AD" clId="Web-{08C1B043-FFA8-AB8A-781F-151FB1971955}"/>
    <pc:docChg chg="modSld">
      <pc:chgData name="Kelly Davis" userId="S::kelly.davis@connahsquayhs.org.uk::096ba659-84af-4938-bb69-cbee8d6cfa26" providerId="AD" clId="Web-{08C1B043-FFA8-AB8A-781F-151FB1971955}" dt="2024-05-28T09:50:40.142" v="57" actId="20577"/>
      <pc:docMkLst>
        <pc:docMk/>
      </pc:docMkLst>
      <pc:sldChg chg="modSp">
        <pc:chgData name="Kelly Davis" userId="S::kelly.davis@connahsquayhs.org.uk::096ba659-84af-4938-bb69-cbee8d6cfa26" providerId="AD" clId="Web-{08C1B043-FFA8-AB8A-781F-151FB1971955}" dt="2024-05-28T09:50:40.142" v="57" actId="20577"/>
        <pc:sldMkLst>
          <pc:docMk/>
          <pc:sldMk cId="1981651252" sldId="278"/>
        </pc:sldMkLst>
        <pc:spChg chg="mod">
          <ac:chgData name="Kelly Davis" userId="S::kelly.davis@connahsquayhs.org.uk::096ba659-84af-4938-bb69-cbee8d6cfa26" providerId="AD" clId="Web-{08C1B043-FFA8-AB8A-781F-151FB1971955}" dt="2024-05-28T09:49:48.685" v="43" actId="20577"/>
          <ac:spMkLst>
            <pc:docMk/>
            <pc:sldMk cId="1981651252" sldId="278"/>
            <ac:spMk id="2" creationId="{B77F1C2E-7359-4E67-E2F1-060331D23AB7}"/>
          </ac:spMkLst>
        </pc:spChg>
        <pc:spChg chg="mod">
          <ac:chgData name="Kelly Davis" userId="S::kelly.davis@connahsquayhs.org.uk::096ba659-84af-4938-bb69-cbee8d6cfa26" providerId="AD" clId="Web-{08C1B043-FFA8-AB8A-781F-151FB1971955}" dt="2024-05-28T09:50:17" v="52" actId="20577"/>
          <ac:spMkLst>
            <pc:docMk/>
            <pc:sldMk cId="1981651252" sldId="278"/>
            <ac:spMk id="4" creationId="{DF4B6647-26ED-AE4F-C7C6-F118FCC94D72}"/>
          </ac:spMkLst>
        </pc:spChg>
        <pc:spChg chg="mod">
          <ac:chgData name="Kelly Davis" userId="S::kelly.davis@connahsquayhs.org.uk::096ba659-84af-4938-bb69-cbee8d6cfa26" providerId="AD" clId="Web-{08C1B043-FFA8-AB8A-781F-151FB1971955}" dt="2024-05-28T09:50:40.142" v="57" actId="20577"/>
          <ac:spMkLst>
            <pc:docMk/>
            <pc:sldMk cId="1981651252" sldId="278"/>
            <ac:spMk id="7" creationId="{2E5624FB-155B-4395-46B6-A4D8F5D58C9A}"/>
          </ac:spMkLst>
        </pc:spChg>
        <pc:spChg chg="mod">
          <ac:chgData name="Kelly Davis" userId="S::kelly.davis@connahsquayhs.org.uk::096ba659-84af-4938-bb69-cbee8d6cfa26" providerId="AD" clId="Web-{08C1B043-FFA8-AB8A-781F-151FB1971955}" dt="2024-05-28T09:50:20.172" v="55" actId="20577"/>
          <ac:spMkLst>
            <pc:docMk/>
            <pc:sldMk cId="1981651252" sldId="278"/>
            <ac:spMk id="8" creationId="{D9F63377-DD1C-4BBD-5D28-6BF14622536D}"/>
          </ac:spMkLst>
        </pc:spChg>
      </pc:sldChg>
      <pc:sldChg chg="modSp">
        <pc:chgData name="Kelly Davis" userId="S::kelly.davis@connahsquayhs.org.uk::096ba659-84af-4938-bb69-cbee8d6cfa26" providerId="AD" clId="Web-{08C1B043-FFA8-AB8A-781F-151FB1971955}" dt="2024-05-28T09:49:05.417" v="41" actId="20577"/>
        <pc:sldMkLst>
          <pc:docMk/>
          <pc:sldMk cId="2744657230" sldId="279"/>
        </pc:sldMkLst>
        <pc:spChg chg="mod">
          <ac:chgData name="Kelly Davis" userId="S::kelly.davis@connahsquayhs.org.uk::096ba659-84af-4938-bb69-cbee8d6cfa26" providerId="AD" clId="Web-{08C1B043-FFA8-AB8A-781F-151FB1971955}" dt="2024-05-28T09:47:42.773" v="32" actId="20577"/>
          <ac:spMkLst>
            <pc:docMk/>
            <pc:sldMk cId="2744657230" sldId="279"/>
            <ac:spMk id="2" creationId="{C65EE8F8-148F-B99E-40FA-43CE497387F7}"/>
          </ac:spMkLst>
        </pc:spChg>
        <pc:spChg chg="mod">
          <ac:chgData name="Kelly Davis" userId="S::kelly.davis@connahsquayhs.org.uk::096ba659-84af-4938-bb69-cbee8d6cfa26" providerId="AD" clId="Web-{08C1B043-FFA8-AB8A-781F-151FB1971955}" dt="2024-05-28T09:47:49.664" v="34" actId="20577"/>
          <ac:spMkLst>
            <pc:docMk/>
            <pc:sldMk cId="2744657230" sldId="279"/>
            <ac:spMk id="4" creationId="{74C831F6-864D-BABA-AF92-E2DAAB3A976C}"/>
          </ac:spMkLst>
        </pc:spChg>
        <pc:spChg chg="mod">
          <ac:chgData name="Kelly Davis" userId="S::kelly.davis@connahsquayhs.org.uk::096ba659-84af-4938-bb69-cbee8d6cfa26" providerId="AD" clId="Web-{08C1B043-FFA8-AB8A-781F-151FB1971955}" dt="2024-05-28T09:47:56.805" v="36" actId="20577"/>
          <ac:spMkLst>
            <pc:docMk/>
            <pc:sldMk cId="2744657230" sldId="279"/>
            <ac:spMk id="6" creationId="{BBFAC2B0-088A-A742-E984-08816EB2A534}"/>
          </ac:spMkLst>
        </pc:spChg>
        <pc:spChg chg="mod">
          <ac:chgData name="Kelly Davis" userId="S::kelly.davis@connahsquayhs.org.uk::096ba659-84af-4938-bb69-cbee8d6cfa26" providerId="AD" clId="Web-{08C1B043-FFA8-AB8A-781F-151FB1971955}" dt="2024-05-28T09:47:59.539" v="37" actId="20577"/>
          <ac:spMkLst>
            <pc:docMk/>
            <pc:sldMk cId="2744657230" sldId="279"/>
            <ac:spMk id="9" creationId="{FAC0EE1F-6170-8836-2429-E17EDAC6A750}"/>
          </ac:spMkLst>
        </pc:spChg>
        <pc:spChg chg="mod">
          <ac:chgData name="Kelly Davis" userId="S::kelly.davis@connahsquayhs.org.uk::096ba659-84af-4938-bb69-cbee8d6cfa26" providerId="AD" clId="Web-{08C1B043-FFA8-AB8A-781F-151FB1971955}" dt="2024-05-28T09:48:13.321" v="39" actId="20577"/>
          <ac:spMkLst>
            <pc:docMk/>
            <pc:sldMk cId="2744657230" sldId="279"/>
            <ac:spMk id="11" creationId="{BE434E36-C7AA-5216-328F-AB4594226D84}"/>
          </ac:spMkLst>
        </pc:spChg>
        <pc:spChg chg="mod">
          <ac:chgData name="Kelly Davis" userId="S::kelly.davis@connahsquayhs.org.uk::096ba659-84af-4938-bb69-cbee8d6cfa26" providerId="AD" clId="Web-{08C1B043-FFA8-AB8A-781F-151FB1971955}" dt="2024-05-28T09:49:05.417" v="41" actId="20577"/>
          <ac:spMkLst>
            <pc:docMk/>
            <pc:sldMk cId="2744657230" sldId="279"/>
            <ac:spMk id="13" creationId="{12040E28-C6F5-B532-A029-B5A6A5E6B1EC}"/>
          </ac:spMkLst>
        </pc:spChg>
      </pc:sldChg>
      <pc:sldChg chg="addSp modSp">
        <pc:chgData name="Kelly Davis" userId="S::kelly.davis@connahsquayhs.org.uk::096ba659-84af-4938-bb69-cbee8d6cfa26" providerId="AD" clId="Web-{08C1B043-FFA8-AB8A-781F-151FB1971955}" dt="2024-05-28T09:49:18.042" v="42"/>
        <pc:sldMkLst>
          <pc:docMk/>
          <pc:sldMk cId="3785915959" sldId="282"/>
        </pc:sldMkLst>
        <pc:picChg chg="add mod">
          <ac:chgData name="Kelly Davis" userId="S::kelly.davis@connahsquayhs.org.uk::096ba659-84af-4938-bb69-cbee8d6cfa26" providerId="AD" clId="Web-{08C1B043-FFA8-AB8A-781F-151FB1971955}" dt="2024-05-28T09:49:18.042" v="42"/>
          <ac:picMkLst>
            <pc:docMk/>
            <pc:sldMk cId="3785915959" sldId="282"/>
            <ac:picMk id="9" creationId="{EDD6E833-AC67-F70F-D149-2C01F49D7D04}"/>
          </ac:picMkLst>
        </pc:picChg>
      </pc:sldChg>
      <pc:sldChg chg="modSp">
        <pc:chgData name="Kelly Davis" userId="S::kelly.davis@connahsquayhs.org.uk::096ba659-84af-4938-bb69-cbee8d6cfa26" providerId="AD" clId="Web-{08C1B043-FFA8-AB8A-781F-151FB1971955}" dt="2024-05-28T09:47:33.257" v="30" actId="20577"/>
        <pc:sldMkLst>
          <pc:docMk/>
          <pc:sldMk cId="632769890" sldId="284"/>
        </pc:sldMkLst>
        <pc:spChg chg="mod">
          <ac:chgData name="Kelly Davis" userId="S::kelly.davis@connahsquayhs.org.uk::096ba659-84af-4938-bb69-cbee8d6cfa26" providerId="AD" clId="Web-{08C1B043-FFA8-AB8A-781F-151FB1971955}" dt="2024-05-28T09:46:48.989" v="19" actId="20577"/>
          <ac:spMkLst>
            <pc:docMk/>
            <pc:sldMk cId="632769890" sldId="284"/>
            <ac:spMk id="2" creationId="{7E6C883F-1227-F311-38A5-B4E17D09B7AB}"/>
          </ac:spMkLst>
        </pc:spChg>
        <pc:spChg chg="mod">
          <ac:chgData name="Kelly Davis" userId="S::kelly.davis@connahsquayhs.org.uk::096ba659-84af-4938-bb69-cbee8d6cfa26" providerId="AD" clId="Web-{08C1B043-FFA8-AB8A-781F-151FB1971955}" dt="2024-05-28T09:46:56.833" v="21" actId="20577"/>
          <ac:spMkLst>
            <pc:docMk/>
            <pc:sldMk cId="632769890" sldId="284"/>
            <ac:spMk id="4" creationId="{235860F6-C416-1E2E-120E-314D539F4A7E}"/>
          </ac:spMkLst>
        </pc:spChg>
        <pc:spChg chg="mod">
          <ac:chgData name="Kelly Davis" userId="S::kelly.davis@connahsquayhs.org.uk::096ba659-84af-4938-bb69-cbee8d6cfa26" providerId="AD" clId="Web-{08C1B043-FFA8-AB8A-781F-151FB1971955}" dt="2024-05-28T09:47:08.631" v="26" actId="20577"/>
          <ac:spMkLst>
            <pc:docMk/>
            <pc:sldMk cId="632769890" sldId="284"/>
            <ac:spMk id="9" creationId="{E5C5155A-67AA-9F8F-5734-B567AC294D97}"/>
          </ac:spMkLst>
        </pc:spChg>
        <pc:spChg chg="mod">
          <ac:chgData name="Kelly Davis" userId="S::kelly.davis@connahsquayhs.org.uk::096ba659-84af-4938-bb69-cbee8d6cfa26" providerId="AD" clId="Web-{08C1B043-FFA8-AB8A-781F-151FB1971955}" dt="2024-05-28T09:47:33.257" v="30" actId="20577"/>
          <ac:spMkLst>
            <pc:docMk/>
            <pc:sldMk cId="632769890" sldId="284"/>
            <ac:spMk id="10" creationId="{59B49D29-3501-5F1D-BF03-49B083B72B1A}"/>
          </ac:spMkLst>
        </pc:spChg>
        <pc:spChg chg="mod">
          <ac:chgData name="Kelly Davis" userId="S::kelly.davis@connahsquayhs.org.uk::096ba659-84af-4938-bb69-cbee8d6cfa26" providerId="AD" clId="Web-{08C1B043-FFA8-AB8A-781F-151FB1971955}" dt="2024-05-28T09:47:15.881" v="28" actId="20577"/>
          <ac:spMkLst>
            <pc:docMk/>
            <pc:sldMk cId="632769890" sldId="284"/>
            <ac:spMk id="11" creationId="{73CA8E55-50A9-4198-412B-A239F349004B}"/>
          </ac:spMkLst>
        </pc:spChg>
      </pc:sldChg>
      <pc:sldChg chg="modSp">
        <pc:chgData name="Kelly Davis" userId="S::kelly.davis@connahsquayhs.org.uk::096ba659-84af-4938-bb69-cbee8d6cfa26" providerId="AD" clId="Web-{08C1B043-FFA8-AB8A-781F-151FB1971955}" dt="2024-05-28T09:46:09.988" v="17" actId="20577"/>
        <pc:sldMkLst>
          <pc:docMk/>
          <pc:sldMk cId="2784821086" sldId="288"/>
        </pc:sldMkLst>
        <pc:spChg chg="mod">
          <ac:chgData name="Kelly Davis" userId="S::kelly.davis@connahsquayhs.org.uk::096ba659-84af-4938-bb69-cbee8d6cfa26" providerId="AD" clId="Web-{08C1B043-FFA8-AB8A-781F-151FB1971955}" dt="2024-05-28T09:46:09.988" v="17" actId="20577"/>
          <ac:spMkLst>
            <pc:docMk/>
            <pc:sldMk cId="2784821086" sldId="288"/>
            <ac:spMk id="4" creationId="{00000000-0000-0000-0000-000000000000}"/>
          </ac:spMkLst>
        </pc:spChg>
      </pc:sldChg>
    </pc:docChg>
  </pc:docChgLst>
  <pc:docChgLst>
    <pc:chgData name="Kelly Davis" userId="S::kelly.davis@connahsquayhs.org.uk::096ba659-84af-4938-bb69-cbee8d6cfa26" providerId="AD" clId="Web-{8FC8DC09-634A-B3E1-8AD5-DEB077563D44}"/>
    <pc:docChg chg="modSld">
      <pc:chgData name="Kelly Davis" userId="S::kelly.davis@connahsquayhs.org.uk::096ba659-84af-4938-bb69-cbee8d6cfa26" providerId="AD" clId="Web-{8FC8DC09-634A-B3E1-8AD5-DEB077563D44}" dt="2024-05-28T09:58:59.237" v="44" actId="20577"/>
      <pc:docMkLst>
        <pc:docMk/>
      </pc:docMkLst>
      <pc:sldChg chg="modSp">
        <pc:chgData name="Kelly Davis" userId="S::kelly.davis@connahsquayhs.org.uk::096ba659-84af-4938-bb69-cbee8d6cfa26" providerId="AD" clId="Web-{8FC8DC09-634A-B3E1-8AD5-DEB077563D44}" dt="2024-05-28T09:58:59.237" v="44" actId="20577"/>
        <pc:sldMkLst>
          <pc:docMk/>
          <pc:sldMk cId="1981651252" sldId="278"/>
        </pc:sldMkLst>
        <pc:spChg chg="mod">
          <ac:chgData name="Kelly Davis" userId="S::kelly.davis@connahsquayhs.org.uk::096ba659-84af-4938-bb69-cbee8d6cfa26" providerId="AD" clId="Web-{8FC8DC09-634A-B3E1-8AD5-DEB077563D44}" dt="2024-05-28T09:58:38.252" v="29" actId="20577"/>
          <ac:spMkLst>
            <pc:docMk/>
            <pc:sldMk cId="1981651252" sldId="278"/>
            <ac:spMk id="2" creationId="{B77F1C2E-7359-4E67-E2F1-060331D23AB7}"/>
          </ac:spMkLst>
        </pc:spChg>
        <pc:spChg chg="mod">
          <ac:chgData name="Kelly Davis" userId="S::kelly.davis@connahsquayhs.org.uk::096ba659-84af-4938-bb69-cbee8d6cfa26" providerId="AD" clId="Web-{8FC8DC09-634A-B3E1-8AD5-DEB077563D44}" dt="2024-05-28T09:58:56.784" v="43" actId="20577"/>
          <ac:spMkLst>
            <pc:docMk/>
            <pc:sldMk cId="1981651252" sldId="278"/>
            <ac:spMk id="4" creationId="{DF4B6647-26ED-AE4F-C7C6-F118FCC94D72}"/>
          </ac:spMkLst>
        </pc:spChg>
        <pc:spChg chg="mod">
          <ac:chgData name="Kelly Davis" userId="S::kelly.davis@connahsquayhs.org.uk::096ba659-84af-4938-bb69-cbee8d6cfa26" providerId="AD" clId="Web-{8FC8DC09-634A-B3E1-8AD5-DEB077563D44}" dt="2024-05-28T09:58:59.237" v="44" actId="20577"/>
          <ac:spMkLst>
            <pc:docMk/>
            <pc:sldMk cId="1981651252" sldId="278"/>
            <ac:spMk id="8" creationId="{D9F63377-DD1C-4BBD-5D28-6BF14622536D}"/>
          </ac:spMkLst>
        </pc:spChg>
      </pc:sldChg>
      <pc:sldChg chg="modSp">
        <pc:chgData name="Kelly Davis" userId="S::kelly.davis@connahsquayhs.org.uk::096ba659-84af-4938-bb69-cbee8d6cfa26" providerId="AD" clId="Web-{8FC8DC09-634A-B3E1-8AD5-DEB077563D44}" dt="2024-05-28T09:58:29.877" v="26" actId="20577"/>
        <pc:sldMkLst>
          <pc:docMk/>
          <pc:sldMk cId="2744657230" sldId="279"/>
        </pc:sldMkLst>
        <pc:spChg chg="mod">
          <ac:chgData name="Kelly Davis" userId="S::kelly.davis@connahsquayhs.org.uk::096ba659-84af-4938-bb69-cbee8d6cfa26" providerId="AD" clId="Web-{8FC8DC09-634A-B3E1-8AD5-DEB077563D44}" dt="2024-05-28T09:57:29.297" v="18" actId="20577"/>
          <ac:spMkLst>
            <pc:docMk/>
            <pc:sldMk cId="2744657230" sldId="279"/>
            <ac:spMk id="2" creationId="{C65EE8F8-148F-B99E-40FA-43CE497387F7}"/>
          </ac:spMkLst>
        </pc:spChg>
        <pc:spChg chg="mod">
          <ac:chgData name="Kelly Davis" userId="S::kelly.davis@connahsquayhs.org.uk::096ba659-84af-4938-bb69-cbee8d6cfa26" providerId="AD" clId="Web-{8FC8DC09-634A-B3E1-8AD5-DEB077563D44}" dt="2024-05-28T09:57:38.001" v="20" actId="20577"/>
          <ac:spMkLst>
            <pc:docMk/>
            <pc:sldMk cId="2744657230" sldId="279"/>
            <ac:spMk id="4" creationId="{74C831F6-864D-BABA-AF92-E2DAAB3A976C}"/>
          </ac:spMkLst>
        </pc:spChg>
        <pc:spChg chg="mod">
          <ac:chgData name="Kelly Davis" userId="S::kelly.davis@connahsquayhs.org.uk::096ba659-84af-4938-bb69-cbee8d6cfa26" providerId="AD" clId="Web-{8FC8DC09-634A-B3E1-8AD5-DEB077563D44}" dt="2024-05-28T09:57:40.907" v="21" actId="20577"/>
          <ac:spMkLst>
            <pc:docMk/>
            <pc:sldMk cId="2744657230" sldId="279"/>
            <ac:spMk id="6" creationId="{BBFAC2B0-088A-A742-E984-08816EB2A534}"/>
          </ac:spMkLst>
        </pc:spChg>
        <pc:spChg chg="mod">
          <ac:chgData name="Kelly Davis" userId="S::kelly.davis@connahsquayhs.org.uk::096ba659-84af-4938-bb69-cbee8d6cfa26" providerId="AD" clId="Web-{8FC8DC09-634A-B3E1-8AD5-DEB077563D44}" dt="2024-05-28T09:57:51.892" v="22" actId="20577"/>
          <ac:spMkLst>
            <pc:docMk/>
            <pc:sldMk cId="2744657230" sldId="279"/>
            <ac:spMk id="9" creationId="{FAC0EE1F-6170-8836-2429-E17EDAC6A750}"/>
          </ac:spMkLst>
        </pc:spChg>
        <pc:spChg chg="mod">
          <ac:chgData name="Kelly Davis" userId="S::kelly.davis@connahsquayhs.org.uk::096ba659-84af-4938-bb69-cbee8d6cfa26" providerId="AD" clId="Web-{8FC8DC09-634A-B3E1-8AD5-DEB077563D44}" dt="2024-05-28T09:58:07.642" v="24" actId="20577"/>
          <ac:spMkLst>
            <pc:docMk/>
            <pc:sldMk cId="2744657230" sldId="279"/>
            <ac:spMk id="11" creationId="{BE434E36-C7AA-5216-328F-AB4594226D84}"/>
          </ac:spMkLst>
        </pc:spChg>
        <pc:spChg chg="mod">
          <ac:chgData name="Kelly Davis" userId="S::kelly.davis@connahsquayhs.org.uk::096ba659-84af-4938-bb69-cbee8d6cfa26" providerId="AD" clId="Web-{8FC8DC09-634A-B3E1-8AD5-DEB077563D44}" dt="2024-05-28T09:58:29.877" v="26" actId="20577"/>
          <ac:spMkLst>
            <pc:docMk/>
            <pc:sldMk cId="2744657230" sldId="279"/>
            <ac:spMk id="13" creationId="{12040E28-C6F5-B532-A029-B5A6A5E6B1EC}"/>
          </ac:spMkLst>
        </pc:spChg>
      </pc:sldChg>
      <pc:sldChg chg="addSp delSp modSp">
        <pc:chgData name="Kelly Davis" userId="S::kelly.davis@connahsquayhs.org.uk::096ba659-84af-4938-bb69-cbee8d6cfa26" providerId="AD" clId="Web-{8FC8DC09-634A-B3E1-8AD5-DEB077563D44}" dt="2024-05-28T09:56:53.828" v="11"/>
        <pc:sldMkLst>
          <pc:docMk/>
          <pc:sldMk cId="3785915959" sldId="282"/>
        </pc:sldMkLst>
        <pc:picChg chg="del">
          <ac:chgData name="Kelly Davis" userId="S::kelly.davis@connahsquayhs.org.uk::096ba659-84af-4938-bb69-cbee8d6cfa26" providerId="AD" clId="Web-{8FC8DC09-634A-B3E1-8AD5-DEB077563D44}" dt="2024-05-28T09:56:51.812" v="10"/>
          <ac:picMkLst>
            <pc:docMk/>
            <pc:sldMk cId="3785915959" sldId="282"/>
            <ac:picMk id="9" creationId="{EDD6E833-AC67-F70F-D149-2C01F49D7D04}"/>
          </ac:picMkLst>
        </pc:picChg>
        <pc:picChg chg="add mod">
          <ac:chgData name="Kelly Davis" userId="S::kelly.davis@connahsquayhs.org.uk::096ba659-84af-4938-bb69-cbee8d6cfa26" providerId="AD" clId="Web-{8FC8DC09-634A-B3E1-8AD5-DEB077563D44}" dt="2024-05-28T09:56:53.828" v="11"/>
          <ac:picMkLst>
            <pc:docMk/>
            <pc:sldMk cId="3785915959" sldId="282"/>
            <ac:picMk id="10" creationId="{0FD89B21-1C79-F882-157C-4EC9733EE0E2}"/>
          </ac:picMkLst>
        </pc:picChg>
      </pc:sldChg>
      <pc:sldChg chg="modSp">
        <pc:chgData name="Kelly Davis" userId="S::kelly.davis@connahsquayhs.org.uk::096ba659-84af-4938-bb69-cbee8d6cfa26" providerId="AD" clId="Web-{8FC8DC09-634A-B3E1-8AD5-DEB077563D44}" dt="2024-05-28T09:55:44.294" v="9" actId="20577"/>
        <pc:sldMkLst>
          <pc:docMk/>
          <pc:sldMk cId="2784821086" sldId="288"/>
        </pc:sldMkLst>
        <pc:spChg chg="mod">
          <ac:chgData name="Kelly Davis" userId="S::kelly.davis@connahsquayhs.org.uk::096ba659-84af-4938-bb69-cbee8d6cfa26" providerId="AD" clId="Web-{8FC8DC09-634A-B3E1-8AD5-DEB077563D44}" dt="2024-05-28T09:55:44.294" v="9" actId="20577"/>
          <ac:spMkLst>
            <pc:docMk/>
            <pc:sldMk cId="2784821086" sldId="288"/>
            <ac:spMk id="2" creationId="{00000000-0000-0000-0000-000000000000}"/>
          </ac:spMkLst>
        </pc:spChg>
        <pc:spChg chg="mod">
          <ac:chgData name="Kelly Davis" userId="S::kelly.davis@connahsquayhs.org.uk::096ba659-84af-4938-bb69-cbee8d6cfa26" providerId="AD" clId="Web-{8FC8DC09-634A-B3E1-8AD5-DEB077563D44}" dt="2024-05-28T09:55:43.013" v="7" actId="20577"/>
          <ac:spMkLst>
            <pc:docMk/>
            <pc:sldMk cId="2784821086" sldId="288"/>
            <ac:spMk id="4"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https://hwb.gov.wales/curriculum-for-wales/humanities/statements-of-what-matters/" TargetMode="Externa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t>7</a:t>
            </a:r>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p:txBody>
          <a:bodyPr/>
          <a:lstStyle/>
          <a:p>
            <a:r>
              <a:rPr lang="en-GB" dirty="0">
                <a:latin typeface="MASSILIA VF"/>
              </a:rPr>
              <a:t>The Normans</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3A93A9"/>
                </a:solidFill>
              </a:rPr>
              <a:t>Curriculum for Wales Scheme of Learning:</a:t>
            </a:r>
            <a:br>
              <a:rPr lang="en-US" dirty="0">
                <a:solidFill>
                  <a:srgbClr val="3A93A9"/>
                </a:solidFill>
              </a:rPr>
            </a:br>
            <a:r>
              <a:rPr lang="en-US" dirty="0">
                <a:solidFill>
                  <a:srgbClr val="3A93A9"/>
                </a:solidFill>
              </a:rPr>
              <a:t>Humanities</a:t>
            </a:r>
          </a:p>
        </p:txBody>
      </p:sp>
      <p:pic>
        <p:nvPicPr>
          <p:cNvPr id="9" name="Picture 8" descr="A white line drawing of a globe&#10;&#10;Description automatically generated">
            <a:extLst>
              <a:ext uri="{FF2B5EF4-FFF2-40B4-BE49-F238E27FC236}">
                <a16:creationId xmlns:a16="http://schemas.microsoft.com/office/drawing/2014/main" id="{3D68A695-E621-5DC9-0A88-738A3DB803B7}"/>
              </a:ext>
            </a:extLst>
          </p:cNvPr>
          <p:cNvPicPr>
            <a:picLocks noChangeAspect="1"/>
          </p:cNvPicPr>
          <p:nvPr/>
        </p:nvPicPr>
        <p:blipFill>
          <a:blip r:embed="rId2"/>
          <a:stretch>
            <a:fillRect/>
          </a:stretch>
        </p:blipFill>
        <p:spPr>
          <a:xfrm>
            <a:off x="7815433" y="-134127"/>
            <a:ext cx="2474192" cy="2474192"/>
          </a:xfrm>
          <a:prstGeom prst="rect">
            <a:avLst/>
          </a:prstGeom>
        </p:spPr>
      </p:pic>
      <p:pic>
        <p:nvPicPr>
          <p:cNvPr id="11" name="Picture 10" descr="A white line art of a helmet and shield&#10;&#10;Description automatically generated">
            <a:extLst>
              <a:ext uri="{FF2B5EF4-FFF2-40B4-BE49-F238E27FC236}">
                <a16:creationId xmlns:a16="http://schemas.microsoft.com/office/drawing/2014/main" id="{E08DBC07-81AC-E00F-D5DE-4377ECC6D2BC}"/>
              </a:ext>
            </a:extLst>
          </p:cNvPr>
          <p:cNvPicPr>
            <a:picLocks noChangeAspect="1"/>
          </p:cNvPicPr>
          <p:nvPr/>
        </p:nvPicPr>
        <p:blipFill>
          <a:blip r:embed="rId3"/>
          <a:stretch>
            <a:fillRect/>
          </a:stretch>
        </p:blipFill>
        <p:spPr>
          <a:xfrm>
            <a:off x="5602154" y="-134551"/>
            <a:ext cx="2500879" cy="2501007"/>
          </a:xfrm>
          <a:prstGeom prst="rect">
            <a:avLst/>
          </a:prstGeom>
        </p:spPr>
      </p:pic>
      <p:pic>
        <p:nvPicPr>
          <p:cNvPr id="7" name="Picture 6" descr="A white outline of a book with symbols on it&#10;&#10;Description automatically generated">
            <a:extLst>
              <a:ext uri="{FF2B5EF4-FFF2-40B4-BE49-F238E27FC236}">
                <a16:creationId xmlns:a16="http://schemas.microsoft.com/office/drawing/2014/main" id="{45BD3D2E-3E88-24BA-01F1-CEF98DF09E5B}"/>
              </a:ext>
            </a:extLst>
          </p:cNvPr>
          <p:cNvPicPr>
            <a:picLocks noChangeAspect="1"/>
          </p:cNvPicPr>
          <p:nvPr/>
        </p:nvPicPr>
        <p:blipFill>
          <a:blip r:embed="rId4"/>
          <a:stretch>
            <a:fillRect/>
          </a:stretch>
        </p:blipFill>
        <p:spPr>
          <a:xfrm>
            <a:off x="7816690" y="1863073"/>
            <a:ext cx="2075774" cy="2066925"/>
          </a:xfrm>
          <a:prstGeom prst="rect">
            <a:avLst/>
          </a:prstGeom>
        </p:spPr>
      </p:pic>
    </p:spTree>
    <p:extLst>
      <p:ext uri="{BB962C8B-B14F-4D97-AF65-F5344CB8AC3E}">
        <p14:creationId xmlns:p14="http://schemas.microsoft.com/office/powerpoint/2010/main" val="2784821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dirty="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dirty="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a:normAutofit fontScale="92500" lnSpcReduction="10000"/>
          </a:bodyPr>
          <a:lstStyle/>
          <a:p>
            <a:pPr fontAlgn="base"/>
            <a:r>
              <a:rPr lang="en-US" b="1" u="sng">
                <a:hlinkClick r:id="rId2"/>
              </a:rPr>
              <a:t>What matters statement 1: Enquiry, exploration and investigation inspire curiosity about the world, its past, present and future.</a:t>
            </a:r>
            <a:r>
              <a:rPr lang="en-US" b="1"/>
              <a:t>​</a:t>
            </a:r>
          </a:p>
          <a:p>
            <a:pPr fontAlgn="base"/>
            <a:r>
              <a:rPr lang="en-US"/>
              <a:t>The learners’ journey through this Area will encourage enquiry and discovery, as they are challenged to be curious and to question, to think critically and to reflect upon evidence. An enquiring mind stimulates new and creative thinking, through which learners can gain a deeper understanding of the concepts underpinning humanities, and their application in local, national and global contexts. Such thinking can help learners to understand human experiences and the natural world better.</a:t>
            </a:r>
            <a:endParaRPr lang="en-US" b="1"/>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a:lstStyle/>
          <a:p>
            <a:endParaRPr lang="en-US" sz="1400"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lIns="144000" tIns="45720" rIns="91440" bIns="45720" anchor="ctr" anchorCtr="0">
            <a:noAutofit/>
          </a:bodyPr>
          <a:lstStyle/>
          <a:p>
            <a:r>
              <a:rPr lang="en-US" sz="1600" dirty="0">
                <a:latin typeface="Arial"/>
                <a:cs typeface="Arial"/>
                <a:hlinkClick r:id="rId2"/>
              </a:rPr>
              <a:t>What matters </a:t>
            </a:r>
            <a:r>
              <a:rPr lang="en-GB" sz="1600" dirty="0">
                <a:latin typeface="Arial"/>
                <a:cs typeface="Arial"/>
                <a:hlinkClick r:id="rId2"/>
              </a:rPr>
              <a:t>Statement 2: Events and human experiences are complex, and are perceived, interpreted and represented in different ways  </a:t>
            </a:r>
            <a:endParaRPr lang="en-US"/>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endParaRPr lang="en-US" sz="1400"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a:normAutofit fontScale="92500"/>
          </a:bodyPr>
          <a:lstStyle/>
          <a:p>
            <a:pPr fontAlgn="base"/>
            <a:r>
              <a:rPr lang="en-US" b="1" u="sng">
                <a:hlinkClick r:id="rId2"/>
              </a:rPr>
              <a:t>What matters statement 4: Human societies are complex and diverse, and shaped by human actions and beliefs.</a:t>
            </a:r>
            <a:r>
              <a:rPr lang="en-US"/>
              <a:t>​</a:t>
            </a:r>
          </a:p>
          <a:p>
            <a:pPr fontAlgn="base"/>
            <a:r>
              <a:rPr lang="en-US"/>
              <a:t>An appreciation of identity, heritage and cynefin can influence learners emotionally and spiritually, and help build their sense of self and of belonging. Through an understanding of themselves, learners develop their own identity and an awareness of how they, as individuals, can shape the communities in which they live. Consequently, learners will come to realise that the choices we all make, individually and collectively, can have major impacts on society.</a:t>
            </a:r>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lIns="180000" tIns="180000" rIns="180000" bIns="180000" anchor="t">
            <a:normAutofit/>
          </a:bodyPr>
          <a:lstStyle/>
          <a:p>
            <a:pPr marL="285750" indent="-285750">
              <a:lnSpc>
                <a:spcPct val="100000"/>
              </a:lnSpc>
              <a:spcBef>
                <a:spcPts val="0"/>
              </a:spcBef>
              <a:buFont typeface="Arial,Sans-Serif"/>
              <a:buChar char="•"/>
            </a:pPr>
            <a:r>
              <a:rPr lang="en-GB" sz="1600" dirty="0">
                <a:solidFill>
                  <a:srgbClr val="1F1F1F"/>
                </a:solidFill>
                <a:latin typeface="Arial"/>
                <a:cs typeface="Arial"/>
              </a:rPr>
              <a:t>We encounter and make sense of the world though a variety of events and experiences. Humanities encourages learners to critically review the ways these events and experiences are perceived, interpreted and represented. As they form their own informed viewpoints and recognise those of others, learners can also develop self-awareness.</a:t>
            </a:r>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fontScale="92500" lnSpcReduction="20000"/>
          </a:bodyPr>
          <a:lstStyle/>
          <a:p>
            <a:pPr>
              <a:lnSpc>
                <a:spcPct val="100000"/>
              </a:lnSpc>
              <a:spcBef>
                <a:spcPts val="0"/>
              </a:spcBef>
            </a:pPr>
            <a:r>
              <a:rPr lang="en-US" b="1">
                <a:solidFill>
                  <a:srgbClr val="000000"/>
                </a:solidFill>
                <a:latin typeface="Calibri"/>
                <a:ea typeface="Calibri Light"/>
                <a:cs typeface="Calibri"/>
              </a:rPr>
              <a:t>Ambitious, capable learners who: </a:t>
            </a:r>
            <a:r>
              <a:rPr lang="en-US">
                <a:solidFill>
                  <a:srgbClr val="000000"/>
                </a:solidFill>
                <a:latin typeface="Calibri"/>
                <a:ea typeface="Calibri Light"/>
                <a:cs typeface="Calibri"/>
              </a:rPr>
              <a:t>set themselves high standards and seek and enjoy challenge and  are building up a body of knowledge with skills to connect and apply that knowledge in different contexts  </a:t>
            </a:r>
          </a:p>
          <a:p>
            <a:pPr>
              <a:lnSpc>
                <a:spcPct val="100000"/>
              </a:lnSpc>
              <a:spcBef>
                <a:spcPts val="0"/>
              </a:spcBef>
            </a:pPr>
            <a:r>
              <a:rPr lang="en-US">
                <a:solidFill>
                  <a:srgbClr val="000000"/>
                </a:solidFill>
                <a:latin typeface="Calibri"/>
                <a:ea typeface="Calibri Light"/>
                <a:cs typeface="Calibri"/>
              </a:rPr>
              <a:t>  </a:t>
            </a:r>
          </a:p>
          <a:p>
            <a:pPr>
              <a:lnSpc>
                <a:spcPct val="100000"/>
              </a:lnSpc>
              <a:spcBef>
                <a:spcPts val="0"/>
              </a:spcBef>
            </a:pPr>
            <a:r>
              <a:rPr lang="en-US" b="1" dirty="0">
                <a:solidFill>
                  <a:srgbClr val="000000"/>
                </a:solidFill>
                <a:latin typeface="Calibri"/>
                <a:ea typeface="Calibri Light"/>
                <a:cs typeface="Calibri"/>
              </a:rPr>
              <a:t>Ethical, informed citizens who</a:t>
            </a:r>
            <a:r>
              <a:rPr lang="en-US" dirty="0">
                <a:solidFill>
                  <a:srgbClr val="000000"/>
                </a:solidFill>
                <a:latin typeface="Calibri"/>
                <a:ea typeface="Calibri Light"/>
                <a:cs typeface="Calibri"/>
              </a:rPr>
              <a:t>: </a:t>
            </a:r>
          </a:p>
          <a:p>
            <a:pPr>
              <a:lnSpc>
                <a:spcPct val="100000"/>
              </a:lnSpc>
              <a:spcBef>
                <a:spcPts val="0"/>
              </a:spcBef>
            </a:pPr>
            <a:r>
              <a:rPr lang="en-US" dirty="0">
                <a:solidFill>
                  <a:srgbClr val="000000"/>
                </a:solidFill>
                <a:latin typeface="Calibri"/>
                <a:ea typeface="Calibri Light"/>
                <a:cs typeface="Calibri"/>
              </a:rPr>
              <a:t>find, evaluate and use evidence in forming views and engage with contemporary issues based upon their knowledge and values and are knowledgeable about their culture, community, society and the world, now and in the past.</a:t>
            </a:r>
          </a:p>
          <a:p>
            <a:pPr>
              <a:lnSpc>
                <a:spcPct val="100000"/>
              </a:lnSpc>
              <a:spcBef>
                <a:spcPts val="0"/>
              </a:spcBef>
            </a:pPr>
            <a:r>
              <a:rPr lang="en-US" b="1" dirty="0">
                <a:solidFill>
                  <a:srgbClr val="000000"/>
                </a:solidFill>
                <a:latin typeface="Calibri Light"/>
                <a:ea typeface="Calibri Light"/>
                <a:cs typeface="Calibri Light"/>
              </a:rPr>
              <a:t>Healthy, confident individuals</a:t>
            </a:r>
            <a:r>
              <a:rPr lang="en-US" dirty="0">
                <a:solidFill>
                  <a:srgbClr val="000000"/>
                </a:solidFill>
                <a:latin typeface="Calibri Light"/>
                <a:ea typeface="Calibri Light"/>
                <a:cs typeface="Calibri Light"/>
              </a:rPr>
              <a:t> </a:t>
            </a:r>
            <a:r>
              <a:rPr lang="en-US" b="1" dirty="0">
                <a:solidFill>
                  <a:srgbClr val="000000"/>
                </a:solidFill>
                <a:latin typeface="Calibri Light"/>
                <a:ea typeface="Calibri Light"/>
                <a:cs typeface="Calibri Light"/>
              </a:rPr>
              <a:t>who:</a:t>
            </a:r>
            <a:r>
              <a:rPr lang="en-US" dirty="0">
                <a:solidFill>
                  <a:srgbClr val="000000"/>
                </a:solidFill>
                <a:latin typeface="Calibri Light"/>
                <a:ea typeface="Calibri Light"/>
                <a:cs typeface="Calibri Light"/>
              </a:rPr>
              <a:t> </a:t>
            </a:r>
          </a:p>
          <a:p>
            <a:pPr>
              <a:lnSpc>
                <a:spcPct val="100000"/>
              </a:lnSpc>
              <a:spcBef>
                <a:spcPts val="0"/>
              </a:spcBef>
            </a:pPr>
            <a:r>
              <a:rPr lang="en-US" dirty="0">
                <a:solidFill>
                  <a:srgbClr val="000000"/>
                </a:solidFill>
                <a:latin typeface="Calibri Light"/>
                <a:ea typeface="Calibri Light"/>
                <a:cs typeface="Calibri Light"/>
              </a:rPr>
              <a:t>are building their mental and emotional well-being by developing confidence, resilience empathy, and are ready to lead fulfilling lives as valued members of society. </a:t>
            </a:r>
            <a:r>
              <a:rPr lang="en-US" sz="1800" dirty="0">
                <a:solidFill>
                  <a:srgbClr val="000000"/>
                </a:solidFill>
                <a:latin typeface="Calibri Light"/>
                <a:ea typeface="Calibri Light"/>
                <a:cs typeface="Calibri Light"/>
              </a:rPr>
              <a:t> </a:t>
            </a:r>
            <a:endParaRPr lang="en-US" dirty="0"/>
          </a:p>
          <a:p>
            <a:endParaRPr lang="en-GB" sz="900"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fontScale="47500" lnSpcReduction="20000"/>
          </a:bodyPr>
          <a:lstStyle/>
          <a:p>
            <a:pPr>
              <a:lnSpc>
                <a:spcPct val="100000"/>
              </a:lnSpc>
              <a:spcBef>
                <a:spcPts val="0"/>
              </a:spcBef>
            </a:pPr>
            <a:r>
              <a:rPr lang="en-US">
                <a:solidFill>
                  <a:srgbClr val="000000"/>
                </a:solidFill>
                <a:latin typeface="Calibri Light"/>
                <a:cs typeface="Calibri Light"/>
              </a:rPr>
              <a:t>L</a:t>
            </a:r>
            <a:endParaRPr lang="en-US" dirty="0">
              <a:solidFill>
                <a:srgbClr val="000000"/>
              </a:solidFill>
              <a:latin typeface="Calibri Light"/>
              <a:cs typeface="Calibri Light"/>
            </a:endParaRPr>
          </a:p>
          <a:p>
            <a:pPr>
              <a:lnSpc>
                <a:spcPct val="100000"/>
              </a:lnSpc>
              <a:spcBef>
                <a:spcPts val="0"/>
              </a:spcBef>
            </a:pPr>
            <a:r>
              <a:rPr lang="en-US" sz="2200">
                <a:solidFill>
                  <a:srgbClr val="000000"/>
                </a:solidFill>
                <a:latin typeface="Calibri Light"/>
                <a:cs typeface="Calibri Light"/>
              </a:rPr>
              <a:t>Geography – Mapping</a:t>
            </a:r>
          </a:p>
          <a:p>
            <a:pPr>
              <a:lnSpc>
                <a:spcPct val="100000"/>
              </a:lnSpc>
              <a:spcBef>
                <a:spcPts val="0"/>
              </a:spcBef>
            </a:pPr>
            <a:r>
              <a:rPr lang="en-US" sz="2200">
                <a:solidFill>
                  <a:srgbClr val="000000"/>
                </a:solidFill>
                <a:latin typeface="Calibri Light"/>
                <a:cs typeface="Calibri Light"/>
              </a:rPr>
              <a:t>English – PEEL and explain question techniques</a:t>
            </a:r>
          </a:p>
          <a:p>
            <a:pPr>
              <a:lnSpc>
                <a:spcPct val="100000"/>
              </a:lnSpc>
              <a:spcBef>
                <a:spcPts val="0"/>
              </a:spcBef>
            </a:pPr>
            <a:r>
              <a:rPr lang="en-US" sz="2200" dirty="0">
                <a:solidFill>
                  <a:srgbClr val="000000"/>
                </a:solidFill>
                <a:latin typeface="Calibri Light"/>
                <a:cs typeface="Calibri Light"/>
              </a:rPr>
              <a:t>Expressive arts - role play, tapestry inference</a:t>
            </a:r>
            <a:endParaRPr lang="en-US" dirty="0"/>
          </a:p>
          <a:p>
            <a:pPr>
              <a:lnSpc>
                <a:spcPct val="100000"/>
              </a:lnSpc>
              <a:spcBef>
                <a:spcPts val="0"/>
              </a:spcBef>
            </a:pPr>
            <a:r>
              <a:rPr lang="en-US" dirty="0" err="1">
                <a:solidFill>
                  <a:srgbClr val="000000"/>
                </a:solidFill>
                <a:latin typeface="Calibri Light"/>
                <a:cs typeface="Calibri Light"/>
              </a:rPr>
              <a:t>iteracy</a:t>
            </a:r>
          </a:p>
          <a:p>
            <a:pPr>
              <a:lnSpc>
                <a:spcPct val="107000"/>
              </a:lnSpc>
              <a:spcBef>
                <a:spcPts val="0"/>
              </a:spcBef>
              <a:spcAft>
                <a:spcPts val="800"/>
              </a:spcAft>
            </a:pPr>
            <a:r>
              <a:rPr lang="en-GB" sz="1900" b="1">
                <a:solidFill>
                  <a:srgbClr val="000000"/>
                </a:solidFill>
                <a:latin typeface="Calibri"/>
                <a:ea typeface="Calibri"/>
                <a:cs typeface="Calibri"/>
              </a:rPr>
              <a:t>Listening:</a:t>
            </a:r>
            <a:r>
              <a:rPr lang="en-GB" sz="1900">
                <a:solidFill>
                  <a:srgbClr val="000000"/>
                </a:solidFill>
                <a:latin typeface="Calibri"/>
                <a:ea typeface="Calibri"/>
                <a:cs typeface="Calibri"/>
              </a:rPr>
              <a:t> I can listen to gain different people's views and ideas on various subjects, using them to arrive at my own conclusions.  </a:t>
            </a:r>
          </a:p>
          <a:p>
            <a:pPr>
              <a:lnSpc>
                <a:spcPct val="107000"/>
              </a:lnSpc>
              <a:spcBef>
                <a:spcPts val="0"/>
              </a:spcBef>
              <a:spcAft>
                <a:spcPts val="800"/>
              </a:spcAft>
            </a:pPr>
            <a:r>
              <a:rPr lang="en-GB" sz="1900" b="1">
                <a:solidFill>
                  <a:srgbClr val="000000"/>
                </a:solidFill>
                <a:latin typeface="Calibri"/>
                <a:ea typeface="Calibri"/>
                <a:cs typeface="Calibri"/>
              </a:rPr>
              <a:t>Reading:</a:t>
            </a:r>
            <a:r>
              <a:rPr lang="en-GB" sz="1900">
                <a:solidFill>
                  <a:srgbClr val="000000"/>
                </a:solidFill>
                <a:latin typeface="Calibri"/>
                <a:ea typeface="Calibri"/>
                <a:cs typeface="Calibri"/>
              </a:rPr>
              <a:t> I can distinguish between facts/evidence and bias/arguments.  </a:t>
            </a:r>
          </a:p>
          <a:p>
            <a:pPr>
              <a:lnSpc>
                <a:spcPct val="107000"/>
              </a:lnSpc>
              <a:spcBef>
                <a:spcPts val="0"/>
              </a:spcBef>
              <a:spcAft>
                <a:spcPts val="800"/>
              </a:spcAft>
            </a:pPr>
            <a:r>
              <a:rPr lang="en-GB" sz="1900">
                <a:solidFill>
                  <a:srgbClr val="000000"/>
                </a:solidFill>
                <a:latin typeface="Calibri"/>
                <a:ea typeface="Calibri"/>
                <a:cs typeface="Calibri"/>
              </a:rPr>
              <a:t>I can summarise, synthesise and analyse information to gain in-depth understanding, e.g. of causes, consequences, patterns, using different sources.  </a:t>
            </a:r>
          </a:p>
          <a:p>
            <a:pPr>
              <a:lnSpc>
                <a:spcPct val="107000"/>
              </a:lnSpc>
              <a:spcBef>
                <a:spcPts val="0"/>
              </a:spcBef>
              <a:spcAft>
                <a:spcPts val="800"/>
              </a:spcAft>
            </a:pPr>
            <a:r>
              <a:rPr lang="en-GB" sz="1900" b="1">
                <a:solidFill>
                  <a:srgbClr val="000000"/>
                </a:solidFill>
                <a:latin typeface="Calibri"/>
                <a:ea typeface="Calibri"/>
                <a:cs typeface="Calibri"/>
              </a:rPr>
              <a:t>Speaking</a:t>
            </a:r>
            <a:r>
              <a:rPr lang="en-GB" sz="1900">
                <a:solidFill>
                  <a:srgbClr val="000000"/>
                </a:solidFill>
                <a:latin typeface="Calibri"/>
                <a:ea typeface="Calibri"/>
                <a:cs typeface="Calibri"/>
              </a:rPr>
              <a:t>: I can respond to others' points of view with confidence and sensitivity, summarising and evaluating what I have heard, read or seen.  </a:t>
            </a:r>
          </a:p>
          <a:p>
            <a:pPr>
              <a:lnSpc>
                <a:spcPct val="107000"/>
              </a:lnSpc>
              <a:spcBef>
                <a:spcPts val="0"/>
              </a:spcBef>
              <a:spcAft>
                <a:spcPts val="800"/>
              </a:spcAft>
            </a:pPr>
            <a:r>
              <a:rPr lang="en-GB" sz="1900" b="1">
                <a:solidFill>
                  <a:srgbClr val="000000"/>
                </a:solidFill>
                <a:latin typeface="Calibri"/>
                <a:ea typeface="Calibri"/>
                <a:cs typeface="Calibri"/>
              </a:rPr>
              <a:t>Writing</a:t>
            </a:r>
            <a:r>
              <a:rPr lang="en-GB" sz="1900">
                <a:solidFill>
                  <a:srgbClr val="000000"/>
                </a:solidFill>
                <a:latin typeface="Calibri"/>
                <a:ea typeface="Calibri"/>
                <a:cs typeface="Calibri"/>
              </a:rPr>
              <a:t>: I can use a range of connectives specifically when organising my ideas in whole texts for different purposes.  I can adapt my writing style, choosing and using the best structures for different contexts and purposes, e.g. to successfully describe, explain, persuade, discuss.  </a:t>
            </a:r>
            <a:endParaRPr lang="en-US" sz="1900"/>
          </a:p>
          <a:p>
            <a:pPr>
              <a:lnSpc>
                <a:spcPct val="100000"/>
              </a:lnSpc>
              <a:spcBef>
                <a:spcPts val="0"/>
              </a:spcBef>
            </a:pPr>
            <a:endParaRPr lang="en-US" dirty="0">
              <a:solidFill>
                <a:srgbClr val="000000"/>
              </a:solidFill>
              <a:latin typeface="Calibri Light"/>
              <a:ea typeface="Calibri"/>
              <a:cs typeface="Calibri Light"/>
            </a:endParaRPr>
          </a:p>
          <a:p>
            <a:endParaRPr lang="en-US" sz="900" dirty="0">
              <a:cs typeface="Calibri Light"/>
            </a:endParaRPr>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lnSpcReduction="10000"/>
          </a:bodyPr>
          <a:lstStyle/>
          <a:p>
            <a:r>
              <a:rPr lang="en-US" sz="1200" b="1">
                <a:latin typeface="Segoe UI"/>
                <a:ea typeface="Segoe UI"/>
                <a:cs typeface="Segoe UI"/>
              </a:rPr>
              <a:t>Personal effectiveness</a:t>
            </a:r>
            <a:r>
              <a:rPr lang="en-US" sz="1200">
                <a:latin typeface="Segoe UI"/>
                <a:ea typeface="Segoe UI"/>
                <a:cs typeface="Segoe UI"/>
              </a:rPr>
              <a:t>  - Encouraging teamwork </a:t>
            </a:r>
            <a:r>
              <a:rPr lang="en-US" sz="1200" baseline="0">
                <a:solidFill>
                  <a:srgbClr val="006758"/>
                </a:solidFill>
                <a:latin typeface="Segoe UI"/>
                <a:ea typeface="Segoe UI"/>
                <a:cs typeface="Segoe UI"/>
              </a:rPr>
              <a:t>and </a:t>
            </a:r>
            <a:r>
              <a:rPr lang="en-US" sz="1200">
                <a:latin typeface="Segoe UI"/>
                <a:ea typeface="Segoe UI"/>
                <a:cs typeface="Segoe UI"/>
              </a:rPr>
              <a:t>being a reliable contributor by organising </a:t>
            </a:r>
            <a:r>
              <a:rPr lang="en-US" sz="1200" baseline="0">
                <a:solidFill>
                  <a:srgbClr val="006758"/>
                </a:solidFill>
                <a:latin typeface="Segoe UI"/>
                <a:ea typeface="Segoe UI"/>
                <a:cs typeface="Segoe UI"/>
              </a:rPr>
              <a:t>and </a:t>
            </a:r>
            <a:r>
              <a:rPr lang="en-US" sz="1200">
                <a:latin typeface="Segoe UI"/>
                <a:ea typeface="Segoe UI"/>
                <a:cs typeface="Segoe UI"/>
              </a:rPr>
              <a:t>carrying out enquiries</a:t>
            </a:r>
            <a:r>
              <a:rPr lang="en-US" sz="1200" baseline="0">
                <a:solidFill>
                  <a:srgbClr val="006758"/>
                </a:solidFill>
                <a:latin typeface="Segoe UI"/>
                <a:ea typeface="Segoe UI"/>
                <a:cs typeface="Segoe UI"/>
              </a:rPr>
              <a:t>. </a:t>
            </a:r>
            <a:r>
              <a:rPr lang="en-US" sz="1200">
                <a:latin typeface="Segoe UI"/>
                <a:ea typeface="Segoe UI"/>
                <a:cs typeface="Segoe UI"/>
              </a:rPr>
              <a:t>Evaluating</a:t>
            </a:r>
            <a:r>
              <a:rPr lang="en-US" sz="1200" baseline="0">
                <a:solidFill>
                  <a:srgbClr val="006758"/>
                </a:solidFill>
                <a:latin typeface="Segoe UI"/>
                <a:ea typeface="Segoe UI"/>
                <a:cs typeface="Segoe UI"/>
              </a:rPr>
              <a:t>, </a:t>
            </a:r>
            <a:r>
              <a:rPr lang="en-US" sz="1200">
                <a:latin typeface="Segoe UI"/>
                <a:ea typeface="Segoe UI"/>
                <a:cs typeface="Segoe UI"/>
              </a:rPr>
              <a:t>justifying and expressing considered responses in a variety of ways </a:t>
            </a:r>
            <a:endParaRPr lang="en-US" sz="1200">
              <a:solidFill>
                <a:srgbClr val="000000"/>
              </a:solidFill>
              <a:latin typeface="Segoe UI"/>
              <a:ea typeface="Segoe UI"/>
              <a:cs typeface="Segoe UI"/>
            </a:endParaRPr>
          </a:p>
          <a:p>
            <a:r>
              <a:rPr lang="en-US" sz="1200" b="1">
                <a:latin typeface="Segoe UI"/>
                <a:ea typeface="Segoe UI"/>
                <a:cs typeface="Segoe UI"/>
              </a:rPr>
              <a:t>Creativity </a:t>
            </a:r>
            <a:r>
              <a:rPr lang="en-US" sz="1200" b="1" baseline="0">
                <a:solidFill>
                  <a:srgbClr val="006758"/>
                </a:solidFill>
                <a:latin typeface="Segoe UI"/>
                <a:ea typeface="Segoe UI"/>
                <a:cs typeface="Segoe UI"/>
              </a:rPr>
              <a:t>and </a:t>
            </a:r>
            <a:r>
              <a:rPr lang="en-US" sz="1200" b="1">
                <a:latin typeface="Segoe UI"/>
                <a:ea typeface="Segoe UI"/>
                <a:cs typeface="Segoe UI"/>
              </a:rPr>
              <a:t>innovation</a:t>
            </a:r>
            <a:r>
              <a:rPr lang="en-US" sz="1200">
                <a:latin typeface="Segoe UI"/>
                <a:ea typeface="Segoe UI"/>
                <a:cs typeface="Segoe UI"/>
              </a:rPr>
              <a:t>  - Encouraging the presentation of </a:t>
            </a:r>
            <a:r>
              <a:rPr lang="en-US" sz="1200" baseline="0">
                <a:solidFill>
                  <a:srgbClr val="006758"/>
                </a:solidFill>
                <a:latin typeface="Segoe UI"/>
                <a:ea typeface="Segoe UI"/>
                <a:cs typeface="Segoe UI"/>
              </a:rPr>
              <a:t>information </a:t>
            </a:r>
            <a:r>
              <a:rPr lang="en-US" sz="1200">
                <a:latin typeface="Segoe UI"/>
                <a:ea typeface="Segoe UI"/>
                <a:cs typeface="Segoe UI"/>
              </a:rPr>
              <a:t>and findings in creative and innovative ways</a:t>
            </a:r>
            <a:r>
              <a:rPr lang="en-US" sz="1200" baseline="0">
                <a:solidFill>
                  <a:srgbClr val="006758"/>
                </a:solidFill>
                <a:latin typeface="Segoe UI"/>
                <a:ea typeface="Segoe UI"/>
                <a:cs typeface="Segoe UI"/>
              </a:rPr>
              <a:t>, </a:t>
            </a:r>
            <a:r>
              <a:rPr lang="en-US" sz="1200">
                <a:latin typeface="Segoe UI"/>
                <a:ea typeface="Segoe UI"/>
                <a:cs typeface="Segoe UI"/>
              </a:rPr>
              <a:t>and imagining possible futures based on the evidence</a:t>
            </a:r>
            <a:r>
              <a:rPr lang="en-US" sz="1200" baseline="0">
                <a:solidFill>
                  <a:srgbClr val="006758"/>
                </a:solidFill>
                <a:latin typeface="Segoe UI"/>
                <a:ea typeface="Segoe UI"/>
                <a:cs typeface="Segoe UI"/>
              </a:rPr>
              <a:t>.</a:t>
            </a:r>
            <a:r>
              <a:rPr lang="en-US" sz="1200">
                <a:latin typeface="Segoe UI"/>
                <a:ea typeface="Segoe UI"/>
                <a:cs typeface="Segoe UI"/>
              </a:rPr>
              <a:t> </a:t>
            </a:r>
            <a:endParaRPr lang="en-US" sz="1200">
              <a:solidFill>
                <a:srgbClr val="000000"/>
              </a:solidFill>
              <a:latin typeface="Segoe UI"/>
              <a:ea typeface="Segoe UI"/>
              <a:cs typeface="Segoe UI"/>
            </a:endParaRPr>
          </a:p>
          <a:p>
            <a:r>
              <a:rPr lang="en-US" sz="1200" b="1">
                <a:latin typeface="Segoe UI"/>
                <a:ea typeface="Segoe UI"/>
                <a:cs typeface="Segoe UI"/>
              </a:rPr>
              <a:t>Planning and organising</a:t>
            </a:r>
            <a:r>
              <a:rPr lang="en-US" sz="1200">
                <a:latin typeface="Segoe UI"/>
                <a:ea typeface="Segoe UI"/>
                <a:cs typeface="Segoe UI"/>
              </a:rPr>
              <a:t>  - Encouraging the planning and organising </a:t>
            </a:r>
            <a:r>
              <a:rPr lang="en-US" sz="1200" baseline="0">
                <a:solidFill>
                  <a:srgbClr val="006758"/>
                </a:solidFill>
                <a:latin typeface="Segoe UI"/>
                <a:ea typeface="Segoe UI"/>
                <a:cs typeface="Segoe UI"/>
              </a:rPr>
              <a:t>of </a:t>
            </a:r>
            <a:r>
              <a:rPr lang="en-US" sz="1200">
                <a:latin typeface="Segoe UI"/>
                <a:ea typeface="Segoe UI"/>
                <a:cs typeface="Segoe UI"/>
              </a:rPr>
              <a:t>investigations</a:t>
            </a:r>
            <a:r>
              <a:rPr lang="en-US" sz="1200" baseline="0">
                <a:solidFill>
                  <a:srgbClr val="006758"/>
                </a:solidFill>
                <a:latin typeface="Segoe UI"/>
                <a:ea typeface="Segoe UI"/>
                <a:cs typeface="Segoe UI"/>
              </a:rPr>
              <a:t>, </a:t>
            </a:r>
            <a:r>
              <a:rPr lang="en-US" sz="1200">
                <a:latin typeface="Segoe UI"/>
                <a:ea typeface="Segoe UI"/>
                <a:cs typeface="Segoe UI"/>
              </a:rPr>
              <a:t>setting aims</a:t>
            </a:r>
            <a:r>
              <a:rPr lang="en-US" sz="1200" baseline="0">
                <a:solidFill>
                  <a:srgbClr val="006758"/>
                </a:solidFill>
                <a:latin typeface="Segoe UI"/>
                <a:ea typeface="Segoe UI"/>
                <a:cs typeface="Segoe UI"/>
              </a:rPr>
              <a:t>, </a:t>
            </a:r>
            <a:r>
              <a:rPr lang="en-US" sz="1200">
                <a:latin typeface="Segoe UI"/>
                <a:ea typeface="Segoe UI"/>
                <a:cs typeface="Segoe UI"/>
              </a:rPr>
              <a:t>objectives </a:t>
            </a:r>
            <a:r>
              <a:rPr lang="en-US" sz="1200" baseline="0">
                <a:solidFill>
                  <a:srgbClr val="006758"/>
                </a:solidFill>
                <a:latin typeface="Segoe UI"/>
                <a:ea typeface="Segoe UI"/>
                <a:cs typeface="Segoe UI"/>
              </a:rPr>
              <a:t>and </a:t>
            </a:r>
            <a:r>
              <a:rPr lang="en-US" sz="1200">
                <a:latin typeface="Segoe UI"/>
                <a:ea typeface="Segoe UI"/>
                <a:cs typeface="Segoe UI"/>
              </a:rPr>
              <a:t>success criteria</a:t>
            </a:r>
            <a:r>
              <a:rPr lang="en-US" sz="1200" baseline="0">
                <a:solidFill>
                  <a:srgbClr val="006758"/>
                </a:solidFill>
                <a:latin typeface="Segoe UI"/>
                <a:ea typeface="Segoe UI"/>
                <a:cs typeface="Segoe UI"/>
              </a:rPr>
              <a:t>,</a:t>
            </a:r>
            <a:r>
              <a:rPr lang="en-US" sz="1200">
                <a:latin typeface="Segoe UI"/>
                <a:ea typeface="Segoe UI"/>
                <a:cs typeface="Segoe UI"/>
              </a:rPr>
              <a:t> gathering </a:t>
            </a:r>
            <a:r>
              <a:rPr lang="en-US" sz="1200" baseline="0">
                <a:solidFill>
                  <a:srgbClr val="006758"/>
                </a:solidFill>
                <a:latin typeface="Segoe UI"/>
                <a:ea typeface="Segoe UI"/>
                <a:cs typeface="Segoe UI"/>
              </a:rPr>
              <a:t>and</a:t>
            </a:r>
            <a:r>
              <a:rPr lang="en-US" sz="1200">
                <a:latin typeface="Segoe UI"/>
                <a:ea typeface="Segoe UI"/>
                <a:cs typeface="Segoe UI"/>
              </a:rPr>
              <a:t> utilising </a:t>
            </a:r>
            <a:r>
              <a:rPr lang="en-US" sz="1200" baseline="0">
                <a:solidFill>
                  <a:srgbClr val="006758"/>
                </a:solidFill>
                <a:latin typeface="Segoe UI"/>
                <a:ea typeface="Segoe UI"/>
                <a:cs typeface="Segoe UI"/>
              </a:rPr>
              <a:t>a range of </a:t>
            </a:r>
            <a:r>
              <a:rPr lang="en-US" sz="1200">
                <a:latin typeface="Segoe UI"/>
                <a:ea typeface="Segoe UI"/>
                <a:cs typeface="Segoe UI"/>
              </a:rPr>
              <a:t>evidence</a:t>
            </a:r>
            <a:r>
              <a:rPr lang="en-US" sz="1200" baseline="0">
                <a:solidFill>
                  <a:srgbClr val="006758"/>
                </a:solidFill>
                <a:latin typeface="Segoe UI"/>
                <a:ea typeface="Segoe UI"/>
                <a:cs typeface="Segoe UI"/>
              </a:rPr>
              <a:t>, and</a:t>
            </a:r>
            <a:r>
              <a:rPr lang="en-US" sz="1200">
                <a:latin typeface="Segoe UI"/>
                <a:ea typeface="Segoe UI"/>
                <a:cs typeface="Segoe UI"/>
              </a:rPr>
              <a:t> reflecting on methods. </a:t>
            </a:r>
            <a:endParaRPr lang="en-US" sz="1200">
              <a:solidFill>
                <a:srgbClr val="000000"/>
              </a:solidFill>
              <a:latin typeface="Segoe UI"/>
              <a:ea typeface="Segoe UI"/>
              <a:cs typeface="Segoe UI"/>
            </a:endParaRPr>
          </a:p>
          <a:p>
            <a:r>
              <a:rPr lang="en-US" sz="1200" b="1">
                <a:latin typeface="Segoe UI"/>
                <a:ea typeface="Segoe UI"/>
                <a:cs typeface="Segoe UI"/>
              </a:rPr>
              <a:t>Critical thinking and problem-solving</a:t>
            </a:r>
            <a:r>
              <a:rPr lang="en-US" sz="1200">
                <a:latin typeface="Segoe UI"/>
                <a:ea typeface="Segoe UI"/>
                <a:cs typeface="Segoe UI"/>
              </a:rPr>
              <a:t>  - Developing the ability to think analytically and understand </a:t>
            </a:r>
            <a:r>
              <a:rPr lang="en-US" sz="1200" baseline="0">
                <a:solidFill>
                  <a:srgbClr val="006758"/>
                </a:solidFill>
                <a:latin typeface="Segoe UI"/>
                <a:ea typeface="Segoe UI"/>
                <a:cs typeface="Segoe UI"/>
              </a:rPr>
              <a:t>the </a:t>
            </a:r>
            <a:r>
              <a:rPr lang="en-US" sz="1200">
                <a:latin typeface="Segoe UI"/>
                <a:ea typeface="Segoe UI"/>
                <a:cs typeface="Segoe UI"/>
              </a:rPr>
              <a:t>past </a:t>
            </a:r>
            <a:r>
              <a:rPr lang="en-US" sz="1200" baseline="0">
                <a:solidFill>
                  <a:srgbClr val="006758"/>
                </a:solidFill>
                <a:latin typeface="Segoe UI"/>
                <a:ea typeface="Segoe UI"/>
                <a:cs typeface="Segoe UI"/>
              </a:rPr>
              <a:t>and </a:t>
            </a:r>
            <a:r>
              <a:rPr lang="en-US" sz="1200">
                <a:latin typeface="Segoe UI"/>
                <a:ea typeface="Segoe UI"/>
                <a:cs typeface="Segoe UI"/>
              </a:rPr>
              <a:t>present as well as </a:t>
            </a:r>
            <a:r>
              <a:rPr lang="en-US" sz="1200" baseline="0">
                <a:solidFill>
                  <a:srgbClr val="006758"/>
                </a:solidFill>
                <a:latin typeface="Segoe UI"/>
                <a:ea typeface="Segoe UI"/>
                <a:cs typeface="Segoe UI"/>
              </a:rPr>
              <a:t>to</a:t>
            </a:r>
            <a:r>
              <a:rPr lang="en-US" sz="1200">
                <a:latin typeface="Segoe UI"/>
                <a:ea typeface="Segoe UI"/>
                <a:cs typeface="Segoe UI"/>
              </a:rPr>
              <a:t> imagine possible futures</a:t>
            </a:r>
            <a:r>
              <a:rPr lang="en-US" sz="1200" baseline="0">
                <a:solidFill>
                  <a:srgbClr val="006758"/>
                </a:solidFill>
                <a:latin typeface="Segoe UI"/>
                <a:ea typeface="Segoe UI"/>
                <a:cs typeface="Segoe UI"/>
              </a:rPr>
              <a:t>. </a:t>
            </a:r>
            <a:endParaRPr lang="en-US">
              <a:latin typeface="Segoe UI"/>
            </a:endParaRP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fontScale="92500"/>
          </a:bodyPr>
          <a:lstStyle/>
          <a:p>
            <a:pPr marL="285750" indent="-285750">
              <a:lnSpc>
                <a:spcPct val="100000"/>
              </a:lnSpc>
              <a:spcBef>
                <a:spcPts val="0"/>
              </a:spcBef>
              <a:buFont typeface="Arial,Sans-Serif"/>
              <a:buChar char="•"/>
            </a:pPr>
            <a:r>
              <a:rPr lang="en-US" sz="1100" b="1">
                <a:solidFill>
                  <a:srgbClr val="000000"/>
                </a:solidFill>
                <a:latin typeface="Calibri"/>
                <a:ea typeface="Calibri"/>
                <a:cs typeface="Calibri"/>
              </a:rPr>
              <a:t>Promote critical thinking</a:t>
            </a:r>
            <a:r>
              <a:rPr lang="en-US" sz="1100">
                <a:solidFill>
                  <a:srgbClr val="000000"/>
                </a:solidFill>
                <a:latin typeface="Calibri"/>
                <a:ea typeface="Calibri"/>
                <a:cs typeface="Calibri"/>
              </a:rPr>
              <a:t>: learners will identify and evaluate who were the main contenders for the English throne. Learners will apply their knowledge and explain why the contenders wanted the throne.</a:t>
            </a:r>
          </a:p>
          <a:p>
            <a:pPr marL="285750" indent="-285750">
              <a:lnSpc>
                <a:spcPct val="100000"/>
              </a:lnSpc>
              <a:spcBef>
                <a:spcPts val="0"/>
              </a:spcBef>
              <a:buFont typeface="Arial,Sans-Serif"/>
              <a:buChar char="•"/>
            </a:pPr>
            <a:r>
              <a:rPr lang="en-US" sz="1100" b="1">
                <a:solidFill>
                  <a:srgbClr val="000000"/>
                </a:solidFill>
                <a:latin typeface="Calibri"/>
                <a:ea typeface="Calibri"/>
                <a:cs typeface="Calibri"/>
              </a:rPr>
              <a:t>Use A4L to accelerate progress: </a:t>
            </a:r>
            <a:r>
              <a:rPr lang="en-US" sz="1100">
                <a:solidFill>
                  <a:srgbClr val="000000"/>
                </a:solidFill>
                <a:latin typeface="Calibri"/>
                <a:ea typeface="Calibri"/>
                <a:cs typeface="Calibri"/>
              </a:rPr>
              <a:t>learners will have the opportunity to engage with evidence and evaluate the different strategies used in the key battles during this period. </a:t>
            </a:r>
          </a:p>
          <a:p>
            <a:pPr marL="285750" indent="-285750">
              <a:lnSpc>
                <a:spcPct val="100000"/>
              </a:lnSpc>
              <a:spcBef>
                <a:spcPts val="0"/>
              </a:spcBef>
              <a:buFont typeface="Arial,Sans-Serif"/>
              <a:buChar char="•"/>
            </a:pPr>
            <a:r>
              <a:rPr lang="en-US" sz="1100" b="1">
                <a:solidFill>
                  <a:srgbClr val="000000"/>
                </a:solidFill>
                <a:latin typeface="Calibri"/>
                <a:ea typeface="Calibri"/>
                <a:cs typeface="Calibri"/>
              </a:rPr>
              <a:t>Make connections</a:t>
            </a:r>
            <a:r>
              <a:rPr lang="en-US" sz="1100">
                <a:solidFill>
                  <a:srgbClr val="000000"/>
                </a:solidFill>
                <a:latin typeface="Calibri"/>
                <a:ea typeface="Calibri"/>
                <a:cs typeface="Calibri"/>
              </a:rPr>
              <a:t>: learners should be able to make links between other subject areas and draw on knowledge to inform and improve their own work. </a:t>
            </a:r>
          </a:p>
          <a:p>
            <a:pPr marL="285750" indent="-285750">
              <a:lnSpc>
                <a:spcPct val="100000"/>
              </a:lnSpc>
              <a:spcBef>
                <a:spcPts val="0"/>
              </a:spcBef>
              <a:buFont typeface="Arial,Sans-Serif"/>
              <a:buChar char="•"/>
            </a:pPr>
            <a:r>
              <a:rPr lang="en-US" sz="1100" b="1">
                <a:solidFill>
                  <a:srgbClr val="000000"/>
                </a:solidFill>
                <a:latin typeface="Calibri"/>
                <a:ea typeface="Calibri"/>
                <a:cs typeface="Calibri"/>
              </a:rPr>
              <a:t>Build on previous knowledge</a:t>
            </a:r>
            <a:r>
              <a:rPr lang="en-US" sz="1100">
                <a:solidFill>
                  <a:srgbClr val="000000"/>
                </a:solidFill>
                <a:latin typeface="Calibri"/>
                <a:ea typeface="Calibri"/>
                <a:cs typeface="Calibri"/>
              </a:rPr>
              <a:t>: use their knowledge of primary and secondary sources and chronology to evaluate why the Normans one the battle of Hastings.  </a:t>
            </a:r>
          </a:p>
          <a:p>
            <a:pPr marL="285750" indent="-285750">
              <a:lnSpc>
                <a:spcPct val="100000"/>
              </a:lnSpc>
              <a:spcBef>
                <a:spcPts val="0"/>
              </a:spcBef>
              <a:buFont typeface="Arial,Sans-Serif"/>
              <a:buChar char="•"/>
            </a:pPr>
            <a:r>
              <a:rPr lang="en-US" sz="1100" b="1">
                <a:solidFill>
                  <a:srgbClr val="000000"/>
                </a:solidFill>
                <a:latin typeface="Calibri"/>
                <a:ea typeface="Calibri"/>
                <a:cs typeface="Calibri"/>
              </a:rPr>
              <a:t>Create authentic contexts for learning</a:t>
            </a:r>
            <a:r>
              <a:rPr lang="en-US" sz="1100">
                <a:solidFill>
                  <a:srgbClr val="000000"/>
                </a:solidFill>
                <a:latin typeface="Calibri"/>
                <a:ea typeface="Calibri"/>
                <a:cs typeface="Calibri"/>
              </a:rPr>
              <a:t>: use local and Welsh examples of evidence to focus on the impact the Normans had on Wales EG Feudalism, Castle building, Doomsday book.</a:t>
            </a:r>
          </a:p>
          <a:p>
            <a:pPr marL="285750" indent="-285750">
              <a:lnSpc>
                <a:spcPct val="100000"/>
              </a:lnSpc>
              <a:spcBef>
                <a:spcPts val="0"/>
              </a:spcBef>
              <a:buFont typeface="Arial,Sans-Serif"/>
              <a:buChar char="•"/>
            </a:pPr>
            <a:r>
              <a:rPr lang="en-US" sz="1100" b="1">
                <a:solidFill>
                  <a:srgbClr val="000000"/>
                </a:solidFill>
                <a:latin typeface="Calibri"/>
                <a:ea typeface="Calibri"/>
                <a:cs typeface="Calibri"/>
              </a:rPr>
              <a:t>Work collaboratively </a:t>
            </a:r>
            <a:r>
              <a:rPr lang="en-US" sz="1100">
                <a:solidFill>
                  <a:srgbClr val="000000"/>
                </a:solidFill>
                <a:latin typeface="Calibri"/>
                <a:ea typeface="Calibri"/>
                <a:cs typeface="Calibri"/>
              </a:rPr>
              <a:t>to decide where the best place is to build a castle and to apply the principles of the impact of the doomsday book on Wales.</a:t>
            </a:r>
            <a:endParaRPr lang="en-US"/>
          </a:p>
          <a:p>
            <a:endParaRPr lang="en-US" sz="900" dirty="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dirty="0">
                <a:solidFill>
                  <a:srgbClr val="000000"/>
                </a:solidFill>
                <a:latin typeface="Calibri Light"/>
                <a:cs typeface="Calibri Light"/>
              </a:rPr>
              <a:t>Learners will have the opportunity to collaboratively </a:t>
            </a:r>
            <a:r>
              <a:rPr lang="en-US" dirty="0" err="1">
                <a:solidFill>
                  <a:srgbClr val="000000"/>
                </a:solidFill>
                <a:latin typeface="Calibri Light"/>
                <a:cs typeface="Calibri Light"/>
              </a:rPr>
              <a:t>analyse</a:t>
            </a:r>
            <a:r>
              <a:rPr lang="en-US" dirty="0">
                <a:solidFill>
                  <a:srgbClr val="000000"/>
                </a:solidFill>
                <a:latin typeface="Calibri Light"/>
                <a:cs typeface="Calibri Light"/>
              </a:rPr>
              <a:t> evidence on the Norman invasion of England and evaluate how the Norman conquest impacted Wales. They can ask increasingly sophisticated enquiry questions to form hypothesis on how the Normans defeated the Saxons.  They can evaluate how Norman changes such as castles and the doomsday book impacted Wales.</a:t>
            </a:r>
            <a:endParaRPr lang="en-US"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pPr>
              <a:lnSpc>
                <a:spcPct val="100000"/>
              </a:lnSpc>
              <a:spcBef>
                <a:spcPts val="0"/>
              </a:spcBef>
            </a:pPr>
            <a:r>
              <a:rPr lang="en-US" sz="1100" dirty="0">
                <a:solidFill>
                  <a:srgbClr val="000000"/>
                </a:solidFill>
                <a:latin typeface="Calibri Light"/>
                <a:cs typeface="Calibri Light"/>
              </a:rPr>
              <a:t>Learners have various opportunities to evaluate primary source evidence and identify bias using sources such as the </a:t>
            </a:r>
            <a:r>
              <a:rPr lang="en-US" sz="1100" err="1">
                <a:solidFill>
                  <a:srgbClr val="000000"/>
                </a:solidFill>
                <a:latin typeface="Calibri Light"/>
                <a:cs typeface="Calibri Light"/>
              </a:rPr>
              <a:t>bayeux</a:t>
            </a:r>
            <a:r>
              <a:rPr lang="en-US" sz="1100" dirty="0">
                <a:solidFill>
                  <a:srgbClr val="000000"/>
                </a:solidFill>
                <a:latin typeface="Calibri Light"/>
                <a:cs typeface="Calibri Light"/>
              </a:rPr>
              <a:t> tapestry to find out what it tells us about the Norman Invasion.</a:t>
            </a:r>
            <a:endParaRPr lang="en-US" sz="1100" dirty="0">
              <a:solidFill>
                <a:srgbClr val="000000"/>
              </a:solidFill>
              <a:latin typeface="Calibri Light"/>
              <a:ea typeface="Calibri Light"/>
              <a:cs typeface="Calibri Light"/>
            </a:endParaRPr>
          </a:p>
          <a:p>
            <a:pPr>
              <a:lnSpc>
                <a:spcPct val="100000"/>
              </a:lnSpc>
              <a:spcBef>
                <a:spcPts val="0"/>
              </a:spcBef>
            </a:pPr>
            <a:endParaRPr lang="en-US" sz="1100" dirty="0">
              <a:solidFill>
                <a:srgbClr val="000000"/>
              </a:solidFill>
              <a:latin typeface="Calibri Light"/>
              <a:ea typeface="Calibri Light"/>
              <a:cs typeface="Calibri Light"/>
            </a:endParaRPr>
          </a:p>
          <a:p>
            <a:pPr>
              <a:lnSpc>
                <a:spcPct val="100000"/>
              </a:lnSpc>
              <a:spcBef>
                <a:spcPts val="0"/>
              </a:spcBef>
            </a:pPr>
            <a:r>
              <a:rPr lang="en-US" sz="1100" dirty="0">
                <a:solidFill>
                  <a:srgbClr val="000000"/>
                </a:solidFill>
                <a:latin typeface="Calibri Light"/>
                <a:cs typeface="Calibri Light"/>
              </a:rPr>
              <a:t>Learners have the opportunity to critically </a:t>
            </a:r>
            <a:r>
              <a:rPr lang="en-US" sz="1100" dirty="0" err="1">
                <a:solidFill>
                  <a:srgbClr val="000000"/>
                </a:solidFill>
                <a:latin typeface="Calibri Light"/>
                <a:cs typeface="Calibri Light"/>
              </a:rPr>
              <a:t>analyse</a:t>
            </a:r>
            <a:r>
              <a:rPr lang="en-US" sz="1100" dirty="0">
                <a:solidFill>
                  <a:srgbClr val="000000"/>
                </a:solidFill>
                <a:latin typeface="Calibri Light"/>
                <a:cs typeface="Calibri Light"/>
              </a:rPr>
              <a:t> battle strategies working cooperatively to learn how the Normans won against the Saxons. </a:t>
            </a:r>
            <a:endParaRPr lang="en-US" sz="1100" dirty="0">
              <a:solidFill>
                <a:srgbClr val="000000"/>
              </a:solidFill>
              <a:latin typeface="Calibri Light"/>
              <a:ea typeface="Calibri Light"/>
              <a:cs typeface="Calibri Light"/>
            </a:endParaRPr>
          </a:p>
          <a:p>
            <a:pPr>
              <a:lnSpc>
                <a:spcPct val="100000"/>
              </a:lnSpc>
              <a:spcBef>
                <a:spcPts val="0"/>
              </a:spcBef>
            </a:pPr>
            <a:endParaRPr lang="en-US" sz="1100" dirty="0">
              <a:solidFill>
                <a:srgbClr val="000000"/>
              </a:solidFill>
              <a:latin typeface="Calibri Light"/>
              <a:ea typeface="Calibri Light"/>
              <a:cs typeface="Calibri Light"/>
            </a:endParaRPr>
          </a:p>
          <a:p>
            <a:pPr>
              <a:lnSpc>
                <a:spcPct val="100000"/>
              </a:lnSpc>
              <a:spcBef>
                <a:spcPts val="0"/>
              </a:spcBef>
            </a:pPr>
            <a:r>
              <a:rPr lang="en-US" sz="1100" dirty="0">
                <a:solidFill>
                  <a:srgbClr val="000000"/>
                </a:solidFill>
                <a:latin typeface="Calibri Light"/>
                <a:ea typeface="Calibri Light"/>
                <a:cs typeface="Calibri Light"/>
              </a:rPr>
              <a:t>Learners can further apply new skills learned such as using primary and secondary sources, Interpreting what is in sources of evidence and making judgements on the Norman impact on Wales. </a:t>
            </a:r>
            <a:endParaRPr lang="en-US" sz="1100">
              <a:latin typeface="MASSILIA VF"/>
              <a:ea typeface="Calibri Light"/>
              <a:cs typeface="Calibri Light"/>
            </a:endParaRPr>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pPr marL="285750" indent="-285750">
              <a:lnSpc>
                <a:spcPct val="100000"/>
              </a:lnSpc>
              <a:spcBef>
                <a:spcPts val="0"/>
              </a:spcBef>
              <a:buFont typeface="Arial"/>
              <a:buChar char="•"/>
            </a:pPr>
            <a:r>
              <a:rPr lang="en-US" sz="1200">
                <a:solidFill>
                  <a:srgbClr val="000000"/>
                </a:solidFill>
                <a:latin typeface="Calibri Light"/>
                <a:cs typeface="Calibri Light"/>
              </a:rPr>
              <a:t>Looking at different types of evidence primary and secondary</a:t>
            </a:r>
            <a:endParaRPr lang="en-US" sz="1200">
              <a:solidFill>
                <a:srgbClr val="000000"/>
              </a:solidFill>
              <a:latin typeface="Calibri Light"/>
              <a:ea typeface="Calibri Light"/>
              <a:cs typeface="Calibri Light"/>
            </a:endParaRPr>
          </a:p>
          <a:p>
            <a:pPr marL="285750" indent="-285750">
              <a:lnSpc>
                <a:spcPct val="100000"/>
              </a:lnSpc>
              <a:spcBef>
                <a:spcPts val="0"/>
              </a:spcBef>
              <a:buFont typeface="Arial"/>
              <a:buChar char="•"/>
            </a:pPr>
            <a:r>
              <a:rPr lang="en-US" sz="1200">
                <a:solidFill>
                  <a:srgbClr val="000000"/>
                </a:solidFill>
                <a:latin typeface="Calibri Light"/>
                <a:cs typeface="Calibri Light"/>
              </a:rPr>
              <a:t>Looking at chronology </a:t>
            </a:r>
          </a:p>
          <a:p>
            <a:pPr marL="285750" indent="-285750">
              <a:lnSpc>
                <a:spcPct val="100000"/>
              </a:lnSpc>
              <a:spcBef>
                <a:spcPts val="0"/>
              </a:spcBef>
              <a:buFont typeface="Arial"/>
              <a:buChar char="•"/>
            </a:pPr>
            <a:r>
              <a:rPr lang="en-US" sz="1200">
                <a:solidFill>
                  <a:srgbClr val="000000"/>
                </a:solidFill>
                <a:latin typeface="Calibri Light"/>
                <a:cs typeface="Calibri Light"/>
              </a:rPr>
              <a:t>Looking at bias in history </a:t>
            </a:r>
            <a:endParaRPr lang="en-US" sz="1200">
              <a:solidFill>
                <a:srgbClr val="000000"/>
              </a:solidFill>
              <a:latin typeface="Calibri Light"/>
              <a:ea typeface="Calibri Light"/>
              <a:cs typeface="Calibri Light"/>
            </a:endParaRPr>
          </a:p>
          <a:p>
            <a:pPr marL="285750" indent="-285750">
              <a:lnSpc>
                <a:spcPct val="100000"/>
              </a:lnSpc>
              <a:spcBef>
                <a:spcPts val="0"/>
              </a:spcBef>
              <a:buFont typeface="Arial"/>
              <a:buChar char="•"/>
            </a:pPr>
            <a:r>
              <a:rPr lang="en-US" sz="1200">
                <a:solidFill>
                  <a:srgbClr val="000000"/>
                </a:solidFill>
                <a:latin typeface="Calibri Light"/>
                <a:cs typeface="Calibri Light"/>
              </a:rPr>
              <a:t>Looking at change and continuity.</a:t>
            </a:r>
            <a:endParaRPr lang="en-US" sz="1200" dirty="0">
              <a:solidFill>
                <a:srgbClr val="000000"/>
              </a:solidFill>
              <a:latin typeface="Calibri Light"/>
              <a:cs typeface="Calibri Light"/>
            </a:endParaRPr>
          </a:p>
          <a:p>
            <a:pPr marL="285750" indent="-285750">
              <a:lnSpc>
                <a:spcPct val="100000"/>
              </a:lnSpc>
              <a:spcBef>
                <a:spcPts val="0"/>
              </a:spcBef>
              <a:buFont typeface="Arial"/>
              <a:buChar char="•"/>
            </a:pPr>
            <a:r>
              <a:rPr lang="en-US" sz="1200">
                <a:solidFill>
                  <a:srgbClr val="000000"/>
                </a:solidFill>
                <a:latin typeface="Calibri Light"/>
                <a:cs typeface="Calibri Light"/>
              </a:rPr>
              <a:t>Looking at power and conflict.</a:t>
            </a:r>
            <a:endParaRPr lang="en-US" sz="1200" dirty="0">
              <a:solidFill>
                <a:srgbClr val="000000"/>
              </a:solidFill>
              <a:latin typeface="Calibri Light"/>
              <a:cs typeface="Calibri Light"/>
            </a:endParaRPr>
          </a:p>
          <a:p>
            <a:pPr marL="285750" indent="-285750">
              <a:lnSpc>
                <a:spcPct val="100000"/>
              </a:lnSpc>
              <a:spcBef>
                <a:spcPts val="0"/>
              </a:spcBef>
              <a:buFont typeface="Arial"/>
              <a:buChar char="•"/>
            </a:pPr>
            <a:r>
              <a:rPr lang="en-US" sz="1200" dirty="0">
                <a:solidFill>
                  <a:srgbClr val="000000"/>
                </a:solidFill>
                <a:latin typeface="Calibri Light"/>
                <a:cs typeface="Calibri Light"/>
              </a:rPr>
              <a:t>Learn how to explain and describe in History.</a:t>
            </a:r>
            <a:endParaRPr lang="en-US" sz="1200" dirty="0"/>
          </a:p>
          <a:p>
            <a:pPr marL="285750" indent="-285750">
              <a:lnSpc>
                <a:spcPct val="100000"/>
              </a:lnSpc>
              <a:spcBef>
                <a:spcPts val="0"/>
              </a:spcBef>
              <a:buFont typeface="Arial"/>
              <a:buChar char="•"/>
            </a:pPr>
            <a:endParaRPr lang="en-US" sz="1100" dirty="0">
              <a:solidFill>
                <a:srgbClr val="000000"/>
              </a:solidFill>
              <a:latin typeface="Calibri Light"/>
              <a:ea typeface="Calibri Light"/>
              <a:cs typeface="Calibri Light"/>
            </a:endParaRPr>
          </a:p>
          <a:p>
            <a:endParaRPr lang="en-US" sz="800"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pPr marL="171450" indent="-171450">
              <a:lnSpc>
                <a:spcPct val="100000"/>
              </a:lnSpc>
              <a:spcBef>
                <a:spcPts val="0"/>
              </a:spcBef>
              <a:buFont typeface="Arial"/>
              <a:buChar char="•"/>
            </a:pPr>
            <a:r>
              <a:rPr lang="en-US" sz="1200">
                <a:solidFill>
                  <a:srgbClr val="000000"/>
                </a:solidFill>
                <a:latin typeface="Calibri Light"/>
                <a:cs typeface="Calibri Light"/>
              </a:rPr>
              <a:t>Discussion of evidence to evaluate the usefulness of primary source evidence looking particularly at bias.</a:t>
            </a:r>
            <a:endParaRPr lang="en-US" sz="1200">
              <a:solidFill>
                <a:srgbClr val="000000"/>
              </a:solidFill>
              <a:latin typeface="Calibri Light"/>
              <a:ea typeface="Calibri Light"/>
              <a:cs typeface="Calibri Light"/>
            </a:endParaRPr>
          </a:p>
          <a:p>
            <a:pPr marL="171450" indent="-171450">
              <a:lnSpc>
                <a:spcPct val="100000"/>
              </a:lnSpc>
              <a:spcBef>
                <a:spcPts val="0"/>
              </a:spcBef>
              <a:buFont typeface="Arial"/>
              <a:buChar char="•"/>
            </a:pPr>
            <a:r>
              <a:rPr lang="en-US" sz="1200">
                <a:solidFill>
                  <a:srgbClr val="000000"/>
                </a:solidFill>
                <a:latin typeface="Calibri Light"/>
                <a:cs typeface="Calibri Light"/>
              </a:rPr>
              <a:t>Learn how to describe and explain in History</a:t>
            </a:r>
          </a:p>
          <a:p>
            <a:pPr marL="171450" indent="-171450">
              <a:lnSpc>
                <a:spcPct val="100000"/>
              </a:lnSpc>
              <a:spcBef>
                <a:spcPts val="0"/>
              </a:spcBef>
              <a:buFont typeface="Arial"/>
              <a:buChar char="•"/>
            </a:pPr>
            <a:r>
              <a:rPr lang="en-US" sz="1200" dirty="0">
                <a:solidFill>
                  <a:srgbClr val="222222"/>
                </a:solidFill>
                <a:latin typeface="Calibri Light"/>
                <a:cs typeface="Calibri Light"/>
              </a:rPr>
              <a:t>Complete extended writing to judge how the Normans mostly impacted Wales.</a:t>
            </a:r>
            <a:endParaRPr lang="en-US" sz="1200" dirty="0">
              <a:solidFill>
                <a:srgbClr val="222222"/>
              </a:solidFill>
            </a:endParaRPr>
          </a:p>
          <a:p>
            <a:pPr marL="285750" indent="-285750">
              <a:lnSpc>
                <a:spcPct val="100000"/>
              </a:lnSpc>
              <a:spcBef>
                <a:spcPts val="0"/>
              </a:spcBef>
              <a:buFont typeface="Arial"/>
              <a:buChar char="•"/>
            </a:pPr>
            <a:endParaRPr lang="en-GB" sz="1000" dirty="0">
              <a:solidFill>
                <a:srgbClr val="000000"/>
              </a:solidFill>
              <a:latin typeface="Calibri Light"/>
              <a:cs typeface="Calibri Light"/>
            </a:endParaRPr>
          </a:p>
          <a:p>
            <a:pPr marL="171450" indent="-171450">
              <a:lnSpc>
                <a:spcPct val="100000"/>
              </a:lnSpc>
              <a:spcBef>
                <a:spcPts val="0"/>
              </a:spcBef>
              <a:buFont typeface="Arial"/>
              <a:buChar char="•"/>
            </a:pPr>
            <a:endParaRPr lang="en-US" sz="1000" dirty="0">
              <a:solidFill>
                <a:srgbClr val="000000"/>
              </a:solidFill>
              <a:latin typeface="Calibri Light"/>
              <a:ea typeface="Calibri Light"/>
              <a:cs typeface="Calibri Light"/>
            </a:endParaRPr>
          </a:p>
          <a:p>
            <a:endParaRPr lang="en-US"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pPr>
              <a:lnSpc>
                <a:spcPct val="100000"/>
              </a:lnSpc>
              <a:spcBef>
                <a:spcPts val="0"/>
              </a:spcBef>
            </a:pPr>
            <a:r>
              <a:rPr lang="en-US">
                <a:solidFill>
                  <a:srgbClr val="000000"/>
                </a:solidFill>
                <a:latin typeface="Calibri Light"/>
                <a:cs typeface="Calibri Light"/>
              </a:rPr>
              <a:t>-</a:t>
            </a:r>
            <a:r>
              <a:rPr lang="en-US" sz="1200">
                <a:solidFill>
                  <a:srgbClr val="000000"/>
                </a:solidFill>
                <a:latin typeface="Calibri Light"/>
                <a:cs typeface="Calibri Light"/>
              </a:rPr>
              <a:t>-Connections to other curriculum areas </a:t>
            </a:r>
            <a:endParaRPr lang="en-US" sz="1200">
              <a:solidFill>
                <a:srgbClr val="000000"/>
              </a:solidFill>
              <a:latin typeface="Calibri Light"/>
              <a:ea typeface="Calibri Light"/>
              <a:cs typeface="Calibri Light"/>
            </a:endParaRPr>
          </a:p>
          <a:p>
            <a:pPr>
              <a:lnSpc>
                <a:spcPct val="100000"/>
              </a:lnSpc>
              <a:spcBef>
                <a:spcPts val="0"/>
              </a:spcBef>
            </a:pPr>
            <a:r>
              <a:rPr lang="en-US" sz="1200">
                <a:solidFill>
                  <a:srgbClr val="000000"/>
                </a:solidFill>
                <a:latin typeface="Calibri Light"/>
                <a:cs typeface="Calibri Light"/>
              </a:rPr>
              <a:t>Expressive arts - bayeux tapestry </a:t>
            </a:r>
          </a:p>
          <a:p>
            <a:pPr>
              <a:lnSpc>
                <a:spcPct val="100000"/>
              </a:lnSpc>
              <a:spcBef>
                <a:spcPts val="0"/>
              </a:spcBef>
            </a:pPr>
            <a:r>
              <a:rPr lang="en-US" sz="1200" dirty="0">
                <a:solidFill>
                  <a:srgbClr val="000000"/>
                </a:solidFill>
                <a:latin typeface="Calibri Light"/>
                <a:cs typeface="Calibri Light"/>
              </a:rPr>
              <a:t>Drama – Normans role play </a:t>
            </a:r>
            <a:r>
              <a:rPr lang="en-US" sz="1200" dirty="0" err="1">
                <a:solidFill>
                  <a:srgbClr val="000000"/>
                </a:solidFill>
                <a:latin typeface="Calibri Light"/>
                <a:cs typeface="Calibri Light"/>
              </a:rPr>
              <a:t>summarising</a:t>
            </a:r>
            <a:r>
              <a:rPr lang="en-US" sz="1200" dirty="0">
                <a:solidFill>
                  <a:srgbClr val="000000"/>
                </a:solidFill>
                <a:latin typeface="Calibri Light"/>
                <a:cs typeface="Calibri Light"/>
              </a:rPr>
              <a:t> the main events of the Invasion </a:t>
            </a:r>
            <a:endParaRPr lang="en-US"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lIns="180000" tIns="180000" rIns="180000" bIns="180000" anchor="t">
            <a:normAutofit fontScale="92500" lnSpcReduction="10000"/>
          </a:bodyPr>
          <a:lstStyle/>
          <a:p>
            <a:pPr>
              <a:lnSpc>
                <a:spcPct val="114999"/>
              </a:lnSpc>
              <a:spcBef>
                <a:spcPts val="0"/>
              </a:spcBef>
            </a:pPr>
            <a:r>
              <a:rPr lang="en-US" sz="1200" dirty="0">
                <a:solidFill>
                  <a:srgbClr val="000000"/>
                </a:solidFill>
                <a:latin typeface="Calibri"/>
                <a:cs typeface="Calibri"/>
              </a:rPr>
              <a:t>Key aspect of this unit is to look at change and continuity through the lens of the last great invasion of Britain.</a:t>
            </a:r>
          </a:p>
          <a:p>
            <a:pPr>
              <a:lnSpc>
                <a:spcPct val="114999"/>
              </a:lnSpc>
              <a:spcBef>
                <a:spcPts val="0"/>
              </a:spcBef>
            </a:pPr>
            <a:endParaRPr lang="en-US" sz="1000" dirty="0">
              <a:solidFill>
                <a:srgbClr val="000000"/>
              </a:solidFill>
              <a:latin typeface="Calibri"/>
              <a:ea typeface="Calibri"/>
              <a:cs typeface="Calibri"/>
            </a:endParaRPr>
          </a:p>
          <a:p>
            <a:pPr>
              <a:lnSpc>
                <a:spcPct val="114999"/>
              </a:lnSpc>
              <a:spcBef>
                <a:spcPts val="0"/>
              </a:spcBef>
            </a:pPr>
            <a:r>
              <a:rPr lang="en-US" sz="1200" dirty="0">
                <a:solidFill>
                  <a:srgbClr val="000000"/>
                </a:solidFill>
                <a:latin typeface="Calibri"/>
                <a:cs typeface="Calibri"/>
              </a:rPr>
              <a:t>This a mixture of teacher led and learner led learning that uses one of the greatest pictorial piece of evidence on British History the </a:t>
            </a:r>
            <a:r>
              <a:rPr lang="en-US" sz="1200" dirty="0" err="1">
                <a:solidFill>
                  <a:srgbClr val="000000"/>
                </a:solidFill>
                <a:latin typeface="Calibri Light"/>
                <a:cs typeface="Calibri Light"/>
              </a:rPr>
              <a:t>bayeux</a:t>
            </a:r>
            <a:r>
              <a:rPr lang="en-US" sz="1200" dirty="0">
                <a:solidFill>
                  <a:srgbClr val="000000"/>
                </a:solidFill>
                <a:latin typeface="Calibri Light"/>
                <a:cs typeface="Calibri Light"/>
              </a:rPr>
              <a:t> tapestry </a:t>
            </a:r>
            <a:endParaRPr lang="en-US" sz="1200" dirty="0">
              <a:solidFill>
                <a:srgbClr val="000000"/>
              </a:solidFill>
              <a:latin typeface="Calibri Light"/>
              <a:ea typeface="Calibri"/>
              <a:cs typeface="Calibri Light"/>
            </a:endParaRPr>
          </a:p>
          <a:p>
            <a:pPr>
              <a:lnSpc>
                <a:spcPct val="114999"/>
              </a:lnSpc>
              <a:spcBef>
                <a:spcPts val="0"/>
              </a:spcBef>
            </a:pPr>
            <a:endParaRPr lang="en-US" sz="1200" dirty="0">
              <a:solidFill>
                <a:srgbClr val="000000"/>
              </a:solidFill>
              <a:latin typeface="Calibri"/>
              <a:ea typeface="Calibri"/>
              <a:cs typeface="Calibri"/>
            </a:endParaRPr>
          </a:p>
          <a:p>
            <a:pPr>
              <a:lnSpc>
                <a:spcPct val="114999"/>
              </a:lnSpc>
              <a:spcBef>
                <a:spcPts val="0"/>
              </a:spcBef>
            </a:pPr>
            <a:r>
              <a:rPr lang="en-US" sz="1200" dirty="0">
                <a:solidFill>
                  <a:srgbClr val="000000"/>
                </a:solidFill>
                <a:latin typeface="Calibri"/>
                <a:cs typeface="Calibri"/>
              </a:rPr>
              <a:t>This approach also allows learners to build on previous learning and show progress on essay writing in History.</a:t>
            </a:r>
            <a:endParaRPr lang="en-US" dirty="0"/>
          </a:p>
          <a:p>
            <a:pPr marL="171450" indent="-171450">
              <a:lnSpc>
                <a:spcPct val="114999"/>
              </a:lnSpc>
              <a:spcBef>
                <a:spcPts val="0"/>
              </a:spcBef>
              <a:buFont typeface="Arial,Sans-Serif"/>
              <a:buChar char="•"/>
            </a:pPr>
            <a:endParaRPr lang="en-US" sz="1000" dirty="0">
              <a:solidFill>
                <a:srgbClr val="000000"/>
              </a:solidFill>
              <a:latin typeface="Calibri"/>
              <a:ea typeface="Calibri"/>
              <a:cs typeface="Calibri"/>
            </a:endParaRPr>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a:normAutofit/>
          </a:bodyPr>
          <a:lstStyle/>
          <a:p>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a:normAutofit/>
          </a:bodyPr>
          <a:lstStyle/>
          <a:p>
            <a:pPr marL="171450" indent="-171450">
              <a:buFont typeface="Arial" panose="020B0604020202020204" pitchFamily="34" charset="0"/>
              <a:buChar char="•"/>
            </a:pP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a:bodyPr>
          <a:lstStyle/>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pic>
        <p:nvPicPr>
          <p:cNvPr id="9" name="Picture 8" descr="A screenshot of a document&#10;&#10;Description automatically generated">
            <a:extLst>
              <a:ext uri="{FF2B5EF4-FFF2-40B4-BE49-F238E27FC236}">
                <a16:creationId xmlns:a16="http://schemas.microsoft.com/office/drawing/2014/main" id="{ABFCA42A-5C51-4FB7-3138-0F516F450F4A}"/>
              </a:ext>
            </a:extLst>
          </p:cNvPr>
          <p:cNvPicPr>
            <a:picLocks noChangeAspect="1"/>
          </p:cNvPicPr>
          <p:nvPr/>
        </p:nvPicPr>
        <p:blipFill>
          <a:blip r:embed="rId2"/>
          <a:stretch>
            <a:fillRect/>
          </a:stretch>
        </p:blipFill>
        <p:spPr>
          <a:xfrm>
            <a:off x="0" y="718653"/>
            <a:ext cx="10683568" cy="6116019"/>
          </a:xfrm>
          <a:prstGeom prst="rect">
            <a:avLst/>
          </a:prstGeom>
        </p:spPr>
      </p:pic>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pPr marL="171450" indent="-171450">
              <a:lnSpc>
                <a:spcPct val="100000"/>
              </a:lnSpc>
              <a:spcBef>
                <a:spcPts val="0"/>
              </a:spcBef>
              <a:buFont typeface="Arial,Sans-Serif"/>
              <a:buChar char="•"/>
            </a:pPr>
            <a:r>
              <a:rPr lang="en-GB" sz="1200" dirty="0">
                <a:solidFill>
                  <a:schemeClr val="tx1"/>
                </a:solidFill>
                <a:latin typeface="Calibri Light"/>
                <a:ea typeface="Calibri Light"/>
                <a:cs typeface="Calibri Light"/>
              </a:rPr>
              <a:t>Some feeder primaries have touched on the Norman conquest and most have studied local castles.</a:t>
            </a:r>
          </a:p>
          <a:p>
            <a:pPr marL="171450" indent="-171450">
              <a:lnSpc>
                <a:spcPct val="100000"/>
              </a:lnSpc>
              <a:spcBef>
                <a:spcPts val="0"/>
              </a:spcBef>
              <a:buFont typeface="Arial,Sans-Serif"/>
              <a:buChar char="•"/>
            </a:pPr>
            <a:r>
              <a:rPr lang="en-GB" sz="1200" dirty="0">
                <a:solidFill>
                  <a:schemeClr val="tx1"/>
                </a:solidFill>
                <a:latin typeface="Calibri Light"/>
                <a:ea typeface="Calibri Light"/>
                <a:cs typeface="Calibri Light"/>
              </a:rPr>
              <a:t>Understanding how we study evidence in History EG primary and secondary </a:t>
            </a:r>
            <a:r>
              <a:rPr lang="en-GB" sz="1200">
                <a:solidFill>
                  <a:schemeClr val="tx1"/>
                </a:solidFill>
                <a:latin typeface="Calibri Light"/>
                <a:ea typeface="Calibri Light"/>
                <a:cs typeface="Calibri Light"/>
              </a:rPr>
              <a:t>evidence</a:t>
            </a:r>
            <a:r>
              <a:rPr lang="en-GB" sz="1200" dirty="0">
                <a:solidFill>
                  <a:schemeClr val="tx1"/>
                </a:solidFill>
                <a:latin typeface="Calibri Light"/>
                <a:ea typeface="Calibri Light"/>
                <a:cs typeface="Calibri Light"/>
              </a:rPr>
              <a:t>.</a:t>
            </a:r>
          </a:p>
          <a:p>
            <a:pPr marL="171450" indent="-171450">
              <a:lnSpc>
                <a:spcPct val="100000"/>
              </a:lnSpc>
              <a:spcBef>
                <a:spcPts val="0"/>
              </a:spcBef>
              <a:buFont typeface="Arial,Sans-Serif"/>
              <a:buChar char="•"/>
            </a:pPr>
            <a:r>
              <a:rPr lang="en-GB" sz="1200">
                <a:solidFill>
                  <a:schemeClr val="tx1"/>
                </a:solidFill>
                <a:latin typeface="Calibri Light"/>
                <a:ea typeface="Calibri Light"/>
                <a:cs typeface="Calibri Light"/>
              </a:rPr>
              <a:t>Understanding how we order time in History.</a:t>
            </a:r>
          </a:p>
          <a:p>
            <a:pPr marL="171450" indent="-171450">
              <a:lnSpc>
                <a:spcPct val="100000"/>
              </a:lnSpc>
              <a:spcBef>
                <a:spcPts val="0"/>
              </a:spcBef>
              <a:buFont typeface="Arial,Sans-Serif"/>
              <a:buChar char="•"/>
            </a:pPr>
            <a:r>
              <a:rPr lang="en-GB" sz="1200" dirty="0">
                <a:solidFill>
                  <a:schemeClr val="tx1"/>
                </a:solidFill>
                <a:latin typeface="Calibri Light"/>
                <a:ea typeface="Calibri Light"/>
                <a:cs typeface="Calibri Light"/>
              </a:rPr>
              <a:t>Strategies for developing extended writing.</a:t>
            </a: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pPr marL="171450" indent="-171450">
              <a:lnSpc>
                <a:spcPct val="100000"/>
              </a:lnSpc>
              <a:spcBef>
                <a:spcPts val="0"/>
              </a:spcBef>
              <a:buFont typeface="Arial,Sans-Serif"/>
              <a:buChar char="•"/>
            </a:pPr>
            <a:r>
              <a:rPr lang="en-US" sz="1200" dirty="0">
                <a:solidFill>
                  <a:srgbClr val="000000"/>
                </a:solidFill>
                <a:latin typeface="Corbel"/>
                <a:ea typeface="Calibri Light"/>
                <a:cs typeface="Calibri Light"/>
              </a:rPr>
              <a:t>To develop an understanding of who the 4 claimants to the English throne in 1066 were </a:t>
            </a:r>
            <a:endParaRPr lang="en-US" sz="1200" dirty="0">
              <a:solidFill>
                <a:srgbClr val="000000"/>
              </a:solidFill>
              <a:latin typeface="Corbel"/>
            </a:endParaRPr>
          </a:p>
          <a:p>
            <a:pPr marL="171450" indent="-171450">
              <a:lnSpc>
                <a:spcPct val="100000"/>
              </a:lnSpc>
              <a:spcBef>
                <a:spcPts val="0"/>
              </a:spcBef>
              <a:buFont typeface="Arial,Sans-Serif"/>
              <a:buChar char="•"/>
            </a:pPr>
            <a:r>
              <a:rPr lang="en-US" sz="1200" dirty="0">
                <a:solidFill>
                  <a:srgbClr val="000000"/>
                </a:solidFill>
                <a:latin typeface="Corbel"/>
                <a:ea typeface="Calibri Light"/>
                <a:cs typeface="Calibri Light"/>
              </a:rPr>
              <a:t>To understand the course of events of key battles during the time of the Norman invasion including the Battle of Hastings.</a:t>
            </a:r>
            <a:endParaRPr lang="en-US" sz="1200" dirty="0">
              <a:latin typeface="Corbel"/>
            </a:endParaRPr>
          </a:p>
          <a:p>
            <a:pPr marL="171450" indent="-171450">
              <a:lnSpc>
                <a:spcPct val="100000"/>
              </a:lnSpc>
              <a:spcBef>
                <a:spcPts val="0"/>
              </a:spcBef>
              <a:buFont typeface="Arial,Sans-Serif"/>
              <a:buChar char="•"/>
            </a:pPr>
            <a:r>
              <a:rPr lang="en-US" sz="1200" dirty="0">
                <a:solidFill>
                  <a:srgbClr val="000000"/>
                </a:solidFill>
                <a:latin typeface="Corbel"/>
                <a:ea typeface="Calibri Light"/>
                <a:cs typeface="Calibri Light"/>
              </a:rPr>
              <a:t>To understand the impact William had on England.</a:t>
            </a:r>
          </a:p>
          <a:p>
            <a:pPr marL="171450" indent="-171450">
              <a:lnSpc>
                <a:spcPct val="100000"/>
              </a:lnSpc>
              <a:spcBef>
                <a:spcPts val="0"/>
              </a:spcBef>
              <a:buFont typeface="Arial,Sans-Serif"/>
              <a:buChar char="•"/>
            </a:pPr>
            <a:r>
              <a:rPr lang="en-US" sz="1200" dirty="0">
                <a:solidFill>
                  <a:srgbClr val="000000"/>
                </a:solidFill>
                <a:latin typeface="Corbel"/>
              </a:rPr>
              <a:t>To develop an understanding of why the Normans failed to conquer Wales</a:t>
            </a:r>
            <a:endParaRPr lang="en-US" sz="1200" dirty="0">
              <a:solidFill>
                <a:srgbClr val="000000"/>
              </a:solidFill>
              <a:latin typeface="Corbel"/>
              <a:ea typeface="Calibri Light"/>
              <a:cs typeface="Calibri Light"/>
            </a:endParaRPr>
          </a:p>
          <a:p>
            <a:pPr marL="171450" indent="-171450">
              <a:lnSpc>
                <a:spcPct val="100000"/>
              </a:lnSpc>
              <a:spcBef>
                <a:spcPts val="0"/>
              </a:spcBef>
              <a:buFont typeface="Arial,Sans-Serif"/>
              <a:buChar char="•"/>
            </a:pPr>
            <a:r>
              <a:rPr lang="en-US" sz="1200" dirty="0">
                <a:solidFill>
                  <a:srgbClr val="000000"/>
                </a:solidFill>
                <a:latin typeface="Corbel"/>
              </a:rPr>
              <a:t>To understand the different changes William brought to Wales after he conquered England including castles, feudalism and taxation</a:t>
            </a:r>
            <a:r>
              <a:rPr lang="en-US" sz="1100" dirty="0">
                <a:solidFill>
                  <a:srgbClr val="000000"/>
                </a:solidFill>
                <a:latin typeface="Corbel"/>
              </a:rPr>
              <a:t>.</a:t>
            </a:r>
          </a:p>
          <a:p>
            <a:endParaRPr lang="en-US" sz="900"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a:bodyPr>
          <a:lstStyle/>
          <a:p>
            <a:pPr marL="285750" indent="-285750" fontAlgn="base">
              <a:lnSpc>
                <a:spcPct val="100000"/>
              </a:lnSpc>
              <a:spcBef>
                <a:spcPts val="0"/>
              </a:spcBef>
              <a:buFont typeface="Arial,Sans-Serif" panose="020B0604020202020204" pitchFamily="34" charset="0"/>
              <a:buChar char="•"/>
            </a:pPr>
            <a:r>
              <a:rPr lang="en-GB" dirty="0">
                <a:latin typeface="MASSILIA VF"/>
              </a:rPr>
              <a:t>​</a:t>
            </a:r>
            <a:r>
              <a:rPr lang="en-GB" sz="1200" dirty="0">
                <a:solidFill>
                  <a:schemeClr val="tx1"/>
                </a:solidFill>
                <a:latin typeface="Calibri Light"/>
                <a:cs typeface="Calibri Light"/>
              </a:rPr>
              <a:t>Skills developed will be Explain and Describe </a:t>
            </a:r>
            <a:r>
              <a:rPr lang="en-GB" sz="1200">
                <a:solidFill>
                  <a:schemeClr val="tx1"/>
                </a:solidFill>
                <a:latin typeface="Calibri Light"/>
                <a:cs typeface="Calibri Light"/>
              </a:rPr>
              <a:t>questions.</a:t>
            </a:r>
            <a:endParaRPr lang="en-US" sz="1200" dirty="0">
              <a:solidFill>
                <a:schemeClr val="tx1"/>
              </a:solidFill>
              <a:latin typeface="Calibri Light"/>
              <a:ea typeface="Calibri Light"/>
              <a:cs typeface="Calibri Light"/>
            </a:endParaRPr>
          </a:p>
          <a:p>
            <a:pPr marL="285750" indent="-285750">
              <a:lnSpc>
                <a:spcPct val="100000"/>
              </a:lnSpc>
              <a:spcBef>
                <a:spcPts val="0"/>
              </a:spcBef>
              <a:buFont typeface="Arial,Sans-Serif" panose="020B0604020202020204" pitchFamily="34" charset="0"/>
              <a:buChar char="•"/>
            </a:pPr>
            <a:r>
              <a:rPr lang="en-GB" sz="1200" dirty="0">
                <a:solidFill>
                  <a:schemeClr val="tx1"/>
                </a:solidFill>
                <a:latin typeface="Calibri Light"/>
                <a:ea typeface="Calibri Light"/>
                <a:cs typeface="Calibri Light"/>
              </a:rPr>
              <a:t>Source handling skills will be reliability of a source and the purpose of a source.</a:t>
            </a:r>
            <a:endParaRPr lang="en-GB" sz="1200" dirty="0">
              <a:solidFill>
                <a:schemeClr val="tx1"/>
              </a:solidFill>
              <a:latin typeface="Calibri Light"/>
              <a:cs typeface="Calibri Light"/>
            </a:endParaRPr>
          </a:p>
          <a:p>
            <a:pPr marL="285750" indent="-285750">
              <a:lnSpc>
                <a:spcPct val="100000"/>
              </a:lnSpc>
              <a:spcBef>
                <a:spcPts val="0"/>
              </a:spcBef>
              <a:buFont typeface="Arial,Sans-Serif" panose="020B0604020202020204" pitchFamily="34" charset="0"/>
              <a:buChar char="•"/>
            </a:pPr>
            <a:r>
              <a:rPr lang="en-GB" sz="1200" dirty="0">
                <a:solidFill>
                  <a:schemeClr val="tx1"/>
                </a:solidFill>
                <a:latin typeface="Calibri Light"/>
                <a:cs typeface="Calibri Light"/>
              </a:rPr>
              <a:t>Further extended writing opportunity..</a:t>
            </a:r>
            <a:endParaRPr lang="en-GB" sz="1200" dirty="0">
              <a:solidFill>
                <a:schemeClr val="tx1"/>
              </a:solidFill>
              <a:latin typeface="Calibri Light"/>
              <a:ea typeface="Calibri Light"/>
              <a:cs typeface="Calibri Light"/>
            </a:endParaRPr>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pPr marL="171450" indent="-171450">
              <a:lnSpc>
                <a:spcPct val="100000"/>
              </a:lnSpc>
              <a:spcBef>
                <a:spcPts val="0"/>
              </a:spcBef>
              <a:buFont typeface="Arial,Sans-Serif"/>
              <a:buChar char="•"/>
            </a:pPr>
            <a:r>
              <a:rPr lang="en-GB" sz="1200" err="1">
                <a:solidFill>
                  <a:schemeClr val="tx1"/>
                </a:solidFill>
                <a:latin typeface="Calibri Light"/>
                <a:cs typeface="Calibri Light"/>
              </a:rPr>
              <a:t>Cynefin</a:t>
            </a:r>
            <a:endParaRPr lang="en-GB" sz="1200" dirty="0">
              <a:solidFill>
                <a:schemeClr val="tx1"/>
              </a:solidFill>
              <a:latin typeface="Calibri Light"/>
              <a:ea typeface="Calibri Light"/>
              <a:cs typeface="Calibri Light"/>
            </a:endParaRPr>
          </a:p>
          <a:p>
            <a:pPr marL="171450" indent="-171450">
              <a:lnSpc>
                <a:spcPct val="100000"/>
              </a:lnSpc>
              <a:spcBef>
                <a:spcPts val="0"/>
              </a:spcBef>
              <a:buFont typeface="Arial,Sans-Serif"/>
              <a:buChar char="•"/>
            </a:pPr>
            <a:r>
              <a:rPr lang="en-GB" sz="1200" dirty="0">
                <a:solidFill>
                  <a:schemeClr val="tx1"/>
                </a:solidFill>
                <a:latin typeface="Calibri Light"/>
                <a:cs typeface="Calibri Light"/>
              </a:rPr>
              <a:t>Primary and secondary evidence.</a:t>
            </a:r>
            <a:endParaRPr lang="en-US" sz="1200" dirty="0">
              <a:solidFill>
                <a:schemeClr val="tx1"/>
              </a:solidFill>
              <a:latin typeface="Calibri Light"/>
              <a:cs typeface="Calibri Light"/>
            </a:endParaRPr>
          </a:p>
          <a:p>
            <a:pPr marL="171450" indent="-171450">
              <a:lnSpc>
                <a:spcPct val="100000"/>
              </a:lnSpc>
              <a:spcBef>
                <a:spcPts val="0"/>
              </a:spcBef>
              <a:buFont typeface="Arial,Sans-Serif"/>
              <a:buChar char="•"/>
            </a:pPr>
            <a:r>
              <a:rPr lang="en-GB" sz="1200" dirty="0">
                <a:solidFill>
                  <a:schemeClr val="tx1"/>
                </a:solidFill>
                <a:latin typeface="Calibri"/>
                <a:ea typeface="Calibri"/>
                <a:cs typeface="Calibri"/>
              </a:rPr>
              <a:t>Conquered, </a:t>
            </a:r>
            <a:endParaRPr lang="en-US" sz="1200" dirty="0">
              <a:solidFill>
                <a:schemeClr val="tx1"/>
              </a:solidFill>
              <a:latin typeface="Calibri Light"/>
              <a:ea typeface="Calibri Light"/>
              <a:cs typeface="Calibri Light"/>
            </a:endParaRPr>
          </a:p>
          <a:p>
            <a:pPr marL="171450" indent="-171450">
              <a:lnSpc>
                <a:spcPct val="100000"/>
              </a:lnSpc>
              <a:spcBef>
                <a:spcPts val="0"/>
              </a:spcBef>
              <a:buFont typeface="Arial,Sans-Serif"/>
              <a:buChar char="•"/>
            </a:pPr>
            <a:r>
              <a:rPr lang="en-GB" sz="1200" dirty="0">
                <a:solidFill>
                  <a:schemeClr val="tx1"/>
                </a:solidFill>
                <a:latin typeface="Calibri"/>
                <a:ea typeface="Calibri"/>
                <a:cs typeface="Calibri"/>
              </a:rPr>
              <a:t>Motte and Bailey Castles, </a:t>
            </a:r>
            <a:endParaRPr lang="en-US" sz="1200" dirty="0">
              <a:solidFill>
                <a:schemeClr val="tx1"/>
              </a:solidFill>
              <a:latin typeface="Calibri Light"/>
              <a:ea typeface="Calibri Light"/>
              <a:cs typeface="Calibri Light"/>
            </a:endParaRPr>
          </a:p>
          <a:p>
            <a:pPr marL="171450" indent="-171450">
              <a:lnSpc>
                <a:spcPct val="100000"/>
              </a:lnSpc>
              <a:spcBef>
                <a:spcPts val="0"/>
              </a:spcBef>
              <a:buFont typeface="Arial,Sans-Serif"/>
              <a:buChar char="•"/>
            </a:pPr>
            <a:r>
              <a:rPr lang="en-GB" sz="1200" dirty="0">
                <a:solidFill>
                  <a:schemeClr val="tx1"/>
                </a:solidFill>
                <a:latin typeface="Calibri"/>
                <a:ea typeface="Calibri"/>
                <a:cs typeface="Calibri"/>
              </a:rPr>
              <a:t>Doomsday Book, </a:t>
            </a:r>
            <a:endParaRPr lang="en-US" sz="1200" dirty="0">
              <a:solidFill>
                <a:schemeClr val="tx1"/>
              </a:solidFill>
              <a:latin typeface="Calibri Light"/>
              <a:ea typeface="Calibri Light"/>
              <a:cs typeface="Calibri Light"/>
            </a:endParaRPr>
          </a:p>
          <a:p>
            <a:pPr marL="171450" indent="-171450">
              <a:lnSpc>
                <a:spcPct val="100000"/>
              </a:lnSpc>
              <a:spcBef>
                <a:spcPts val="0"/>
              </a:spcBef>
              <a:buFont typeface="Arial,Sans-Serif"/>
              <a:buChar char="•"/>
            </a:pPr>
            <a:r>
              <a:rPr lang="en-GB" sz="1200" dirty="0">
                <a:solidFill>
                  <a:schemeClr val="tx1"/>
                </a:solidFill>
                <a:latin typeface="Calibri"/>
                <a:ea typeface="Calibri"/>
                <a:cs typeface="Calibri"/>
              </a:rPr>
              <a:t>Feudalism.</a:t>
            </a:r>
            <a:endParaRPr lang="en-US" sz="1200" dirty="0">
              <a:solidFill>
                <a:schemeClr val="tx1"/>
              </a:solidFill>
              <a:latin typeface="Calibri Light"/>
              <a:ea typeface="Calibri Light"/>
              <a:cs typeface="Calibri Light"/>
            </a:endParaRPr>
          </a:p>
          <a:p>
            <a:pPr marL="171450" indent="-171450">
              <a:lnSpc>
                <a:spcPct val="100000"/>
              </a:lnSpc>
              <a:spcBef>
                <a:spcPts val="0"/>
              </a:spcBef>
              <a:buFont typeface="Arial,Sans-Serif"/>
              <a:buChar char="•"/>
            </a:pPr>
            <a:r>
              <a:rPr lang="en-GB" sz="1200" dirty="0">
                <a:solidFill>
                  <a:schemeClr val="tx1"/>
                </a:solidFill>
                <a:latin typeface="Calibri Light"/>
                <a:cs typeface="Calibri Light"/>
              </a:rPr>
              <a:t>Chronological order</a:t>
            </a:r>
            <a:endParaRPr lang="en-US" sz="1200" dirty="0">
              <a:solidFill>
                <a:schemeClr val="tx1"/>
              </a:solidFill>
              <a:latin typeface="Calibri Light"/>
              <a:cs typeface="Calibri Light"/>
            </a:endParaRPr>
          </a:p>
          <a:p>
            <a:endParaRPr lang="en-US" dirty="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pPr marL="285750" indent="-285750">
              <a:lnSpc>
                <a:spcPct val="100000"/>
              </a:lnSpc>
              <a:spcBef>
                <a:spcPts val="0"/>
              </a:spcBef>
              <a:buFont typeface="Arial,Sans-Serif"/>
              <a:buChar char="•"/>
            </a:pPr>
            <a:r>
              <a:rPr lang="en-GB" sz="1200" dirty="0">
                <a:solidFill>
                  <a:schemeClr val="tx1"/>
                </a:solidFill>
                <a:latin typeface="Calibri Light"/>
                <a:cs typeface="Calibri Light"/>
              </a:rPr>
              <a:t>Local castle and doomsday book examples studied.</a:t>
            </a:r>
            <a:endParaRPr lang="en-US" sz="1200" dirty="0">
              <a:solidFill>
                <a:schemeClr val="tx1"/>
              </a:solidFill>
              <a:latin typeface="Calibri Light"/>
              <a:cs typeface="Calibri Light"/>
            </a:endParaRPr>
          </a:p>
          <a:p>
            <a:pPr marL="285750" indent="-285750">
              <a:lnSpc>
                <a:spcPct val="100000"/>
              </a:lnSpc>
              <a:spcBef>
                <a:spcPts val="0"/>
              </a:spcBef>
              <a:buFont typeface="Arial,Sans-Serif"/>
              <a:buChar char="•"/>
            </a:pPr>
            <a:r>
              <a:rPr lang="en-US" sz="1200">
                <a:solidFill>
                  <a:schemeClr val="tx1"/>
                </a:solidFill>
                <a:latin typeface="Calibri Light"/>
                <a:ea typeface="Calibri Light"/>
                <a:cs typeface="Calibri Light"/>
              </a:rPr>
              <a:t>Introduction of taxation linked to current taxation.</a:t>
            </a:r>
            <a:endParaRPr lang="en-US" sz="1200" dirty="0">
              <a:solidFill>
                <a:schemeClr val="tx1"/>
              </a:solidFill>
              <a:latin typeface="Calibri Light"/>
              <a:ea typeface="Calibri Light"/>
              <a:cs typeface="Calibri Light"/>
            </a:endParaRPr>
          </a:p>
          <a:p>
            <a:pPr marL="285750" indent="-285750">
              <a:lnSpc>
                <a:spcPct val="100000"/>
              </a:lnSpc>
              <a:spcBef>
                <a:spcPts val="0"/>
              </a:spcBef>
              <a:buFont typeface="Arial,Sans-Serif"/>
              <a:buChar char="•"/>
            </a:pPr>
            <a:r>
              <a:rPr lang="en-US" sz="1200" dirty="0">
                <a:solidFill>
                  <a:schemeClr val="tx1"/>
                </a:solidFill>
                <a:latin typeface="Calibri Light"/>
                <a:ea typeface="Calibri Light"/>
                <a:cs typeface="Calibri Light"/>
              </a:rPr>
              <a:t>Impact on language after Norman invasion.</a:t>
            </a:r>
          </a:p>
          <a:p>
            <a:pPr marL="285750" indent="-285750">
              <a:lnSpc>
                <a:spcPct val="100000"/>
              </a:lnSpc>
              <a:spcBef>
                <a:spcPts val="0"/>
              </a:spcBef>
              <a:buFont typeface="Arial,Sans-Serif"/>
              <a:buChar char="•"/>
            </a:pPr>
            <a:r>
              <a:rPr lang="en-US" sz="1200" dirty="0">
                <a:solidFill>
                  <a:schemeClr val="tx1"/>
                </a:solidFill>
                <a:latin typeface="Calibri Light"/>
                <a:ea typeface="Calibri Light"/>
                <a:cs typeface="Calibri Light"/>
              </a:rPr>
              <a:t>Link with languages – French </a:t>
            </a:r>
          </a:p>
          <a:p>
            <a:pPr marL="285750" indent="-285750">
              <a:lnSpc>
                <a:spcPct val="100000"/>
              </a:lnSpc>
              <a:spcBef>
                <a:spcPts val="0"/>
              </a:spcBef>
              <a:buFont typeface="Arial,Sans-Serif"/>
              <a:buChar char="•"/>
            </a:pPr>
            <a:r>
              <a:rPr lang="en-US" sz="1200" dirty="0">
                <a:solidFill>
                  <a:schemeClr val="tx1"/>
                </a:solidFill>
                <a:latin typeface="Calibri Light"/>
                <a:ea typeface="Calibri Light"/>
                <a:cs typeface="Calibri Light"/>
              </a:rPr>
              <a:t>PEEL skill linked to R.S and English.</a:t>
            </a:r>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5B19871-5CF5-4751-917E-048756547829}">
  <ds:schemaRefs>
    <ds:schemaRef ds:uri="http://purl.org/dc/elements/1.1/"/>
    <ds:schemaRef ds:uri="http://schemas.openxmlformats.org/package/2006/metadata/core-properties"/>
    <ds:schemaRef ds:uri="c9827502-ad03-49b1-85da-f0239239a6b1"/>
    <ds:schemaRef ds:uri="http://schemas.microsoft.com/office/infopath/2007/PartnerControls"/>
    <ds:schemaRef ds:uri="dd53f9ed-aba7-4473-9642-666960874982"/>
    <ds:schemaRef ds:uri="http://purl.org/dc/terms/"/>
    <ds:schemaRef ds:uri="http://schemas.microsoft.com/office/2006/metadata/properties"/>
    <ds:schemaRef ds:uri="http://schemas.microsoft.com/office/2006/documentManagement/types"/>
    <ds:schemaRef ds:uri="http://www.w3.org/XML/1998/namespace"/>
    <ds:schemaRef ds:uri="http://purl.org/dc/dcmitype/"/>
  </ds:schemaRefs>
</ds:datastoreItem>
</file>

<file path=customXml/itemProps2.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3.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4706</TotalTime>
  <Words>1261</Words>
  <Application>Microsoft Office PowerPoint</Application>
  <PresentationFormat>Custom</PresentationFormat>
  <Paragraphs>80</Paragraphs>
  <Slides>7</Slides>
  <Notes>0</Notes>
  <HiddenSlides>0</HiddenSlides>
  <MMClips>0</MMClip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Abigail Roberts</cp:lastModifiedBy>
  <cp:revision>205</cp:revision>
  <dcterms:created xsi:type="dcterms:W3CDTF">2024-02-26T09:08:58Z</dcterms:created>
  <dcterms:modified xsi:type="dcterms:W3CDTF">2024-06-25T08:59:40Z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