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866E72-B8CE-FAB5-977B-FCA2759A24BB}" v="1" dt="2024-06-25T09:40:03.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F8F55FBF-44ED-9335-3CC2-0663E125131D}"/>
    <pc:docChg chg="modSld">
      <pc:chgData name="Carwyn Moller" userId="S::carwyn.moller@connahsquayhs.org.uk::6f00aff6-d581-4e2e-9048-f9f04f469276" providerId="AD" clId="Web-{F8F55FBF-44ED-9335-3CC2-0663E125131D}" dt="2024-06-20T08:11:00.494" v="49" actId="1076"/>
      <pc:docMkLst>
        <pc:docMk/>
      </pc:docMkLst>
      <pc:sldChg chg="modSp">
        <pc:chgData name="Carwyn Moller" userId="S::carwyn.moller@connahsquayhs.org.uk::6f00aff6-d581-4e2e-9048-f9f04f469276" providerId="AD" clId="Web-{F8F55FBF-44ED-9335-3CC2-0663E125131D}" dt="2024-06-20T08:11:00.494" v="49" actId="1076"/>
        <pc:sldMkLst>
          <pc:docMk/>
          <pc:sldMk cId="1981651252" sldId="278"/>
        </pc:sldMkLst>
        <pc:spChg chg="mod">
          <ac:chgData name="Carwyn Moller" userId="S::carwyn.moller@connahsquayhs.org.uk::6f00aff6-d581-4e2e-9048-f9f04f469276" providerId="AD" clId="Web-{F8F55FBF-44ED-9335-3CC2-0663E125131D}" dt="2024-06-20T08:07:27.177" v="15" actId="14100"/>
          <ac:spMkLst>
            <pc:docMk/>
            <pc:sldMk cId="1981651252" sldId="278"/>
            <ac:spMk id="2" creationId="{B77F1C2E-7359-4E67-E2F1-060331D23AB7}"/>
          </ac:spMkLst>
        </pc:spChg>
        <pc:spChg chg="mod">
          <ac:chgData name="Carwyn Moller" userId="S::carwyn.moller@connahsquayhs.org.uk::6f00aff6-d581-4e2e-9048-f9f04f469276" providerId="AD" clId="Web-{F8F55FBF-44ED-9335-3CC2-0663E125131D}" dt="2024-06-20T08:07:22.287" v="14" actId="14100"/>
          <ac:spMkLst>
            <pc:docMk/>
            <pc:sldMk cId="1981651252" sldId="278"/>
            <ac:spMk id="4" creationId="{DF4B6647-26ED-AE4F-C7C6-F118FCC94D72}"/>
          </ac:spMkLst>
        </pc:spChg>
        <pc:spChg chg="mod">
          <ac:chgData name="Carwyn Moller" userId="S::carwyn.moller@connahsquayhs.org.uk::6f00aff6-d581-4e2e-9048-f9f04f469276" providerId="AD" clId="Web-{F8F55FBF-44ED-9335-3CC2-0663E125131D}" dt="2024-06-20T08:07:37.459" v="16" actId="1076"/>
          <ac:spMkLst>
            <pc:docMk/>
            <pc:sldMk cId="1981651252" sldId="278"/>
            <ac:spMk id="6" creationId="{F4750418-A6EA-A002-958C-9C1E1437E476}"/>
          </ac:spMkLst>
        </pc:spChg>
        <pc:spChg chg="mod">
          <ac:chgData name="Carwyn Moller" userId="S::carwyn.moller@connahsquayhs.org.uk::6f00aff6-d581-4e2e-9048-f9f04f469276" providerId="AD" clId="Web-{F8F55FBF-44ED-9335-3CC2-0663E125131D}" dt="2024-06-20T08:11:00.494" v="49" actId="1076"/>
          <ac:spMkLst>
            <pc:docMk/>
            <pc:sldMk cId="1981651252" sldId="278"/>
            <ac:spMk id="7" creationId="{2E5624FB-155B-4395-46B6-A4D8F5D58C9A}"/>
          </ac:spMkLst>
        </pc:spChg>
        <pc:spChg chg="mod">
          <ac:chgData name="Carwyn Moller" userId="S::carwyn.moller@connahsquayhs.org.uk::6f00aff6-d581-4e2e-9048-f9f04f469276" providerId="AD" clId="Web-{F8F55FBF-44ED-9335-3CC2-0663E125131D}" dt="2024-06-20T08:07:17.740" v="13" actId="14100"/>
          <ac:spMkLst>
            <pc:docMk/>
            <pc:sldMk cId="1981651252" sldId="278"/>
            <ac:spMk id="8" creationId="{D9F63377-DD1C-4BBD-5D28-6BF14622536D}"/>
          </ac:spMkLst>
        </pc:spChg>
      </pc:sldChg>
    </pc:docChg>
  </pc:docChgLst>
  <pc:docChgLst>
    <pc:chgData name="Sharon Brown" userId="S::sharon.brown@connahsquayhs.org.uk::a1d0c3f8-a6d9-4a5f-a2ca-2e393878dc0f" providerId="AD" clId="Web-{E4866E72-B8CE-FAB5-977B-FCA2759A24BB}"/>
    <pc:docChg chg="modSld">
      <pc:chgData name="Sharon Brown" userId="S::sharon.brown@connahsquayhs.org.uk::a1d0c3f8-a6d9-4a5f-a2ca-2e393878dc0f" providerId="AD" clId="Web-{E4866E72-B8CE-FAB5-977B-FCA2759A24BB}" dt="2024-06-25T09:40:03.278" v="0" actId="20577"/>
      <pc:docMkLst>
        <pc:docMk/>
      </pc:docMkLst>
      <pc:sldChg chg="modSp">
        <pc:chgData name="Sharon Brown" userId="S::sharon.brown@connahsquayhs.org.uk::a1d0c3f8-a6d9-4a5f-a2ca-2e393878dc0f" providerId="AD" clId="Web-{E4866E72-B8CE-FAB5-977B-FCA2759A24BB}" dt="2024-06-25T09:40:03.278" v="0" actId="20577"/>
        <pc:sldMkLst>
          <pc:docMk/>
          <pc:sldMk cId="2744657230" sldId="279"/>
        </pc:sldMkLst>
        <pc:spChg chg="mod">
          <ac:chgData name="Sharon Brown" userId="S::sharon.brown@connahsquayhs.org.uk::a1d0c3f8-a6d9-4a5f-a2ca-2e393878dc0f" providerId="AD" clId="Web-{E4866E72-B8CE-FAB5-977B-FCA2759A24BB}" dt="2024-06-25T09:40:03.278" v="0" actId="20577"/>
          <ac:spMkLst>
            <pc:docMk/>
            <pc:sldMk cId="2744657230" sldId="279"/>
            <ac:spMk id="9" creationId="{FAC0EE1F-6170-8836-2429-E17EDAC6A750}"/>
          </ac:spMkLst>
        </pc:spChg>
      </pc:sldChg>
    </pc:docChg>
  </pc:docChgLst>
  <pc:docChgLst>
    <pc:chgData name="Kelly Davis" userId="S::kelly.davis@connahsquayhs.org.uk::096ba659-84af-4938-bb69-cbee8d6cfa26" providerId="AD" clId="Web-{08C1B043-FFA8-AB8A-781F-151FB1971955}"/>
    <pc:docChg chg="modSld">
      <pc:chgData name="Kelly Davis" userId="S::kelly.davis@connahsquayhs.org.uk::096ba659-84af-4938-bb69-cbee8d6cfa26" providerId="AD" clId="Web-{08C1B043-FFA8-AB8A-781F-151FB1971955}" dt="2024-05-28T09:50:40.142" v="57" actId="20577"/>
      <pc:docMkLst>
        <pc:docMk/>
      </pc:docMkLst>
      <pc:sldChg chg="modSp">
        <pc:chgData name="Kelly Davis" userId="S::kelly.davis@connahsquayhs.org.uk::096ba659-84af-4938-bb69-cbee8d6cfa26" providerId="AD" clId="Web-{08C1B043-FFA8-AB8A-781F-151FB1971955}" dt="2024-05-28T09:50:40.142" v="57" actId="20577"/>
        <pc:sldMkLst>
          <pc:docMk/>
          <pc:sldMk cId="1981651252" sldId="278"/>
        </pc:sldMkLst>
        <pc:spChg chg="mod">
          <ac:chgData name="Kelly Davis" userId="S::kelly.davis@connahsquayhs.org.uk::096ba659-84af-4938-bb69-cbee8d6cfa26" providerId="AD" clId="Web-{08C1B043-FFA8-AB8A-781F-151FB1971955}" dt="2024-05-28T09:49:48.685" v="43" actId="20577"/>
          <ac:spMkLst>
            <pc:docMk/>
            <pc:sldMk cId="1981651252" sldId="278"/>
            <ac:spMk id="2" creationId="{B77F1C2E-7359-4E67-E2F1-060331D23AB7}"/>
          </ac:spMkLst>
        </pc:spChg>
        <pc:spChg chg="mod">
          <ac:chgData name="Kelly Davis" userId="S::kelly.davis@connahsquayhs.org.uk::096ba659-84af-4938-bb69-cbee8d6cfa26" providerId="AD" clId="Web-{08C1B043-FFA8-AB8A-781F-151FB1971955}" dt="2024-05-28T09:50:17" v="52" actId="20577"/>
          <ac:spMkLst>
            <pc:docMk/>
            <pc:sldMk cId="1981651252" sldId="278"/>
            <ac:spMk id="4" creationId="{DF4B6647-26ED-AE4F-C7C6-F118FCC94D72}"/>
          </ac:spMkLst>
        </pc:spChg>
        <pc:spChg chg="mod">
          <ac:chgData name="Kelly Davis" userId="S::kelly.davis@connahsquayhs.org.uk::096ba659-84af-4938-bb69-cbee8d6cfa26" providerId="AD" clId="Web-{08C1B043-FFA8-AB8A-781F-151FB1971955}" dt="2024-05-28T09:50:40.142" v="57" actId="20577"/>
          <ac:spMkLst>
            <pc:docMk/>
            <pc:sldMk cId="1981651252" sldId="278"/>
            <ac:spMk id="7" creationId="{2E5624FB-155B-4395-46B6-A4D8F5D58C9A}"/>
          </ac:spMkLst>
        </pc:spChg>
        <pc:spChg chg="mod">
          <ac:chgData name="Kelly Davis" userId="S::kelly.davis@connahsquayhs.org.uk::096ba659-84af-4938-bb69-cbee8d6cfa26" providerId="AD" clId="Web-{08C1B043-FFA8-AB8A-781F-151FB1971955}" dt="2024-05-28T09:50:20.172" v="55" actId="20577"/>
          <ac:spMkLst>
            <pc:docMk/>
            <pc:sldMk cId="1981651252" sldId="278"/>
            <ac:spMk id="8" creationId="{D9F63377-DD1C-4BBD-5D28-6BF14622536D}"/>
          </ac:spMkLst>
        </pc:spChg>
      </pc:sldChg>
      <pc:sldChg chg="modSp">
        <pc:chgData name="Kelly Davis" userId="S::kelly.davis@connahsquayhs.org.uk::096ba659-84af-4938-bb69-cbee8d6cfa26" providerId="AD" clId="Web-{08C1B043-FFA8-AB8A-781F-151FB1971955}" dt="2024-05-28T09:49:05.417" v="41" actId="20577"/>
        <pc:sldMkLst>
          <pc:docMk/>
          <pc:sldMk cId="2744657230" sldId="279"/>
        </pc:sldMkLst>
        <pc:spChg chg="mod">
          <ac:chgData name="Kelly Davis" userId="S::kelly.davis@connahsquayhs.org.uk::096ba659-84af-4938-bb69-cbee8d6cfa26" providerId="AD" clId="Web-{08C1B043-FFA8-AB8A-781F-151FB1971955}" dt="2024-05-28T09:47:42.773" v="32" actId="20577"/>
          <ac:spMkLst>
            <pc:docMk/>
            <pc:sldMk cId="2744657230" sldId="279"/>
            <ac:spMk id="2" creationId="{C65EE8F8-148F-B99E-40FA-43CE497387F7}"/>
          </ac:spMkLst>
        </pc:spChg>
        <pc:spChg chg="mod">
          <ac:chgData name="Kelly Davis" userId="S::kelly.davis@connahsquayhs.org.uk::096ba659-84af-4938-bb69-cbee8d6cfa26" providerId="AD" clId="Web-{08C1B043-FFA8-AB8A-781F-151FB1971955}" dt="2024-05-28T09:47:49.664" v="34" actId="20577"/>
          <ac:spMkLst>
            <pc:docMk/>
            <pc:sldMk cId="2744657230" sldId="279"/>
            <ac:spMk id="4" creationId="{74C831F6-864D-BABA-AF92-E2DAAB3A976C}"/>
          </ac:spMkLst>
        </pc:spChg>
        <pc:spChg chg="mod">
          <ac:chgData name="Kelly Davis" userId="S::kelly.davis@connahsquayhs.org.uk::096ba659-84af-4938-bb69-cbee8d6cfa26" providerId="AD" clId="Web-{08C1B043-FFA8-AB8A-781F-151FB1971955}" dt="2024-05-28T09:47:56.805" v="36" actId="20577"/>
          <ac:spMkLst>
            <pc:docMk/>
            <pc:sldMk cId="2744657230" sldId="279"/>
            <ac:spMk id="6" creationId="{BBFAC2B0-088A-A742-E984-08816EB2A534}"/>
          </ac:spMkLst>
        </pc:spChg>
        <pc:spChg chg="mod">
          <ac:chgData name="Kelly Davis" userId="S::kelly.davis@connahsquayhs.org.uk::096ba659-84af-4938-bb69-cbee8d6cfa26" providerId="AD" clId="Web-{08C1B043-FFA8-AB8A-781F-151FB1971955}" dt="2024-05-28T09:47:59.539" v="37" actId="20577"/>
          <ac:spMkLst>
            <pc:docMk/>
            <pc:sldMk cId="2744657230" sldId="279"/>
            <ac:spMk id="9" creationId="{FAC0EE1F-6170-8836-2429-E17EDAC6A750}"/>
          </ac:spMkLst>
        </pc:spChg>
        <pc:spChg chg="mod">
          <ac:chgData name="Kelly Davis" userId="S::kelly.davis@connahsquayhs.org.uk::096ba659-84af-4938-bb69-cbee8d6cfa26" providerId="AD" clId="Web-{08C1B043-FFA8-AB8A-781F-151FB1971955}" dt="2024-05-28T09:48:13.321" v="39" actId="20577"/>
          <ac:spMkLst>
            <pc:docMk/>
            <pc:sldMk cId="2744657230" sldId="279"/>
            <ac:spMk id="11" creationId="{BE434E36-C7AA-5216-328F-AB4594226D84}"/>
          </ac:spMkLst>
        </pc:spChg>
        <pc:spChg chg="mod">
          <ac:chgData name="Kelly Davis" userId="S::kelly.davis@connahsquayhs.org.uk::096ba659-84af-4938-bb69-cbee8d6cfa26" providerId="AD" clId="Web-{08C1B043-FFA8-AB8A-781F-151FB1971955}" dt="2024-05-28T09:49:05.417" v="41" actId="20577"/>
          <ac:spMkLst>
            <pc:docMk/>
            <pc:sldMk cId="2744657230" sldId="279"/>
            <ac:spMk id="13" creationId="{12040E28-C6F5-B532-A029-B5A6A5E6B1EC}"/>
          </ac:spMkLst>
        </pc:spChg>
      </pc:sldChg>
      <pc:sldChg chg="addSp modSp">
        <pc:chgData name="Kelly Davis" userId="S::kelly.davis@connahsquayhs.org.uk::096ba659-84af-4938-bb69-cbee8d6cfa26" providerId="AD" clId="Web-{08C1B043-FFA8-AB8A-781F-151FB1971955}" dt="2024-05-28T09:49:18.042" v="42"/>
        <pc:sldMkLst>
          <pc:docMk/>
          <pc:sldMk cId="3785915959" sldId="282"/>
        </pc:sldMkLst>
        <pc:picChg chg="add mod">
          <ac:chgData name="Kelly Davis" userId="S::kelly.davis@connahsquayhs.org.uk::096ba659-84af-4938-bb69-cbee8d6cfa26" providerId="AD" clId="Web-{08C1B043-FFA8-AB8A-781F-151FB1971955}" dt="2024-05-28T09:49:18.042" v="42"/>
          <ac:picMkLst>
            <pc:docMk/>
            <pc:sldMk cId="3785915959" sldId="282"/>
            <ac:picMk id="9" creationId="{EDD6E833-AC67-F70F-D149-2C01F49D7D04}"/>
          </ac:picMkLst>
        </pc:picChg>
      </pc:sldChg>
      <pc:sldChg chg="modSp">
        <pc:chgData name="Kelly Davis" userId="S::kelly.davis@connahsquayhs.org.uk::096ba659-84af-4938-bb69-cbee8d6cfa26" providerId="AD" clId="Web-{08C1B043-FFA8-AB8A-781F-151FB1971955}" dt="2024-05-28T09:47:33.257" v="30" actId="20577"/>
        <pc:sldMkLst>
          <pc:docMk/>
          <pc:sldMk cId="632769890" sldId="284"/>
        </pc:sldMkLst>
        <pc:spChg chg="mod">
          <ac:chgData name="Kelly Davis" userId="S::kelly.davis@connahsquayhs.org.uk::096ba659-84af-4938-bb69-cbee8d6cfa26" providerId="AD" clId="Web-{08C1B043-FFA8-AB8A-781F-151FB1971955}" dt="2024-05-28T09:46:48.989" v="19" actId="20577"/>
          <ac:spMkLst>
            <pc:docMk/>
            <pc:sldMk cId="632769890" sldId="284"/>
            <ac:spMk id="2" creationId="{7E6C883F-1227-F311-38A5-B4E17D09B7AB}"/>
          </ac:spMkLst>
        </pc:spChg>
        <pc:spChg chg="mod">
          <ac:chgData name="Kelly Davis" userId="S::kelly.davis@connahsquayhs.org.uk::096ba659-84af-4938-bb69-cbee8d6cfa26" providerId="AD" clId="Web-{08C1B043-FFA8-AB8A-781F-151FB1971955}" dt="2024-05-28T09:46:56.833" v="21" actId="20577"/>
          <ac:spMkLst>
            <pc:docMk/>
            <pc:sldMk cId="632769890" sldId="284"/>
            <ac:spMk id="4" creationId="{235860F6-C416-1E2E-120E-314D539F4A7E}"/>
          </ac:spMkLst>
        </pc:spChg>
        <pc:spChg chg="mod">
          <ac:chgData name="Kelly Davis" userId="S::kelly.davis@connahsquayhs.org.uk::096ba659-84af-4938-bb69-cbee8d6cfa26" providerId="AD" clId="Web-{08C1B043-FFA8-AB8A-781F-151FB1971955}" dt="2024-05-28T09:47:08.631" v="26" actId="20577"/>
          <ac:spMkLst>
            <pc:docMk/>
            <pc:sldMk cId="632769890" sldId="284"/>
            <ac:spMk id="9" creationId="{E5C5155A-67AA-9F8F-5734-B567AC294D97}"/>
          </ac:spMkLst>
        </pc:spChg>
        <pc:spChg chg="mod">
          <ac:chgData name="Kelly Davis" userId="S::kelly.davis@connahsquayhs.org.uk::096ba659-84af-4938-bb69-cbee8d6cfa26" providerId="AD" clId="Web-{08C1B043-FFA8-AB8A-781F-151FB1971955}" dt="2024-05-28T09:47:33.257" v="30" actId="20577"/>
          <ac:spMkLst>
            <pc:docMk/>
            <pc:sldMk cId="632769890" sldId="284"/>
            <ac:spMk id="10" creationId="{59B49D29-3501-5F1D-BF03-49B083B72B1A}"/>
          </ac:spMkLst>
        </pc:spChg>
        <pc:spChg chg="mod">
          <ac:chgData name="Kelly Davis" userId="S::kelly.davis@connahsquayhs.org.uk::096ba659-84af-4938-bb69-cbee8d6cfa26" providerId="AD" clId="Web-{08C1B043-FFA8-AB8A-781F-151FB1971955}" dt="2024-05-28T09:47:15.881" v="28" actId="20577"/>
          <ac:spMkLst>
            <pc:docMk/>
            <pc:sldMk cId="632769890" sldId="284"/>
            <ac:spMk id="11" creationId="{73CA8E55-50A9-4198-412B-A239F349004B}"/>
          </ac:spMkLst>
        </pc:spChg>
      </pc:sldChg>
      <pc:sldChg chg="modSp">
        <pc:chgData name="Kelly Davis" userId="S::kelly.davis@connahsquayhs.org.uk::096ba659-84af-4938-bb69-cbee8d6cfa26" providerId="AD" clId="Web-{08C1B043-FFA8-AB8A-781F-151FB1971955}" dt="2024-05-28T09:46:09.988" v="17" actId="20577"/>
        <pc:sldMkLst>
          <pc:docMk/>
          <pc:sldMk cId="2784821086" sldId="288"/>
        </pc:sldMkLst>
        <pc:spChg chg="mod">
          <ac:chgData name="Kelly Davis" userId="S::kelly.davis@connahsquayhs.org.uk::096ba659-84af-4938-bb69-cbee8d6cfa26" providerId="AD" clId="Web-{08C1B043-FFA8-AB8A-781F-151FB1971955}" dt="2024-05-28T09:46:09.988" v="17"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CB99261F-4C8B-1FC8-B5E8-1DAC30C34D2E}"/>
    <pc:docChg chg="modSld">
      <pc:chgData name="Carwyn Moller" userId="S::carwyn.moller@connahsquayhs.org.uk::6f00aff6-d581-4e2e-9048-f9f04f469276" providerId="AD" clId="Web-{CB99261F-4C8B-1FC8-B5E8-1DAC30C34D2E}" dt="2024-06-19T12:26:23.575" v="3" actId="20577"/>
      <pc:docMkLst>
        <pc:docMk/>
      </pc:docMkLst>
      <pc:sldChg chg="modSp">
        <pc:chgData name="Carwyn Moller" userId="S::carwyn.moller@connahsquayhs.org.uk::6f00aff6-d581-4e2e-9048-f9f04f469276" providerId="AD" clId="Web-{CB99261F-4C8B-1FC8-B5E8-1DAC30C34D2E}" dt="2024-06-19T12:26:23.575" v="3" actId="20577"/>
        <pc:sldMkLst>
          <pc:docMk/>
          <pc:sldMk cId="1981651252" sldId="278"/>
        </pc:sldMkLst>
        <pc:spChg chg="mod">
          <ac:chgData name="Carwyn Moller" userId="S::carwyn.moller@connahsquayhs.org.uk::6f00aff6-d581-4e2e-9048-f9f04f469276" providerId="AD" clId="Web-{CB99261F-4C8B-1FC8-B5E8-1DAC30C34D2E}" dt="2024-06-19T12:26:23.575" v="3" actId="20577"/>
          <ac:spMkLst>
            <pc:docMk/>
            <pc:sldMk cId="1981651252" sldId="278"/>
            <ac:spMk id="7" creationId="{2E5624FB-155B-4395-46B6-A4D8F5D58C9A}"/>
          </ac:spMkLst>
        </pc:spChg>
      </pc:sldChg>
    </pc:docChg>
  </pc:docChgLst>
  <pc:docChgLst>
    <pc:chgData name="Carwyn Moller" userId="S::carwyn.moller@connahsquayhs.org.uk::6f00aff6-d581-4e2e-9048-f9f04f469276" providerId="AD" clId="Web-{128C41D4-3774-8FA4-A141-3192567160AD}"/>
    <pc:docChg chg="modSld">
      <pc:chgData name="Carwyn Moller" userId="S::carwyn.moller@connahsquayhs.org.uk::6f00aff6-d581-4e2e-9048-f9f04f469276" providerId="AD" clId="Web-{128C41D4-3774-8FA4-A141-3192567160AD}" dt="2024-06-19T12:19:16.867" v="77" actId="20577"/>
      <pc:docMkLst>
        <pc:docMk/>
      </pc:docMkLst>
      <pc:sldChg chg="modSp">
        <pc:chgData name="Carwyn Moller" userId="S::carwyn.moller@connahsquayhs.org.uk::6f00aff6-d581-4e2e-9048-f9f04f469276" providerId="AD" clId="Web-{128C41D4-3774-8FA4-A141-3192567160AD}" dt="2024-06-19T12:19:16.867" v="77" actId="20577"/>
        <pc:sldMkLst>
          <pc:docMk/>
          <pc:sldMk cId="2744657230" sldId="279"/>
        </pc:sldMkLst>
        <pc:spChg chg="mod">
          <ac:chgData name="Carwyn Moller" userId="S::carwyn.moller@connahsquayhs.org.uk::6f00aff6-d581-4e2e-9048-f9f04f469276" providerId="AD" clId="Web-{128C41D4-3774-8FA4-A141-3192567160AD}" dt="2024-06-19T12:19:16.867" v="77" actId="20577"/>
          <ac:spMkLst>
            <pc:docMk/>
            <pc:sldMk cId="2744657230" sldId="279"/>
            <ac:spMk id="2" creationId="{C65EE8F8-148F-B99E-40FA-43CE497387F7}"/>
          </ac:spMkLst>
        </pc:spChg>
        <pc:spChg chg="mod">
          <ac:chgData name="Carwyn Moller" userId="S::carwyn.moller@connahsquayhs.org.uk::6f00aff6-d581-4e2e-9048-f9f04f469276" providerId="AD" clId="Web-{128C41D4-3774-8FA4-A141-3192567160AD}" dt="2024-06-19T12:17:54.690" v="62" actId="20577"/>
          <ac:spMkLst>
            <pc:docMk/>
            <pc:sldMk cId="2744657230" sldId="279"/>
            <ac:spMk id="11" creationId="{BE434E36-C7AA-5216-328F-AB4594226D84}"/>
          </ac:spMkLst>
        </pc:spChg>
        <pc:spChg chg="mod">
          <ac:chgData name="Carwyn Moller" userId="S::carwyn.moller@connahsquayhs.org.uk::6f00aff6-d581-4e2e-9048-f9f04f469276" providerId="AD" clId="Web-{128C41D4-3774-8FA4-A141-3192567160AD}" dt="2024-06-19T12:17:59.502" v="63" actId="20577"/>
          <ac:spMkLst>
            <pc:docMk/>
            <pc:sldMk cId="2744657230" sldId="279"/>
            <ac:spMk id="13" creationId="{12040E28-C6F5-B532-A029-B5A6A5E6B1EC}"/>
          </ac:spMkLst>
        </pc:spChg>
      </pc:sldChg>
      <pc:sldChg chg="modSp">
        <pc:chgData name="Carwyn Moller" userId="S::carwyn.moller@connahsquayhs.org.uk::6f00aff6-d581-4e2e-9048-f9f04f469276" providerId="AD" clId="Web-{128C41D4-3774-8FA4-A141-3192567160AD}" dt="2024-06-19T12:15:00.398" v="3" actId="20577"/>
        <pc:sldMkLst>
          <pc:docMk/>
          <pc:sldMk cId="632769890" sldId="284"/>
        </pc:sldMkLst>
        <pc:spChg chg="mod">
          <ac:chgData name="Carwyn Moller" userId="S::carwyn.moller@connahsquayhs.org.uk::6f00aff6-d581-4e2e-9048-f9f04f469276" providerId="AD" clId="Web-{128C41D4-3774-8FA4-A141-3192567160AD}" dt="2024-06-19T12:14:00.628" v="1" actId="20577"/>
          <ac:spMkLst>
            <pc:docMk/>
            <pc:sldMk cId="632769890" sldId="284"/>
            <ac:spMk id="2" creationId="{7E6C883F-1227-F311-38A5-B4E17D09B7AB}"/>
          </ac:spMkLst>
        </pc:spChg>
        <pc:spChg chg="mod">
          <ac:chgData name="Carwyn Moller" userId="S::carwyn.moller@connahsquayhs.org.uk::6f00aff6-d581-4e2e-9048-f9f04f469276" providerId="AD" clId="Web-{128C41D4-3774-8FA4-A141-3192567160AD}" dt="2024-06-19T12:15:00.398" v="3" actId="20577"/>
          <ac:spMkLst>
            <pc:docMk/>
            <pc:sldMk cId="632769890" sldId="284"/>
            <ac:spMk id="4" creationId="{235860F6-C416-1E2E-120E-314D539F4A7E}"/>
          </ac:spMkLst>
        </pc:spChg>
      </pc:sldChg>
      <pc:sldChg chg="modSp">
        <pc:chgData name="Carwyn Moller" userId="S::carwyn.moller@connahsquayhs.org.uk::6f00aff6-d581-4e2e-9048-f9f04f469276" providerId="AD" clId="Web-{128C41D4-3774-8FA4-A141-3192567160AD}" dt="2024-06-19T12:09:50.394" v="0" actId="20577"/>
        <pc:sldMkLst>
          <pc:docMk/>
          <pc:sldMk cId="2784821086" sldId="288"/>
        </pc:sldMkLst>
        <pc:spChg chg="mod">
          <ac:chgData name="Carwyn Moller" userId="S::carwyn.moller@connahsquayhs.org.uk::6f00aff6-d581-4e2e-9048-f9f04f469276" providerId="AD" clId="Web-{128C41D4-3774-8FA4-A141-3192567160AD}" dt="2024-06-19T12:09:50.394" v="0" actId="20577"/>
          <ac:spMkLst>
            <pc:docMk/>
            <pc:sldMk cId="2784821086" sldId="288"/>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latin typeface="MASSILIA VF"/>
              </a:rPr>
              <a:t>7</a:t>
            </a:r>
            <a:endParaRPr lang="en-GB"/>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Otzi the Ice Man</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fontScale="92500" lnSpcReduction="10000"/>
          </a:bodyPr>
          <a:lstStyle/>
          <a:p>
            <a:pPr fontAlgn="base"/>
            <a:r>
              <a:rPr lang="en-US" b="1" u="sng">
                <a:hlinkClick r:id="rId2"/>
              </a:rPr>
              <a:t>What matters statement 1: Enquiry, exploration and investigation inspire curiosity about the world, its past, present and future.</a:t>
            </a:r>
            <a:r>
              <a:rPr lang="en-US" b="1"/>
              <a:t>​</a:t>
            </a:r>
          </a:p>
          <a:p>
            <a:pPr fontAlgn="base"/>
            <a:r>
              <a:rPr lang="en-US"/>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b="1"/>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92500"/>
          </a:bodyPr>
          <a:lstStyle/>
          <a:p>
            <a:pPr fontAlgn="base"/>
            <a:r>
              <a:rPr lang="en-US" b="1" u="sng">
                <a:hlinkClick r:id="rId2"/>
              </a:rPr>
              <a:t>What matters statement 4: Human societies are complex and diverse, and shaped by human actions and beliefs.</a:t>
            </a:r>
            <a:r>
              <a:rPr lang="en-US"/>
              <a:t>​</a:t>
            </a:r>
          </a:p>
          <a:p>
            <a:pPr fontAlgn="base"/>
            <a:r>
              <a:rPr lang="en-US"/>
              <a:t>An appreciation of identity, heritage and cynefin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realise that the choices we all make, individually and collectively, can have major impacts on society.</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25626"/>
            <a:ext cx="4994268" cy="3076610"/>
          </a:xfrm>
        </p:spPr>
        <p:txBody>
          <a:bodyPr lIns="180000" tIns="180000" rIns="180000" bIns="180000" anchor="t">
            <a:normAutofit/>
          </a:bodyPr>
          <a:lstStyle/>
          <a:p>
            <a:pPr fontAlgn="base"/>
            <a:r>
              <a:rPr lang="en-GB" b="1"/>
              <a:t>Ambitious, capable learners who: </a:t>
            </a:r>
            <a:r>
              <a:rPr lang="en-GB"/>
              <a:t>set themselves high standards and seek and enjoy challenge and  are building up a body of knowledge with skills to connect and apply that knowledge in different contexts  </a:t>
            </a:r>
            <a:r>
              <a:rPr lang="en-US"/>
              <a:t>​</a:t>
            </a:r>
          </a:p>
          <a:p>
            <a:pPr fontAlgn="base"/>
            <a:r>
              <a:rPr lang="en-GB"/>
              <a:t>  ​</a:t>
            </a:r>
          </a:p>
          <a:p>
            <a:pPr fontAlgn="base"/>
            <a:r>
              <a:rPr lang="en-GB" b="1"/>
              <a:t>Ethical, informed citizens who</a:t>
            </a:r>
            <a:r>
              <a:rPr lang="en-GB"/>
              <a:t>: ​</a:t>
            </a:r>
          </a:p>
          <a:p>
            <a:pPr fontAlgn="base"/>
            <a:r>
              <a:rPr lang="en-GB"/>
              <a:t>find, evaluate and use evidence in forming views and engage with contemporary issues based upon their knowledge and values and are knowledgeable about their culture, community, society and the world, now and in the past</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81004" y="4311088"/>
            <a:ext cx="4952881" cy="3065009"/>
          </a:xfrm>
        </p:spPr>
        <p:txBody>
          <a:bodyPr lIns="180000" tIns="180000" rIns="180000" bIns="180000" anchor="t">
            <a:normAutofit fontScale="85000" lnSpcReduction="20000"/>
          </a:bodyPr>
          <a:lstStyle/>
          <a:p>
            <a:pPr>
              <a:lnSpc>
                <a:spcPct val="100000"/>
              </a:lnSpc>
              <a:spcBef>
                <a:spcPts val="0"/>
              </a:spcBef>
            </a:pPr>
            <a:endParaRPr lang="en-US">
              <a:solidFill>
                <a:srgbClr val="000000"/>
              </a:solidFill>
              <a:latin typeface="Calibri Light"/>
              <a:cs typeface="Calibri Light"/>
            </a:endParaRPr>
          </a:p>
          <a:p>
            <a:pPr>
              <a:lnSpc>
                <a:spcPct val="100000"/>
              </a:lnSpc>
              <a:spcBef>
                <a:spcPts val="0"/>
              </a:spcBef>
            </a:pPr>
            <a:r>
              <a:rPr lang="en-US">
                <a:solidFill>
                  <a:srgbClr val="000000"/>
                </a:solidFill>
                <a:latin typeface="Calibri Light"/>
                <a:cs typeface="Calibri Light"/>
              </a:rPr>
              <a:t>Geography – where in the world and mountainous regions</a:t>
            </a:r>
          </a:p>
          <a:p>
            <a:pPr>
              <a:lnSpc>
                <a:spcPct val="100000"/>
              </a:lnSpc>
              <a:spcBef>
                <a:spcPts val="0"/>
              </a:spcBef>
            </a:pPr>
            <a:r>
              <a:rPr lang="en-US">
                <a:solidFill>
                  <a:srgbClr val="000000"/>
                </a:solidFill>
                <a:latin typeface="Calibri Light"/>
                <a:cs typeface="Calibri Light"/>
              </a:rPr>
              <a:t>Construction – making bronze and woodwork</a:t>
            </a:r>
          </a:p>
          <a:p>
            <a:pPr>
              <a:lnSpc>
                <a:spcPct val="100000"/>
              </a:lnSpc>
              <a:spcBef>
                <a:spcPts val="0"/>
              </a:spcBef>
            </a:pPr>
            <a:r>
              <a:rPr lang="en-US">
                <a:solidFill>
                  <a:srgbClr val="000000"/>
                </a:solidFill>
                <a:latin typeface="Calibri Light"/>
                <a:cs typeface="Calibri Light"/>
              </a:rPr>
              <a:t>English – extended writing PEEL</a:t>
            </a:r>
            <a:endParaRPr lang="en-US"/>
          </a:p>
          <a:p>
            <a:pPr>
              <a:lnSpc>
                <a:spcPct val="100000"/>
              </a:lnSpc>
              <a:spcBef>
                <a:spcPts val="0"/>
              </a:spcBef>
            </a:pPr>
            <a:endParaRPr lang="en-US">
              <a:solidFill>
                <a:srgbClr val="000000"/>
              </a:solidFill>
              <a:latin typeface="Calibri Light"/>
              <a:cs typeface="Calibri Light"/>
            </a:endParaRPr>
          </a:p>
          <a:p>
            <a:pPr>
              <a:lnSpc>
                <a:spcPct val="107000"/>
              </a:lnSpc>
              <a:spcBef>
                <a:spcPts val="0"/>
              </a:spcBef>
              <a:spcAft>
                <a:spcPts val="800"/>
              </a:spcAft>
            </a:pPr>
            <a:r>
              <a:rPr lang="en-GB" sz="1200" b="1">
                <a:solidFill>
                  <a:srgbClr val="000000"/>
                </a:solidFill>
                <a:latin typeface="Calibri"/>
                <a:cs typeface="Calibri"/>
              </a:rPr>
              <a:t>Listening:</a:t>
            </a:r>
            <a:r>
              <a:rPr lang="en-GB" sz="1200">
                <a:solidFill>
                  <a:srgbClr val="000000"/>
                </a:solidFill>
                <a:latin typeface="Calibri"/>
                <a:cs typeface="Calibri"/>
              </a:rPr>
              <a:t> I can listen to gain different people's views and ideas on various subjects, using them to arrive at my own conclusions.  </a:t>
            </a:r>
          </a:p>
          <a:p>
            <a:pPr>
              <a:lnSpc>
                <a:spcPct val="107000"/>
              </a:lnSpc>
              <a:spcBef>
                <a:spcPts val="0"/>
              </a:spcBef>
              <a:spcAft>
                <a:spcPts val="800"/>
              </a:spcAft>
            </a:pPr>
            <a:r>
              <a:rPr lang="en-GB" sz="1200" b="1">
                <a:solidFill>
                  <a:srgbClr val="000000"/>
                </a:solidFill>
                <a:latin typeface="Calibri"/>
                <a:cs typeface="Calibri"/>
              </a:rPr>
              <a:t>Reading:</a:t>
            </a:r>
            <a:r>
              <a:rPr lang="en-GB" sz="1200">
                <a:solidFill>
                  <a:srgbClr val="000000"/>
                </a:solidFill>
                <a:latin typeface="Calibri"/>
                <a:cs typeface="Calibri"/>
              </a:rPr>
              <a:t> I can distinguish between facts/evidence and bias/arguments.  </a:t>
            </a:r>
          </a:p>
          <a:p>
            <a:pPr>
              <a:lnSpc>
                <a:spcPct val="107000"/>
              </a:lnSpc>
              <a:spcBef>
                <a:spcPts val="0"/>
              </a:spcBef>
              <a:spcAft>
                <a:spcPts val="800"/>
              </a:spcAft>
            </a:pPr>
            <a:r>
              <a:rPr lang="en-GB" sz="1200">
                <a:solidFill>
                  <a:srgbClr val="000000"/>
                </a:solidFill>
                <a:latin typeface="Calibri"/>
                <a:cs typeface="Calibri"/>
              </a:rPr>
              <a:t>I can summarise, synthesise and analyse information to gain in-depth understanding, e.g. of causes, consequences, patterns, using different sources.  </a:t>
            </a:r>
          </a:p>
          <a:p>
            <a:pPr>
              <a:lnSpc>
                <a:spcPct val="107000"/>
              </a:lnSpc>
              <a:spcBef>
                <a:spcPts val="0"/>
              </a:spcBef>
              <a:spcAft>
                <a:spcPts val="800"/>
              </a:spcAft>
            </a:pPr>
            <a:r>
              <a:rPr lang="en-GB" sz="1200" b="1">
                <a:solidFill>
                  <a:srgbClr val="000000"/>
                </a:solidFill>
                <a:latin typeface="Calibri"/>
                <a:cs typeface="Calibri"/>
              </a:rPr>
              <a:t>Speaking</a:t>
            </a:r>
            <a:r>
              <a:rPr lang="en-GB" sz="1200">
                <a:solidFill>
                  <a:srgbClr val="000000"/>
                </a:solidFill>
                <a:latin typeface="Calibri"/>
                <a:cs typeface="Calibri"/>
              </a:rPr>
              <a:t>: I can respond to others' points of view with confidence and sensitivity, summarising and evaluating what I have heard, read or seen.  </a:t>
            </a:r>
          </a:p>
          <a:p>
            <a:pPr>
              <a:lnSpc>
                <a:spcPct val="107000"/>
              </a:lnSpc>
              <a:spcBef>
                <a:spcPts val="0"/>
              </a:spcBef>
              <a:spcAft>
                <a:spcPts val="800"/>
              </a:spcAft>
            </a:pPr>
            <a:r>
              <a:rPr lang="en-GB" sz="1200" b="1">
                <a:solidFill>
                  <a:srgbClr val="000000"/>
                </a:solidFill>
                <a:latin typeface="Calibri"/>
                <a:cs typeface="Calibri"/>
              </a:rPr>
              <a:t>Writing</a:t>
            </a:r>
            <a:r>
              <a:rPr lang="en-GB" sz="120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1200">
              <a:solidFill>
                <a:srgbClr val="000000"/>
              </a:solidFill>
              <a:latin typeface="Calibri"/>
              <a:cs typeface="Calibri"/>
            </a:endParaRPr>
          </a:p>
          <a:p>
            <a:pPr>
              <a:lnSpc>
                <a:spcPct val="100000"/>
              </a:lnSpc>
              <a:spcBef>
                <a:spcPts val="0"/>
              </a:spcBef>
            </a:pPr>
            <a:endParaRPr lang="en-GB" sz="1200">
              <a:solidFill>
                <a:srgbClr val="000000"/>
              </a:solidFill>
              <a:latin typeface="Calibri Light"/>
              <a:cs typeface="Calibri Light"/>
            </a:endParaRPr>
          </a:p>
          <a:p>
            <a:pPr>
              <a:lnSpc>
                <a:spcPct val="100000"/>
              </a:lnSpc>
              <a:spcBef>
                <a:spcPts val="0"/>
              </a:spcBef>
            </a:pPr>
            <a:endParaRPr lang="en-US">
              <a:solidFill>
                <a:srgbClr val="000000"/>
              </a:solidFill>
              <a:latin typeface="Calibri Light"/>
              <a:cs typeface="Calibri Light"/>
            </a:endParaRP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xfrm>
            <a:off x="5454475" y="405483"/>
            <a:ext cx="4939201" cy="410400"/>
          </a:xfrm>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357917" y="811831"/>
            <a:ext cx="5132342" cy="3076610"/>
          </a:xfrm>
        </p:spPr>
        <p:txBody>
          <a:bodyPr lIns="180000" tIns="180000" rIns="180000" bIns="180000" anchor="t">
            <a:normAutofit/>
          </a:bodyPr>
          <a:lstStyle/>
          <a:p>
            <a:r>
              <a:rPr lang="en-US" sz="1200" b="1" dirty="0">
                <a:latin typeface="Segoe UI"/>
                <a:ea typeface="Calibri"/>
                <a:cs typeface="Segoe UI"/>
              </a:rPr>
              <a:t>Personal effectiveness</a:t>
            </a:r>
            <a:r>
              <a:rPr lang="en-US" sz="1200" dirty="0">
                <a:latin typeface="Segoe UI"/>
                <a:ea typeface="Calibri"/>
                <a:cs typeface="Segoe UI"/>
              </a:rPr>
              <a:t>  - Encouraging teamwork and being a reliable contributor by </a:t>
            </a:r>
            <a:r>
              <a:rPr lang="en-US" sz="1200" dirty="0" err="1">
                <a:latin typeface="Segoe UI"/>
                <a:ea typeface="Calibri"/>
                <a:cs typeface="Segoe UI"/>
              </a:rPr>
              <a:t>organising</a:t>
            </a:r>
            <a:r>
              <a:rPr lang="en-US" sz="1200" dirty="0">
                <a:latin typeface="Segoe UI"/>
                <a:ea typeface="Calibri"/>
                <a:cs typeface="Segoe UI"/>
              </a:rPr>
              <a:t> and carrying out enquiries. Evaluating, justifying and expressing considered responses in a variety of ways </a:t>
            </a:r>
            <a:endParaRPr lang="en-US" sz="1200">
              <a:solidFill>
                <a:srgbClr val="000000"/>
              </a:solidFill>
              <a:latin typeface="Segoe UI"/>
              <a:ea typeface="Calibri"/>
              <a:cs typeface="Segoe UI"/>
            </a:endParaRPr>
          </a:p>
          <a:p>
            <a:r>
              <a:rPr lang="en-US" sz="1200" b="1" dirty="0">
                <a:latin typeface="Segoe UI"/>
                <a:ea typeface="Calibri"/>
                <a:cs typeface="Segoe UI"/>
              </a:rPr>
              <a:t>Creativity and innovation</a:t>
            </a:r>
            <a:r>
              <a:rPr lang="en-US" sz="1200" dirty="0">
                <a:latin typeface="Segoe UI"/>
                <a:ea typeface="Calibri"/>
                <a:cs typeface="Segoe UI"/>
              </a:rPr>
              <a:t>  - Encouraging the presentation of information and findings in creative and innovative ways, and imagining possible futures based on the evidence. </a:t>
            </a:r>
            <a:endParaRPr lang="en-US" sz="1200">
              <a:solidFill>
                <a:srgbClr val="000000"/>
              </a:solidFill>
              <a:latin typeface="Segoe UI"/>
              <a:ea typeface="Calibri"/>
              <a:cs typeface="Segoe UI"/>
            </a:endParaRPr>
          </a:p>
          <a:p>
            <a:r>
              <a:rPr lang="en-US" sz="1200" b="1" dirty="0">
                <a:latin typeface="Segoe UI"/>
                <a:ea typeface="Calibri"/>
                <a:cs typeface="Segoe UI"/>
              </a:rPr>
              <a:t>Planning and </a:t>
            </a:r>
            <a:r>
              <a:rPr lang="en-US" sz="1200" b="1" err="1">
                <a:latin typeface="Segoe UI"/>
                <a:ea typeface="Calibri"/>
                <a:cs typeface="Segoe UI"/>
              </a:rPr>
              <a:t>organising</a:t>
            </a:r>
            <a:r>
              <a:rPr lang="en-US" sz="1200" dirty="0">
                <a:latin typeface="Segoe UI"/>
                <a:ea typeface="Calibri"/>
                <a:cs typeface="Segoe UI"/>
              </a:rPr>
              <a:t>  - Encouraging the planning and </a:t>
            </a:r>
            <a:r>
              <a:rPr lang="en-US" sz="1200" err="1">
                <a:latin typeface="Segoe UI"/>
                <a:ea typeface="Calibri"/>
                <a:cs typeface="Segoe UI"/>
              </a:rPr>
              <a:t>organising</a:t>
            </a:r>
            <a:r>
              <a:rPr lang="en-US" sz="1200" dirty="0">
                <a:latin typeface="Segoe UI"/>
                <a:ea typeface="Calibri"/>
                <a:cs typeface="Segoe UI"/>
              </a:rPr>
              <a:t> of investigations, setting aims, objectives and success criteria, gathering and </a:t>
            </a:r>
            <a:r>
              <a:rPr lang="en-US" sz="1200" err="1">
                <a:latin typeface="Segoe UI"/>
                <a:ea typeface="Calibri"/>
                <a:cs typeface="Segoe UI"/>
              </a:rPr>
              <a:t>utilising</a:t>
            </a:r>
            <a:r>
              <a:rPr lang="en-US" sz="1200" dirty="0">
                <a:latin typeface="Segoe UI"/>
                <a:ea typeface="Calibri"/>
                <a:cs typeface="Segoe UI"/>
              </a:rPr>
              <a:t> a range of evidence, and reflecting on methods. </a:t>
            </a:r>
            <a:endParaRPr lang="en-US" sz="1200">
              <a:solidFill>
                <a:srgbClr val="000000"/>
              </a:solidFill>
              <a:latin typeface="Segoe UI"/>
              <a:ea typeface="Calibri"/>
              <a:cs typeface="Segoe UI"/>
            </a:endParaRPr>
          </a:p>
          <a:p>
            <a:r>
              <a:rPr lang="en-US" sz="1200" b="1" dirty="0">
                <a:latin typeface="Segoe UI"/>
                <a:ea typeface="Calibri"/>
                <a:cs typeface="Segoe UI"/>
              </a:rPr>
              <a:t>Critical thinking and problem-solving</a:t>
            </a:r>
            <a:r>
              <a:rPr lang="en-US" sz="1200" dirty="0">
                <a:latin typeface="Segoe UI"/>
                <a:ea typeface="Calibri"/>
                <a:cs typeface="Segoe UI"/>
              </a:rPr>
              <a:t>  - Developing the ability to think analytically and understand the past and present as well as to imagine possible futures. </a:t>
            </a:r>
            <a:endParaRPr lang="en-US" sz="1200" dirty="0">
              <a:solidFill>
                <a:srgbClr val="1F1F1F"/>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357927" y="4311088"/>
            <a:ext cx="5132342" cy="3065010"/>
          </a:xfrm>
        </p:spPr>
        <p:txBody>
          <a:bodyPr lIns="180000" tIns="180000" rIns="180000" bIns="180000" anchor="t">
            <a:normAutofit fontScale="92500"/>
          </a:bodyPr>
          <a:lstStyle/>
          <a:p>
            <a:pPr marL="285750" indent="-285750">
              <a:lnSpc>
                <a:spcPct val="100000"/>
              </a:lnSpc>
              <a:spcBef>
                <a:spcPts val="0"/>
              </a:spcBef>
              <a:buFont typeface="Arial,Sans-Serif"/>
              <a:buChar char="•"/>
            </a:pPr>
            <a:r>
              <a:rPr lang="en-US" sz="1200">
                <a:solidFill>
                  <a:srgbClr val="000000"/>
                </a:solidFill>
                <a:latin typeface="Calibri"/>
                <a:cs typeface="Calibri"/>
              </a:rPr>
              <a:t>Promote critical thinking: learners will work collaboratively to use various sources of evidence on </a:t>
            </a:r>
            <a:r>
              <a:rPr lang="en-US" sz="1200" err="1">
                <a:solidFill>
                  <a:srgbClr val="000000"/>
                </a:solidFill>
                <a:latin typeface="Calibri"/>
                <a:cs typeface="Calibri"/>
              </a:rPr>
              <a:t>Oitzi</a:t>
            </a:r>
            <a:r>
              <a:rPr lang="en-US" sz="1200">
                <a:solidFill>
                  <a:srgbClr val="000000"/>
                </a:solidFill>
                <a:latin typeface="Calibri"/>
                <a:cs typeface="Calibri"/>
              </a:rPr>
              <a:t> the Ice man to make enquiry questions, form hypothesis and reach conclusions on what may have happened.</a:t>
            </a:r>
          </a:p>
          <a:p>
            <a:pPr marL="285750" indent="-285750">
              <a:lnSpc>
                <a:spcPct val="100000"/>
              </a:lnSpc>
              <a:spcBef>
                <a:spcPts val="0"/>
              </a:spcBef>
              <a:buFont typeface="Arial,Sans-Serif"/>
              <a:buChar char="•"/>
            </a:pPr>
            <a:r>
              <a:rPr lang="en-US" sz="1200">
                <a:solidFill>
                  <a:srgbClr val="000000"/>
                </a:solidFill>
                <a:latin typeface="Calibri"/>
                <a:cs typeface="Calibri"/>
              </a:rPr>
              <a:t>Use A4L to accelerate progress: learners will have the opportunity to engage with the evidence and apply what they have found to a timeline and recognize where Welsh History sits with this timeline. They will also have the opportunity to apply their understanding of the importance of </a:t>
            </a:r>
            <a:r>
              <a:rPr lang="en-US" sz="1200" err="1">
                <a:solidFill>
                  <a:srgbClr val="000000"/>
                </a:solidFill>
                <a:latin typeface="Calibri"/>
                <a:cs typeface="Calibri"/>
              </a:rPr>
              <a:t>Oitzi</a:t>
            </a:r>
            <a:r>
              <a:rPr lang="en-US" sz="1200">
                <a:solidFill>
                  <a:srgbClr val="000000"/>
                </a:solidFill>
                <a:latin typeface="Calibri"/>
                <a:cs typeface="Calibri"/>
              </a:rPr>
              <a:t> the Ice man to historians today in the form of an extended piece of writing.</a:t>
            </a:r>
          </a:p>
          <a:p>
            <a:pPr marL="285750" indent="-285750">
              <a:lnSpc>
                <a:spcPct val="100000"/>
              </a:lnSpc>
              <a:spcBef>
                <a:spcPts val="0"/>
              </a:spcBef>
              <a:buFont typeface="Arial,Sans-Serif"/>
              <a:buChar char="•"/>
            </a:pPr>
            <a:r>
              <a:rPr lang="en-US" sz="1200">
                <a:solidFill>
                  <a:srgbClr val="000000"/>
                </a:solidFill>
                <a:latin typeface="Calibri"/>
                <a:cs typeface="Calibri"/>
              </a:rPr>
              <a:t>Make connections: learners should be able to make links between other subject areas and draw on knowledge to inform and improve their own work. </a:t>
            </a:r>
          </a:p>
          <a:p>
            <a:pPr marL="285750" indent="-285750">
              <a:lnSpc>
                <a:spcPct val="100000"/>
              </a:lnSpc>
              <a:spcBef>
                <a:spcPts val="0"/>
              </a:spcBef>
              <a:buFont typeface="Arial,Sans-Serif"/>
              <a:buChar char="•"/>
            </a:pPr>
            <a:r>
              <a:rPr lang="en-US" sz="1200">
                <a:solidFill>
                  <a:srgbClr val="000000"/>
                </a:solidFill>
                <a:latin typeface="Calibri"/>
                <a:cs typeface="Calibri"/>
              </a:rPr>
              <a:t>Build on previous knowledge: use their knowledge of different time periods in History and connect with where Wales fits into this.  </a:t>
            </a:r>
          </a:p>
          <a:p>
            <a:pPr marL="285750" indent="-285750">
              <a:lnSpc>
                <a:spcPct val="100000"/>
              </a:lnSpc>
              <a:spcBef>
                <a:spcPts val="0"/>
              </a:spcBef>
              <a:buFont typeface="Arial,Sans-Serif"/>
              <a:buChar char="•"/>
            </a:pPr>
            <a:r>
              <a:rPr lang="en-US" sz="1200">
                <a:solidFill>
                  <a:srgbClr val="000000"/>
                </a:solidFill>
                <a:latin typeface="Calibri"/>
                <a:cs typeface="Calibri"/>
              </a:rPr>
              <a:t>Create authentic contexts for learning: use local and Welsh examples of evidence to enhance discussions on types of evidence. Use the school timeline to understand how we order time and where Wales fits into chronology. </a:t>
            </a:r>
            <a:endParaRPr lang="en-US"/>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a:solidFill>
                  <a:srgbClr val="000000"/>
                </a:solidFill>
                <a:latin typeface="Calibri Light"/>
                <a:cs typeface="Calibri Light"/>
              </a:rPr>
              <a:t>Learners will have the opportunity to collaboratively </a:t>
            </a:r>
            <a:r>
              <a:rPr lang="en-US" err="1">
                <a:solidFill>
                  <a:srgbClr val="000000"/>
                </a:solidFill>
                <a:latin typeface="Calibri Light"/>
                <a:cs typeface="Calibri Light"/>
              </a:rPr>
              <a:t>analyse</a:t>
            </a:r>
            <a:r>
              <a:rPr lang="en-US">
                <a:solidFill>
                  <a:srgbClr val="000000"/>
                </a:solidFill>
                <a:latin typeface="Calibri Light"/>
                <a:cs typeface="Calibri Light"/>
              </a:rPr>
              <a:t> evidence on and ask increasing sophisticated enquiry questions to form hypothesis and make predictions that form a narrative on the </a:t>
            </a:r>
            <a:r>
              <a:rPr lang="en-US" err="1">
                <a:solidFill>
                  <a:srgbClr val="000000"/>
                </a:solidFill>
                <a:latin typeface="Calibri Light"/>
                <a:cs typeface="Calibri Light"/>
              </a:rPr>
              <a:t>cynefin</a:t>
            </a:r>
            <a:r>
              <a:rPr lang="en-US">
                <a:solidFill>
                  <a:srgbClr val="000000"/>
                </a:solidFill>
                <a:latin typeface="Calibri Light"/>
                <a:cs typeface="Calibri Light"/>
              </a:rPr>
              <a:t> project and who </a:t>
            </a:r>
            <a:r>
              <a:rPr lang="en-US" err="1">
                <a:solidFill>
                  <a:srgbClr val="000000"/>
                </a:solidFill>
                <a:latin typeface="Calibri Light"/>
                <a:cs typeface="Calibri Light"/>
              </a:rPr>
              <a:t>Oitzi</a:t>
            </a:r>
            <a:r>
              <a:rPr lang="en-US">
                <a:solidFill>
                  <a:srgbClr val="000000"/>
                </a:solidFill>
                <a:latin typeface="Calibri Light"/>
                <a:cs typeface="Calibri Light"/>
              </a:rPr>
              <a:t> the Ice man was. </a:t>
            </a:r>
            <a:endParaRPr lang="en-US"/>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100">
                <a:solidFill>
                  <a:srgbClr val="000000"/>
                </a:solidFill>
                <a:latin typeface="Calibri Light"/>
                <a:cs typeface="Calibri Light"/>
              </a:rPr>
              <a:t>Learners </a:t>
            </a:r>
          </a:p>
          <a:p>
            <a:pPr>
              <a:lnSpc>
                <a:spcPct val="100000"/>
              </a:lnSpc>
              <a:spcBef>
                <a:spcPts val="0"/>
              </a:spcBef>
            </a:pPr>
            <a:r>
              <a:rPr lang="en-US" sz="1100">
                <a:solidFill>
                  <a:srgbClr val="000000"/>
                </a:solidFill>
                <a:latin typeface="Calibri Light"/>
                <a:cs typeface="Calibri Light"/>
              </a:rPr>
              <a:t>Learners have various opportunities to read and develop a breadth of knowledge looking at a range of evidence, a documentary and PPT slides.</a:t>
            </a:r>
          </a:p>
          <a:p>
            <a:pPr>
              <a:lnSpc>
                <a:spcPct val="100000"/>
              </a:lnSpc>
              <a:spcBef>
                <a:spcPts val="0"/>
              </a:spcBef>
            </a:pPr>
            <a:endParaRPr lang="en-US" sz="1100">
              <a:solidFill>
                <a:srgbClr val="000000"/>
              </a:solidFill>
              <a:latin typeface="Calibri Light"/>
              <a:cs typeface="Calibri Light"/>
            </a:endParaRPr>
          </a:p>
          <a:p>
            <a:pPr>
              <a:lnSpc>
                <a:spcPct val="100000"/>
              </a:lnSpc>
              <a:spcBef>
                <a:spcPts val="0"/>
              </a:spcBef>
            </a:pPr>
            <a:r>
              <a:rPr lang="en-US" sz="1100">
                <a:solidFill>
                  <a:srgbClr val="000000"/>
                </a:solidFill>
                <a:latin typeface="Calibri Light"/>
                <a:cs typeface="Calibri Light"/>
              </a:rPr>
              <a:t>Learners have the opportunity to understand how we organize time and how sophisticated humans have been over time in craftsmanship. </a:t>
            </a:r>
          </a:p>
          <a:p>
            <a:pPr>
              <a:lnSpc>
                <a:spcPct val="100000"/>
              </a:lnSpc>
              <a:spcBef>
                <a:spcPts val="0"/>
              </a:spcBef>
            </a:pPr>
            <a:r>
              <a:rPr lang="en-US" sz="1100">
                <a:solidFill>
                  <a:srgbClr val="000000"/>
                </a:solidFill>
                <a:latin typeface="Calibri Light"/>
                <a:cs typeface="Calibri Light"/>
              </a:rPr>
              <a:t>Learners can apply new skills learned such as using primary and secondary sources, Interpreting what is in sources of evidence and making judgements on why </a:t>
            </a:r>
            <a:r>
              <a:rPr lang="en-US" sz="1100" err="1">
                <a:solidFill>
                  <a:srgbClr val="000000"/>
                </a:solidFill>
                <a:latin typeface="Calibri Light"/>
                <a:cs typeface="Calibri Light"/>
              </a:rPr>
              <a:t>Oitzi</a:t>
            </a:r>
            <a:r>
              <a:rPr lang="en-US" sz="1100">
                <a:solidFill>
                  <a:srgbClr val="000000"/>
                </a:solidFill>
                <a:latin typeface="Calibri Light"/>
                <a:cs typeface="Calibri Light"/>
              </a:rPr>
              <a:t> the Ice Man is useful to Historians. </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
              <a:buChar char="•"/>
            </a:pPr>
            <a:r>
              <a:rPr lang="en-US" sz="1100">
                <a:solidFill>
                  <a:srgbClr val="000000"/>
                </a:solidFill>
                <a:latin typeface="Calibri Light"/>
                <a:cs typeface="Calibri Light"/>
              </a:rPr>
              <a:t>Looking at different types of evidence primary and secondary</a:t>
            </a:r>
          </a:p>
          <a:p>
            <a:pPr marL="285750" indent="-285750">
              <a:lnSpc>
                <a:spcPct val="100000"/>
              </a:lnSpc>
              <a:spcBef>
                <a:spcPts val="0"/>
              </a:spcBef>
              <a:buFont typeface="Arial"/>
              <a:buChar char="•"/>
            </a:pPr>
            <a:r>
              <a:rPr lang="en-US" sz="1100">
                <a:solidFill>
                  <a:srgbClr val="000000"/>
                </a:solidFill>
                <a:latin typeface="Calibri Light"/>
                <a:cs typeface="Calibri Light"/>
              </a:rPr>
              <a:t>Looking at chronology </a:t>
            </a:r>
          </a:p>
          <a:p>
            <a:pPr marL="285750" indent="-285750">
              <a:lnSpc>
                <a:spcPct val="100000"/>
              </a:lnSpc>
              <a:spcBef>
                <a:spcPts val="0"/>
              </a:spcBef>
              <a:buFont typeface="Arial"/>
              <a:buChar char="•"/>
            </a:pPr>
            <a:r>
              <a:rPr lang="en-US" sz="1100">
                <a:solidFill>
                  <a:srgbClr val="000000"/>
                </a:solidFill>
                <a:latin typeface="Calibri Light"/>
                <a:cs typeface="Calibri Light"/>
              </a:rPr>
              <a:t>Looking at different periods of time in History</a:t>
            </a:r>
          </a:p>
          <a:p>
            <a:pPr marL="285750" indent="-285750">
              <a:lnSpc>
                <a:spcPct val="100000"/>
              </a:lnSpc>
              <a:spcBef>
                <a:spcPts val="0"/>
              </a:spcBef>
              <a:buFont typeface="Arial"/>
              <a:buChar char="•"/>
            </a:pPr>
            <a:r>
              <a:rPr lang="en-US" sz="1100">
                <a:solidFill>
                  <a:srgbClr val="000000"/>
                </a:solidFill>
                <a:latin typeface="Calibri Light"/>
                <a:cs typeface="Calibri Light"/>
              </a:rPr>
              <a:t>Looking at change and continuity.</a:t>
            </a:r>
          </a:p>
          <a:p>
            <a:endParaRPr lang="en-US" sz="80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
              <a:buChar char="•"/>
            </a:pPr>
            <a:r>
              <a:rPr lang="en-US" sz="1200" dirty="0">
                <a:solidFill>
                  <a:srgbClr val="000000"/>
                </a:solidFill>
                <a:latin typeface="Calibri Light"/>
                <a:cs typeface="Calibri Light"/>
              </a:rPr>
              <a:t>Discussion and evaluation of evidence and being able to make a judgment in the form of a conclusion in an extended writing piece.</a:t>
            </a:r>
            <a:endParaRPr lang="en-US" sz="1200" dirty="0">
              <a:solidFill>
                <a:srgbClr val="000000"/>
              </a:solidFill>
              <a:latin typeface="Calibri Light"/>
              <a:ea typeface="Calibri Light"/>
              <a:cs typeface="Calibri Light"/>
            </a:endParaRPr>
          </a:p>
          <a:p>
            <a:pPr marL="171450" indent="-171450">
              <a:lnSpc>
                <a:spcPct val="100000"/>
              </a:lnSpc>
              <a:spcBef>
                <a:spcPts val="0"/>
              </a:spcBef>
              <a:buFont typeface="Arial"/>
              <a:buChar char="•"/>
            </a:pPr>
            <a:r>
              <a:rPr lang="en-US" sz="1200" dirty="0">
                <a:solidFill>
                  <a:srgbClr val="222222"/>
                </a:solidFill>
                <a:latin typeface="Calibri Light"/>
                <a:cs typeface="Calibri Light"/>
              </a:rPr>
              <a:t>collaborative work to encourage understanding of evidence and change over time.</a:t>
            </a:r>
            <a:endParaRPr lang="en-GB" sz="1200" dirty="0">
              <a:solidFill>
                <a:srgbClr val="222222"/>
              </a:solidFill>
              <a:latin typeface="Calibri Light"/>
              <a:cs typeface="Calibri Light"/>
            </a:endParaRPr>
          </a:p>
          <a:p>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US">
                <a:solidFill>
                  <a:srgbClr val="000000"/>
                </a:solidFill>
                <a:latin typeface="Calibri Light"/>
                <a:cs typeface="Calibri Light"/>
              </a:rPr>
              <a:t>-Connections to other curriculum areas (Geography geopolitics, English, construction) and links are encouraged to be identified with learners. </a:t>
            </a:r>
          </a:p>
          <a:p>
            <a:pPr>
              <a:lnSpc>
                <a:spcPct val="100000"/>
              </a:lnSpc>
              <a:spcBef>
                <a:spcPts val="0"/>
              </a:spcBef>
            </a:pPr>
            <a:r>
              <a:rPr lang="en-US">
                <a:solidFill>
                  <a:srgbClr val="000000"/>
                </a:solidFill>
                <a:latin typeface="Calibri Light"/>
                <a:cs typeface="Calibri Light"/>
              </a:rPr>
              <a:t>-Links to significant Welsh men and women when looking at timelines.</a:t>
            </a:r>
            <a:endParaRPr lang="en-US">
              <a:solidFill>
                <a:srgbClr val="000000"/>
              </a:solidFill>
              <a:latin typeface="Calibri Light"/>
              <a:ea typeface="Calibri Light"/>
              <a:cs typeface="Calibri Light"/>
            </a:endParaRPr>
          </a:p>
          <a:p>
            <a:pPr>
              <a:lnSpc>
                <a:spcPct val="100000"/>
              </a:lnSpc>
              <a:spcBef>
                <a:spcPts val="0"/>
              </a:spcBef>
            </a:pPr>
            <a:r>
              <a:rPr lang="en-US">
                <a:solidFill>
                  <a:srgbClr val="000000"/>
                </a:solidFill>
                <a:latin typeface="Calibri Light"/>
                <a:cs typeface="Calibri Light"/>
              </a:rPr>
              <a:t>- Oracy and extended writing links to a range of other subjects including R.S and English using PEEL.</a:t>
            </a:r>
            <a:endParaRPr lang="en-US">
              <a:solidFill>
                <a:srgbClr val="000000"/>
              </a:solidFill>
              <a:latin typeface="Calibri Light"/>
              <a:ea typeface="Calibri Light"/>
              <a:cs typeface="Calibri Ligh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endParaRPr lang="en-US" sz="800"/>
          </a:p>
          <a:p>
            <a:pPr>
              <a:lnSpc>
                <a:spcPct val="114999"/>
              </a:lnSpc>
              <a:spcBef>
                <a:spcPts val="0"/>
              </a:spcBef>
            </a:pPr>
            <a:r>
              <a:rPr lang="en-US" sz="1200">
                <a:solidFill>
                  <a:srgbClr val="000000"/>
                </a:solidFill>
                <a:latin typeface="Calibri"/>
                <a:cs typeface="Calibri"/>
              </a:rPr>
              <a:t>Key Skills learners first come into contact with are</a:t>
            </a:r>
            <a:endParaRPr lang="en-US" sz="1200">
              <a:solidFill>
                <a:srgbClr val="000000"/>
              </a:solidFill>
              <a:latin typeface="Calibri"/>
              <a:ea typeface="Calibri"/>
              <a:cs typeface="Calibri"/>
            </a:endParaRPr>
          </a:p>
          <a:p>
            <a:pPr marL="171450" indent="-171450">
              <a:lnSpc>
                <a:spcPct val="114999"/>
              </a:lnSpc>
              <a:spcBef>
                <a:spcPts val="0"/>
              </a:spcBef>
              <a:buFont typeface="Arial,Sans-Serif"/>
              <a:buChar char="•"/>
            </a:pPr>
            <a:r>
              <a:rPr lang="en-US" sz="1200">
                <a:solidFill>
                  <a:srgbClr val="000000"/>
                </a:solidFill>
                <a:latin typeface="Calibri"/>
                <a:cs typeface="Calibri"/>
              </a:rPr>
              <a:t>Evaluating the usefulness of evidence</a:t>
            </a:r>
            <a:endParaRPr lang="en-US" sz="1200">
              <a:solidFill>
                <a:srgbClr val="000000"/>
              </a:solidFill>
              <a:latin typeface="Calibri"/>
              <a:ea typeface="Calibri"/>
              <a:cs typeface="Calibri"/>
            </a:endParaRPr>
          </a:p>
          <a:p>
            <a:pPr marL="171450" indent="-171450">
              <a:lnSpc>
                <a:spcPct val="114999"/>
              </a:lnSpc>
              <a:spcBef>
                <a:spcPts val="0"/>
              </a:spcBef>
              <a:buFont typeface="Arial,Sans-Serif"/>
              <a:buChar char="•"/>
            </a:pPr>
            <a:r>
              <a:rPr lang="en-US" sz="1200">
                <a:solidFill>
                  <a:srgbClr val="000000"/>
                </a:solidFill>
                <a:latin typeface="Calibri"/>
                <a:cs typeface="Calibri"/>
              </a:rPr>
              <a:t>Extended writing in History (essay)</a:t>
            </a:r>
            <a:endParaRPr lang="en-US" sz="12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pic>
        <p:nvPicPr>
          <p:cNvPr id="9" name="Picture 8">
            <a:extLst>
              <a:ext uri="{FF2B5EF4-FFF2-40B4-BE49-F238E27FC236}">
                <a16:creationId xmlns:a16="http://schemas.microsoft.com/office/drawing/2014/main" id="{EDD6E833-AC67-F70F-D149-2C01F49D7D04}"/>
              </a:ext>
            </a:extLst>
          </p:cNvPr>
          <p:cNvPicPr>
            <a:picLocks noChangeAspect="1"/>
          </p:cNvPicPr>
          <p:nvPr/>
        </p:nvPicPr>
        <p:blipFill>
          <a:blip r:embed="rId2"/>
          <a:stretch>
            <a:fillRect/>
          </a:stretch>
        </p:blipFill>
        <p:spPr>
          <a:xfrm>
            <a:off x="0" y="1364655"/>
            <a:ext cx="10683568" cy="4824016"/>
          </a:xfrm>
          <a:prstGeom prst="rect">
            <a:avLst/>
          </a:prstGeom>
        </p:spPr>
      </p:pic>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a:solidFill>
                  <a:schemeClr val="tx1"/>
                </a:solidFill>
                <a:latin typeface="Calibri Light"/>
                <a:cs typeface="Calibri Light"/>
              </a:rPr>
              <a:t>Most will have started the </a:t>
            </a:r>
            <a:r>
              <a:rPr lang="en-GB" sz="1200" err="1">
                <a:solidFill>
                  <a:schemeClr val="tx1"/>
                </a:solidFill>
                <a:latin typeface="Calibri Light"/>
                <a:cs typeface="Calibri Light"/>
              </a:rPr>
              <a:t>Cynefin</a:t>
            </a:r>
            <a:r>
              <a:rPr lang="en-GB" sz="1200">
                <a:solidFill>
                  <a:schemeClr val="tx1"/>
                </a:solidFill>
                <a:latin typeface="Calibri Light"/>
                <a:cs typeface="Calibri Light"/>
              </a:rPr>
              <a:t> project at the end of year 6 on Lizzie and May</a:t>
            </a:r>
            <a:endParaRPr lang="en-US" sz="1200">
              <a:solidFill>
                <a:schemeClr val="tx1"/>
              </a:solidFill>
              <a:latin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Skills necessary in humanities have been shared with feeder primaries so that they can be addressed where pertinent in year 6.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fontScale="77500" lnSpcReduction="20000"/>
          </a:bodyPr>
          <a:lstStyle/>
          <a:p>
            <a:pPr marL="171450" indent="-171450">
              <a:lnSpc>
                <a:spcPct val="100000"/>
              </a:lnSpc>
              <a:spcBef>
                <a:spcPts val="0"/>
              </a:spcBef>
              <a:buFont typeface="Arial,Sans-Serif"/>
              <a:buChar char="•"/>
            </a:pPr>
            <a:r>
              <a:rPr lang="en-US" sz="1500">
                <a:solidFill>
                  <a:srgbClr val="000000"/>
                </a:solidFill>
                <a:latin typeface="Calibri Light"/>
                <a:cs typeface="Calibri Light"/>
              </a:rPr>
              <a:t>Learners</a:t>
            </a:r>
            <a:r>
              <a:rPr lang="en-US" sz="2300">
                <a:solidFill>
                  <a:srgbClr val="000000"/>
                </a:solidFill>
                <a:latin typeface="Calibri Light"/>
                <a:cs typeface="Calibri Light"/>
              </a:rPr>
              <a:t> </a:t>
            </a:r>
            <a:r>
              <a:rPr lang="en-US" sz="1500">
                <a:solidFill>
                  <a:srgbClr val="000000"/>
                </a:solidFill>
                <a:latin typeface="Calibri Light"/>
                <a:cs typeface="Calibri Light"/>
              </a:rPr>
              <a:t>should be grounded in an understanding of the identities, landscapes and histories that come together to form their </a:t>
            </a:r>
            <a:r>
              <a:rPr lang="en-US" sz="1500" i="1" err="1">
                <a:solidFill>
                  <a:srgbClr val="000000"/>
                </a:solidFill>
                <a:latin typeface="Calibri Light"/>
                <a:cs typeface="Calibri Light"/>
              </a:rPr>
              <a:t>cynefin</a:t>
            </a:r>
            <a:r>
              <a:rPr lang="en-US" sz="1500">
                <a:solidFill>
                  <a:srgbClr val="000000"/>
                </a:solidFill>
                <a:latin typeface="Calibri Light"/>
                <a:cs typeface="Calibri Light"/>
              </a:rPr>
              <a:t>. </a:t>
            </a:r>
          </a:p>
          <a:p>
            <a:pPr marL="171450" indent="-171450">
              <a:lnSpc>
                <a:spcPct val="100000"/>
              </a:lnSpc>
              <a:spcBef>
                <a:spcPts val="0"/>
              </a:spcBef>
              <a:buFont typeface="Arial,Sans-Serif"/>
              <a:buChar char="•"/>
            </a:pPr>
            <a:r>
              <a:rPr lang="en-US" sz="1500">
                <a:solidFill>
                  <a:srgbClr val="000000"/>
                </a:solidFill>
                <a:latin typeface="Calibri Light"/>
                <a:cs typeface="Calibri Light"/>
              </a:rPr>
              <a:t>To learn about different types of evidence that help us understand the past and apply this evidence in a local context.</a:t>
            </a:r>
          </a:p>
          <a:p>
            <a:pPr marL="171450" indent="-171450">
              <a:lnSpc>
                <a:spcPct val="100000"/>
              </a:lnSpc>
              <a:spcBef>
                <a:spcPts val="0"/>
              </a:spcBef>
              <a:buFont typeface="Arial,Sans-Serif"/>
              <a:buChar char="•"/>
            </a:pPr>
            <a:r>
              <a:rPr lang="en-US" sz="1500">
                <a:solidFill>
                  <a:srgbClr val="000000"/>
                </a:solidFill>
                <a:latin typeface="Calibri Light"/>
                <a:cs typeface="Calibri Light"/>
              </a:rPr>
              <a:t>To learn about primary and secondary evidence and evaluate reliability.</a:t>
            </a:r>
          </a:p>
          <a:p>
            <a:pPr marL="171450" indent="-171450">
              <a:lnSpc>
                <a:spcPct val="100000"/>
              </a:lnSpc>
              <a:spcBef>
                <a:spcPts val="0"/>
              </a:spcBef>
              <a:buFont typeface="Arial,Sans-Serif"/>
              <a:buChar char="•"/>
            </a:pPr>
            <a:r>
              <a:rPr lang="en-US" sz="1500">
                <a:solidFill>
                  <a:srgbClr val="000000"/>
                </a:solidFill>
                <a:latin typeface="Calibri Light"/>
                <a:cs typeface="Calibri Light"/>
              </a:rPr>
              <a:t>To learn about chronology, how we order time using authentic context learning (timeline of the journey of the Lizzie and May)</a:t>
            </a:r>
          </a:p>
          <a:p>
            <a:pPr marL="171450" indent="-171450">
              <a:lnSpc>
                <a:spcPct val="100000"/>
              </a:lnSpc>
              <a:spcBef>
                <a:spcPts val="0"/>
              </a:spcBef>
              <a:buFont typeface="Arial,Sans-Serif"/>
              <a:buChar char="•"/>
            </a:pPr>
            <a:r>
              <a:rPr lang="en-US" sz="1500">
                <a:solidFill>
                  <a:srgbClr val="000000"/>
                </a:solidFill>
                <a:latin typeface="Calibri Light"/>
                <a:cs typeface="Calibri Light"/>
              </a:rPr>
              <a:t>To become History detectives and use evidence to come up with enquiry questions on who </a:t>
            </a:r>
            <a:r>
              <a:rPr lang="en-US" sz="1500" err="1">
                <a:solidFill>
                  <a:srgbClr val="000000"/>
                </a:solidFill>
                <a:latin typeface="Calibri Light"/>
                <a:cs typeface="Calibri Light"/>
              </a:rPr>
              <a:t>Oitzi</a:t>
            </a:r>
            <a:r>
              <a:rPr lang="en-US" sz="1500">
                <a:solidFill>
                  <a:srgbClr val="000000"/>
                </a:solidFill>
                <a:latin typeface="Calibri Light"/>
                <a:cs typeface="Calibri Light"/>
              </a:rPr>
              <a:t> the Ice man was.</a:t>
            </a:r>
          </a:p>
          <a:p>
            <a:pPr marL="171450" indent="-171450">
              <a:lnSpc>
                <a:spcPct val="100000"/>
              </a:lnSpc>
              <a:spcBef>
                <a:spcPts val="0"/>
              </a:spcBef>
              <a:buFont typeface="Arial,Sans-Serif"/>
              <a:buChar char="•"/>
            </a:pPr>
            <a:r>
              <a:rPr lang="en-US" sz="1500">
                <a:solidFill>
                  <a:srgbClr val="000000"/>
                </a:solidFill>
                <a:latin typeface="Calibri Light"/>
                <a:cs typeface="Calibri Light"/>
              </a:rPr>
              <a:t>To use evidence to write an extended piece of writing on why </a:t>
            </a:r>
            <a:r>
              <a:rPr lang="en-US" sz="1500" err="1">
                <a:solidFill>
                  <a:srgbClr val="000000"/>
                </a:solidFill>
                <a:latin typeface="Calibri Light"/>
                <a:cs typeface="Calibri Light"/>
              </a:rPr>
              <a:t>Oitzi</a:t>
            </a:r>
            <a:r>
              <a:rPr lang="en-US" sz="1500">
                <a:solidFill>
                  <a:srgbClr val="000000"/>
                </a:solidFill>
                <a:latin typeface="Calibri Light"/>
                <a:cs typeface="Calibri Light"/>
              </a:rPr>
              <a:t> the Ice Man is important to Historians.</a:t>
            </a:r>
          </a:p>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a:bodyPr>
          <a:lstStyle/>
          <a:p>
            <a:pPr marL="285750" indent="-285750" fontAlgn="base">
              <a:lnSpc>
                <a:spcPct val="100000"/>
              </a:lnSpc>
              <a:spcBef>
                <a:spcPts val="0"/>
              </a:spcBef>
              <a:buFont typeface="Arial,Sans-Serif" panose="020B0604020202020204" pitchFamily="34" charset="0"/>
              <a:buChar char="•"/>
            </a:pPr>
            <a:r>
              <a:rPr lang="en-GB">
                <a:latin typeface="MASSILIA VF"/>
              </a:rPr>
              <a:t>​</a:t>
            </a:r>
            <a:r>
              <a:rPr lang="en-GB" sz="1200">
                <a:solidFill>
                  <a:schemeClr val="tx1"/>
                </a:solidFill>
                <a:latin typeface="Calibri Light"/>
                <a:cs typeface="Calibri Light"/>
              </a:rPr>
              <a:t>Collaborative work on how we evaluate evidence in History using the 5 W’s </a:t>
            </a:r>
            <a:r>
              <a:rPr lang="en-GB" sz="1200" b="1">
                <a:solidFill>
                  <a:schemeClr val="tx1"/>
                </a:solidFill>
                <a:latin typeface="Calibri Light"/>
                <a:cs typeface="Calibri Light"/>
              </a:rPr>
              <a:t>Who</a:t>
            </a:r>
            <a:r>
              <a:rPr lang="en-GB" sz="1200">
                <a:solidFill>
                  <a:schemeClr val="tx1"/>
                </a:solidFill>
                <a:latin typeface="Calibri Light"/>
                <a:cs typeface="Calibri Light"/>
              </a:rPr>
              <a:t>, </a:t>
            </a:r>
            <a:r>
              <a:rPr lang="en-GB" sz="1200" b="1">
                <a:solidFill>
                  <a:schemeClr val="tx1"/>
                </a:solidFill>
                <a:latin typeface="Calibri Light"/>
                <a:cs typeface="Calibri Light"/>
              </a:rPr>
              <a:t>When</a:t>
            </a:r>
            <a:r>
              <a:rPr lang="en-GB" sz="1200">
                <a:solidFill>
                  <a:schemeClr val="tx1"/>
                </a:solidFill>
                <a:latin typeface="Calibri Light"/>
                <a:cs typeface="Calibri Light"/>
              </a:rPr>
              <a:t>, </a:t>
            </a:r>
            <a:r>
              <a:rPr lang="en-GB" sz="1200" b="1">
                <a:solidFill>
                  <a:schemeClr val="tx1"/>
                </a:solidFill>
                <a:latin typeface="Calibri Light"/>
                <a:cs typeface="Calibri Light"/>
              </a:rPr>
              <a:t>Why</a:t>
            </a:r>
            <a:r>
              <a:rPr lang="en-GB" sz="1200">
                <a:solidFill>
                  <a:schemeClr val="tx1"/>
                </a:solidFill>
                <a:latin typeface="Calibri Light"/>
                <a:cs typeface="Calibri Light"/>
              </a:rPr>
              <a:t>, </a:t>
            </a:r>
            <a:r>
              <a:rPr lang="en-GB" sz="1200" b="1">
                <a:solidFill>
                  <a:schemeClr val="tx1"/>
                </a:solidFill>
                <a:latin typeface="Calibri Light"/>
                <a:cs typeface="Calibri Light"/>
              </a:rPr>
              <a:t>What</a:t>
            </a:r>
            <a:r>
              <a:rPr lang="en-GB" sz="1200">
                <a:solidFill>
                  <a:schemeClr val="tx1"/>
                </a:solidFill>
                <a:latin typeface="Calibri Light"/>
                <a:cs typeface="Calibri Light"/>
              </a:rPr>
              <a:t> is in the source, </a:t>
            </a:r>
            <a:r>
              <a:rPr lang="en-GB" sz="1200" b="1">
                <a:solidFill>
                  <a:schemeClr val="tx1"/>
                </a:solidFill>
                <a:latin typeface="Calibri Light"/>
                <a:cs typeface="Calibri Light"/>
              </a:rPr>
              <a:t>what</a:t>
            </a:r>
            <a:r>
              <a:rPr lang="en-GB" sz="1200">
                <a:solidFill>
                  <a:schemeClr val="tx1"/>
                </a:solidFill>
                <a:latin typeface="Calibri Light"/>
                <a:cs typeface="Calibri Light"/>
              </a:rPr>
              <a:t> is missing from the source</a:t>
            </a:r>
            <a:endParaRPr lang="en-US" sz="1200">
              <a:solidFill>
                <a:srgbClr val="000000"/>
              </a:solidFill>
              <a:latin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a:solidFill>
                  <a:schemeClr val="tx1"/>
                </a:solidFill>
                <a:latin typeface="Calibri Light"/>
                <a:cs typeface="Calibri Light"/>
              </a:rPr>
              <a:t>Modelling of how to order time – timeline (Chromebook lesson)</a:t>
            </a:r>
            <a:endParaRPr lang="en-US" sz="1200">
              <a:solidFill>
                <a:srgbClr val="000000"/>
              </a:solidFill>
              <a:latin typeface="Calibri Light"/>
              <a:cs typeface="Calibri Light"/>
            </a:endParaRPr>
          </a:p>
          <a:p>
            <a:pPr marL="285750" indent="-285750">
              <a:lnSpc>
                <a:spcPct val="100000"/>
              </a:lnSpc>
              <a:spcBef>
                <a:spcPts val="0"/>
              </a:spcBef>
              <a:buFont typeface="Arial,Sans-Serif" panose="020B0604020202020204" pitchFamily="34" charset="0"/>
              <a:buChar char="•"/>
            </a:pPr>
            <a:r>
              <a:rPr lang="en-GB" sz="1200">
                <a:solidFill>
                  <a:schemeClr val="tx1"/>
                </a:solidFill>
                <a:latin typeface="Calibri Light"/>
                <a:cs typeface="Calibri Light"/>
              </a:rPr>
              <a:t>Heavily scaffolded support in extended writing co-creating the success criteria – differentiated card sort to support.</a:t>
            </a: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err="1">
                <a:solidFill>
                  <a:schemeClr val="tx1"/>
                </a:solidFill>
                <a:latin typeface="Calibri Light"/>
                <a:cs typeface="Calibri Light"/>
              </a:rPr>
              <a:t>Cynefin</a:t>
            </a:r>
          </a:p>
          <a:p>
            <a:pPr marL="171450" indent="-171450">
              <a:lnSpc>
                <a:spcPct val="100000"/>
              </a:lnSpc>
              <a:spcBef>
                <a:spcPts val="0"/>
              </a:spcBef>
              <a:buFont typeface="Arial,Sans-Serif"/>
              <a:buChar char="•"/>
            </a:pPr>
            <a:r>
              <a:rPr lang="en-GB" sz="1200">
                <a:solidFill>
                  <a:schemeClr val="tx1"/>
                </a:solidFill>
                <a:latin typeface="Calibri Light"/>
                <a:cs typeface="Calibri Light"/>
              </a:rPr>
              <a:t>Primary and secondary evidence.</a:t>
            </a:r>
            <a:endParaRPr lang="en-US" sz="1200">
              <a:solidFill>
                <a:srgbClr val="000000"/>
              </a:solidFill>
              <a:latin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Artefacts, oral, </a:t>
            </a:r>
            <a:r>
              <a:rPr lang="en-GB" sz="1200" err="1">
                <a:solidFill>
                  <a:schemeClr val="tx1"/>
                </a:solidFill>
                <a:latin typeface="Calibri Light"/>
                <a:cs typeface="Calibri Light"/>
              </a:rPr>
              <a:t>pictoral</a:t>
            </a:r>
            <a:r>
              <a:rPr lang="en-GB" sz="1200">
                <a:solidFill>
                  <a:schemeClr val="tx1"/>
                </a:solidFill>
                <a:latin typeface="Calibri Light"/>
                <a:cs typeface="Calibri Light"/>
              </a:rPr>
              <a:t> and written types of evidence</a:t>
            </a:r>
            <a:endParaRPr lang="en-US" sz="1200">
              <a:solidFill>
                <a:schemeClr val="tx1"/>
              </a:solidFill>
              <a:latin typeface="Calibri Light"/>
              <a:cs typeface="Calibri Light"/>
            </a:endParaRPr>
          </a:p>
          <a:p>
            <a:pPr marL="171450" indent="-171450">
              <a:lnSpc>
                <a:spcPct val="100000"/>
              </a:lnSpc>
              <a:spcBef>
                <a:spcPts val="0"/>
              </a:spcBef>
              <a:buFont typeface="Arial,Sans-Serif"/>
              <a:buChar char="•"/>
            </a:pPr>
            <a:r>
              <a:rPr lang="en-GB" sz="1200">
                <a:solidFill>
                  <a:schemeClr val="tx1"/>
                </a:solidFill>
                <a:latin typeface="Calibri Light"/>
                <a:cs typeface="Calibri Light"/>
              </a:rPr>
              <a:t>Chronological order</a:t>
            </a:r>
            <a:endParaRPr lang="en-US" sz="1200">
              <a:solidFill>
                <a:srgbClr val="000000"/>
              </a:solidFill>
              <a:latin typeface="Calibri Light"/>
              <a:cs typeface="Calibri Light"/>
            </a:endParaRPr>
          </a:p>
          <a:p>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lnSpc>
                <a:spcPct val="100000"/>
              </a:lnSpc>
              <a:spcBef>
                <a:spcPts val="0"/>
              </a:spcBef>
              <a:buFont typeface="Arial,Sans-Serif"/>
              <a:buChar char="•"/>
            </a:pPr>
            <a:r>
              <a:rPr lang="en-GB" sz="1200">
                <a:solidFill>
                  <a:schemeClr val="tx1"/>
                </a:solidFill>
                <a:latin typeface="Calibri Light"/>
                <a:cs typeface="Calibri Light"/>
              </a:rPr>
              <a:t>Connecting with feeder primaries on transition </a:t>
            </a:r>
            <a:r>
              <a:rPr lang="en-GB" sz="1200" err="1">
                <a:solidFill>
                  <a:schemeClr val="tx1"/>
                </a:solidFill>
                <a:latin typeface="Calibri Light"/>
                <a:cs typeface="Calibri Light"/>
              </a:rPr>
              <a:t>cynefin</a:t>
            </a:r>
            <a:r>
              <a:rPr lang="en-GB" sz="1200">
                <a:solidFill>
                  <a:schemeClr val="tx1"/>
                </a:solidFill>
                <a:latin typeface="Calibri Light"/>
                <a:cs typeface="Calibri Light"/>
              </a:rPr>
              <a:t> project.</a:t>
            </a:r>
            <a:endParaRPr lang="en-US" sz="1200">
              <a:solidFill>
                <a:schemeClr val="tx1"/>
              </a:solidFill>
              <a:latin typeface="Calibri Light"/>
              <a:cs typeface="Calibri Light"/>
            </a:endParaRPr>
          </a:p>
          <a:p>
            <a:pPr marL="285750" indent="-285750">
              <a:lnSpc>
                <a:spcPct val="100000"/>
              </a:lnSpc>
              <a:spcBef>
                <a:spcPts val="0"/>
              </a:spcBef>
              <a:buFont typeface="Arial,Sans-Serif"/>
              <a:buChar char="•"/>
            </a:pPr>
            <a:r>
              <a:rPr lang="en-GB" sz="1200">
                <a:solidFill>
                  <a:schemeClr val="tx1"/>
                </a:solidFill>
                <a:latin typeface="Calibri Light"/>
                <a:cs typeface="Calibri Light"/>
              </a:rPr>
              <a:t>Connecting with Geography, English and Expressive Arts with </a:t>
            </a:r>
            <a:r>
              <a:rPr lang="en-GB" sz="1200" err="1">
                <a:solidFill>
                  <a:schemeClr val="tx1"/>
                </a:solidFill>
                <a:latin typeface="Calibri Light"/>
                <a:cs typeface="Calibri Light"/>
              </a:rPr>
              <a:t>cynefin</a:t>
            </a:r>
            <a:r>
              <a:rPr lang="en-GB" sz="1200">
                <a:solidFill>
                  <a:schemeClr val="tx1"/>
                </a:solidFill>
                <a:latin typeface="Calibri Light"/>
                <a:cs typeface="Calibri Light"/>
              </a:rPr>
              <a:t> transition project on the Lizzie May tall ship.</a:t>
            </a:r>
            <a:endParaRPr lang="en-US">
              <a:solidFill>
                <a:schemeClr val="tx1"/>
              </a:solidFil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26</cp:revision>
  <dcterms:created xsi:type="dcterms:W3CDTF">2024-02-26T09:08:58Z</dcterms:created>
  <dcterms:modified xsi:type="dcterms:W3CDTF">2024-06-25T09:40:29Z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