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A1D144-458F-56D6-716A-C32BEC84021C}" v="5" dt="2024-06-24T15:18:28.9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104" d="100"/>
          <a:sy n="104" d="100"/>
        </p:scale>
        <p:origin x="114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3E632D93-382F-845A-6702-322A9A4CD007}"/>
    <pc:docChg chg="modSld">
      <pc:chgData name="Carwyn Moller" userId="S::carwyn.moller@connahsquayhs.org.uk::6f00aff6-d581-4e2e-9048-f9f04f469276" providerId="AD" clId="Web-{3E632D93-382F-845A-6702-322A9A4CD007}" dt="2024-06-19T14:46:25.989" v="281" actId="20577"/>
      <pc:docMkLst>
        <pc:docMk/>
      </pc:docMkLst>
      <pc:sldChg chg="modSp">
        <pc:chgData name="Carwyn Moller" userId="S::carwyn.moller@connahsquayhs.org.uk::6f00aff6-d581-4e2e-9048-f9f04f469276" providerId="AD" clId="Web-{3E632D93-382F-845A-6702-322A9A4CD007}" dt="2024-06-19T14:15:12.872" v="0"/>
        <pc:sldMkLst>
          <pc:docMk/>
          <pc:sldMk cId="1981651252" sldId="278"/>
        </pc:sldMkLst>
        <pc:spChg chg="mod">
          <ac:chgData name="Carwyn Moller" userId="S::carwyn.moller@connahsquayhs.org.uk::6f00aff6-d581-4e2e-9048-f9f04f469276" providerId="AD" clId="Web-{3E632D93-382F-845A-6702-322A9A4CD007}" dt="2024-06-19T14:15:12.872" v="0"/>
          <ac:spMkLst>
            <pc:docMk/>
            <pc:sldMk cId="1981651252" sldId="278"/>
            <ac:spMk id="7" creationId="{2E5624FB-155B-4395-46B6-A4D8F5D58C9A}"/>
          </ac:spMkLst>
        </pc:spChg>
      </pc:sldChg>
      <pc:sldChg chg="modSp">
        <pc:chgData name="Carwyn Moller" userId="S::carwyn.moller@connahsquayhs.org.uk::6f00aff6-d581-4e2e-9048-f9f04f469276" providerId="AD" clId="Web-{3E632D93-382F-845A-6702-322A9A4CD007}" dt="2024-06-19T14:46:25.989" v="281" actId="20577"/>
        <pc:sldMkLst>
          <pc:docMk/>
          <pc:sldMk cId="632769890" sldId="284"/>
        </pc:sldMkLst>
        <pc:spChg chg="mod">
          <ac:chgData name="Carwyn Moller" userId="S::carwyn.moller@connahsquayhs.org.uk::6f00aff6-d581-4e2e-9048-f9f04f469276" providerId="AD" clId="Web-{3E632D93-382F-845A-6702-322A9A4CD007}" dt="2024-06-19T14:32:34.833" v="75" actId="20577"/>
          <ac:spMkLst>
            <pc:docMk/>
            <pc:sldMk cId="632769890" sldId="284"/>
            <ac:spMk id="2" creationId="{7E6C883F-1227-F311-38A5-B4E17D09B7AB}"/>
          </ac:spMkLst>
        </pc:spChg>
        <pc:spChg chg="mod">
          <ac:chgData name="Carwyn Moller" userId="S::carwyn.moller@connahsquayhs.org.uk::6f00aff6-d581-4e2e-9048-f9f04f469276" providerId="AD" clId="Web-{3E632D93-382F-845A-6702-322A9A4CD007}" dt="2024-06-19T14:34:43.744" v="85" actId="20577"/>
          <ac:spMkLst>
            <pc:docMk/>
            <pc:sldMk cId="632769890" sldId="284"/>
            <ac:spMk id="4" creationId="{235860F6-C416-1E2E-120E-314D539F4A7E}"/>
          </ac:spMkLst>
        </pc:spChg>
        <pc:spChg chg="mod">
          <ac:chgData name="Carwyn Moller" userId="S::carwyn.moller@connahsquayhs.org.uk::6f00aff6-d581-4e2e-9048-f9f04f469276" providerId="AD" clId="Web-{3E632D93-382F-845A-6702-322A9A4CD007}" dt="2024-06-19T14:45:29.612" v="259" actId="20577"/>
          <ac:spMkLst>
            <pc:docMk/>
            <pc:sldMk cId="632769890" sldId="284"/>
            <ac:spMk id="9" creationId="{E5C5155A-67AA-9F8F-5734-B567AC294D97}"/>
          </ac:spMkLst>
        </pc:spChg>
        <pc:spChg chg="mod">
          <ac:chgData name="Carwyn Moller" userId="S::carwyn.moller@connahsquayhs.org.uk::6f00aff6-d581-4e2e-9048-f9f04f469276" providerId="AD" clId="Web-{3E632D93-382F-845A-6702-322A9A4CD007}" dt="2024-06-19T14:46:25.989" v="281" actId="20577"/>
          <ac:spMkLst>
            <pc:docMk/>
            <pc:sldMk cId="632769890" sldId="284"/>
            <ac:spMk id="10" creationId="{59B49D29-3501-5F1D-BF03-49B083B72B1A}"/>
          </ac:spMkLst>
        </pc:spChg>
        <pc:spChg chg="mod">
          <ac:chgData name="Carwyn Moller" userId="S::carwyn.moller@connahsquayhs.org.uk::6f00aff6-d581-4e2e-9048-f9f04f469276" providerId="AD" clId="Web-{3E632D93-382F-845A-6702-322A9A4CD007}" dt="2024-06-19T14:43:59.968" v="217" actId="20577"/>
          <ac:spMkLst>
            <pc:docMk/>
            <pc:sldMk cId="632769890" sldId="284"/>
            <ac:spMk id="11" creationId="{73CA8E55-50A9-4198-412B-A239F349004B}"/>
          </ac:spMkLst>
        </pc:spChg>
      </pc:sldChg>
    </pc:docChg>
  </pc:docChgLst>
  <pc:docChgLst>
    <pc:chgData name="Leanne Parry-Roberts" userId="S::leanne.parry-roberts@connahsquayhs.org.uk::13f5ac05-e9d6-4874-a711-42c3a91beac2" providerId="AD" clId="Web-{0AA1D144-458F-56D6-716A-C32BEC84021C}"/>
    <pc:docChg chg="modSld">
      <pc:chgData name="Leanne Parry-Roberts" userId="S::leanne.parry-roberts@connahsquayhs.org.uk::13f5ac05-e9d6-4874-a711-42c3a91beac2" providerId="AD" clId="Web-{0AA1D144-458F-56D6-716A-C32BEC84021C}" dt="2024-06-24T15:18:28.936" v="6" actId="20577"/>
      <pc:docMkLst>
        <pc:docMk/>
      </pc:docMkLst>
      <pc:sldChg chg="modSp">
        <pc:chgData name="Leanne Parry-Roberts" userId="S::leanne.parry-roberts@connahsquayhs.org.uk::13f5ac05-e9d6-4874-a711-42c3a91beac2" providerId="AD" clId="Web-{0AA1D144-458F-56D6-716A-C32BEC84021C}" dt="2024-06-24T15:18:28.936" v="6" actId="20577"/>
        <pc:sldMkLst>
          <pc:docMk/>
          <pc:sldMk cId="1981651252" sldId="278"/>
        </pc:sldMkLst>
        <pc:spChg chg="mod">
          <ac:chgData name="Leanne Parry-Roberts" userId="S::leanne.parry-roberts@connahsquayhs.org.uk::13f5ac05-e9d6-4874-a711-42c3a91beac2" providerId="AD" clId="Web-{0AA1D144-458F-56D6-716A-C32BEC84021C}" dt="2024-06-24T15:18:28.936" v="6" actId="20577"/>
          <ac:spMkLst>
            <pc:docMk/>
            <pc:sldMk cId="1981651252" sldId="278"/>
            <ac:spMk id="2" creationId="{B77F1C2E-7359-4E67-E2F1-060331D23AB7}"/>
          </ac:spMkLst>
        </pc:spChg>
      </pc:sldChg>
    </pc:docChg>
  </pc:docChgLst>
  <pc:docChgLst>
    <pc:chgData name="Carwyn Moller" userId="S::carwyn.moller@connahsquayhs.org.uk::6f00aff6-d581-4e2e-9048-f9f04f469276" providerId="AD" clId="Web-{AC05D299-9BE4-1FC3-80D8-5CD5B8BC9A17}"/>
    <pc:docChg chg="modSld">
      <pc:chgData name="Carwyn Moller" userId="S::carwyn.moller@connahsquayhs.org.uk::6f00aff6-d581-4e2e-9048-f9f04f469276" providerId="AD" clId="Web-{AC05D299-9BE4-1FC3-80D8-5CD5B8BC9A17}" dt="2024-06-20T08:12:39.686" v="1" actId="20577"/>
      <pc:docMkLst>
        <pc:docMk/>
      </pc:docMkLst>
      <pc:sldChg chg="modSp">
        <pc:chgData name="Carwyn Moller" userId="S::carwyn.moller@connahsquayhs.org.uk::6f00aff6-d581-4e2e-9048-f9f04f469276" providerId="AD" clId="Web-{AC05D299-9BE4-1FC3-80D8-5CD5B8BC9A17}" dt="2024-06-20T08:12:39.686" v="1" actId="20577"/>
        <pc:sldMkLst>
          <pc:docMk/>
          <pc:sldMk cId="1981651252" sldId="278"/>
        </pc:sldMkLst>
        <pc:spChg chg="mod">
          <ac:chgData name="Carwyn Moller" userId="S::carwyn.moller@connahsquayhs.org.uk::6f00aff6-d581-4e2e-9048-f9f04f469276" providerId="AD" clId="Web-{AC05D299-9BE4-1FC3-80D8-5CD5B8BC9A17}" dt="2024-06-20T08:12:39.686" v="1" actId="20577"/>
          <ac:spMkLst>
            <pc:docMk/>
            <pc:sldMk cId="1981651252" sldId="278"/>
            <ac:spMk id="7" creationId="{2E5624FB-155B-4395-46B6-A4D8F5D58C9A}"/>
          </ac:spMkLst>
        </pc:spChg>
      </pc:sldChg>
    </pc:docChg>
  </pc:docChgLst>
  <pc:docChgLst>
    <pc:chgData name="Kelly Davis" userId="S::kelly.davis@connahsquayhs.org.uk::096ba659-84af-4938-bb69-cbee8d6cfa26" providerId="AD" clId="Web-{08C1B043-FFA8-AB8A-781F-151FB1971955}"/>
    <pc:docChg chg="modSld">
      <pc:chgData name="Kelly Davis" userId="S::kelly.davis@connahsquayhs.org.uk::096ba659-84af-4938-bb69-cbee8d6cfa26" providerId="AD" clId="Web-{08C1B043-FFA8-AB8A-781F-151FB1971955}" dt="2024-05-28T09:50:40.142" v="57" actId="20577"/>
      <pc:docMkLst>
        <pc:docMk/>
      </pc:docMkLst>
      <pc:sldChg chg="modSp">
        <pc:chgData name="Kelly Davis" userId="S::kelly.davis@connahsquayhs.org.uk::096ba659-84af-4938-bb69-cbee8d6cfa26" providerId="AD" clId="Web-{08C1B043-FFA8-AB8A-781F-151FB1971955}" dt="2024-05-28T09:50:40.142" v="57" actId="20577"/>
        <pc:sldMkLst>
          <pc:docMk/>
          <pc:sldMk cId="1981651252" sldId="278"/>
        </pc:sldMkLst>
        <pc:spChg chg="mod">
          <ac:chgData name="Kelly Davis" userId="S::kelly.davis@connahsquayhs.org.uk::096ba659-84af-4938-bb69-cbee8d6cfa26" providerId="AD" clId="Web-{08C1B043-FFA8-AB8A-781F-151FB1971955}" dt="2024-05-28T09:49:48.685" v="43" actId="20577"/>
          <ac:spMkLst>
            <pc:docMk/>
            <pc:sldMk cId="1981651252" sldId="278"/>
            <ac:spMk id="2" creationId="{B77F1C2E-7359-4E67-E2F1-060331D23AB7}"/>
          </ac:spMkLst>
        </pc:spChg>
        <pc:spChg chg="mod">
          <ac:chgData name="Kelly Davis" userId="S::kelly.davis@connahsquayhs.org.uk::096ba659-84af-4938-bb69-cbee8d6cfa26" providerId="AD" clId="Web-{08C1B043-FFA8-AB8A-781F-151FB1971955}" dt="2024-05-28T09:50:17" v="52" actId="20577"/>
          <ac:spMkLst>
            <pc:docMk/>
            <pc:sldMk cId="1981651252" sldId="278"/>
            <ac:spMk id="4" creationId="{DF4B6647-26ED-AE4F-C7C6-F118FCC94D72}"/>
          </ac:spMkLst>
        </pc:spChg>
        <pc:spChg chg="mod">
          <ac:chgData name="Kelly Davis" userId="S::kelly.davis@connahsquayhs.org.uk::096ba659-84af-4938-bb69-cbee8d6cfa26" providerId="AD" clId="Web-{08C1B043-FFA8-AB8A-781F-151FB1971955}" dt="2024-05-28T09:50:40.142" v="57" actId="20577"/>
          <ac:spMkLst>
            <pc:docMk/>
            <pc:sldMk cId="1981651252" sldId="278"/>
            <ac:spMk id="7" creationId="{2E5624FB-155B-4395-46B6-A4D8F5D58C9A}"/>
          </ac:spMkLst>
        </pc:spChg>
        <pc:spChg chg="mod">
          <ac:chgData name="Kelly Davis" userId="S::kelly.davis@connahsquayhs.org.uk::096ba659-84af-4938-bb69-cbee8d6cfa26" providerId="AD" clId="Web-{08C1B043-FFA8-AB8A-781F-151FB1971955}" dt="2024-05-28T09:50:20.172" v="55" actId="20577"/>
          <ac:spMkLst>
            <pc:docMk/>
            <pc:sldMk cId="1981651252" sldId="278"/>
            <ac:spMk id="8" creationId="{D9F63377-DD1C-4BBD-5D28-6BF14622536D}"/>
          </ac:spMkLst>
        </pc:spChg>
      </pc:sldChg>
      <pc:sldChg chg="modSp">
        <pc:chgData name="Kelly Davis" userId="S::kelly.davis@connahsquayhs.org.uk::096ba659-84af-4938-bb69-cbee8d6cfa26" providerId="AD" clId="Web-{08C1B043-FFA8-AB8A-781F-151FB1971955}" dt="2024-05-28T09:49:05.417" v="41" actId="20577"/>
        <pc:sldMkLst>
          <pc:docMk/>
          <pc:sldMk cId="2744657230" sldId="279"/>
        </pc:sldMkLst>
        <pc:spChg chg="mod">
          <ac:chgData name="Kelly Davis" userId="S::kelly.davis@connahsquayhs.org.uk::096ba659-84af-4938-bb69-cbee8d6cfa26" providerId="AD" clId="Web-{08C1B043-FFA8-AB8A-781F-151FB1971955}" dt="2024-05-28T09:47:42.773" v="32" actId="20577"/>
          <ac:spMkLst>
            <pc:docMk/>
            <pc:sldMk cId="2744657230" sldId="279"/>
            <ac:spMk id="2" creationId="{C65EE8F8-148F-B99E-40FA-43CE497387F7}"/>
          </ac:spMkLst>
        </pc:spChg>
        <pc:spChg chg="mod">
          <ac:chgData name="Kelly Davis" userId="S::kelly.davis@connahsquayhs.org.uk::096ba659-84af-4938-bb69-cbee8d6cfa26" providerId="AD" clId="Web-{08C1B043-FFA8-AB8A-781F-151FB1971955}" dt="2024-05-28T09:47:49.664" v="34" actId="20577"/>
          <ac:spMkLst>
            <pc:docMk/>
            <pc:sldMk cId="2744657230" sldId="279"/>
            <ac:spMk id="4" creationId="{74C831F6-864D-BABA-AF92-E2DAAB3A976C}"/>
          </ac:spMkLst>
        </pc:spChg>
        <pc:spChg chg="mod">
          <ac:chgData name="Kelly Davis" userId="S::kelly.davis@connahsquayhs.org.uk::096ba659-84af-4938-bb69-cbee8d6cfa26" providerId="AD" clId="Web-{08C1B043-FFA8-AB8A-781F-151FB1971955}" dt="2024-05-28T09:47:56.805" v="36" actId="20577"/>
          <ac:spMkLst>
            <pc:docMk/>
            <pc:sldMk cId="2744657230" sldId="279"/>
            <ac:spMk id="6" creationId="{BBFAC2B0-088A-A742-E984-08816EB2A534}"/>
          </ac:spMkLst>
        </pc:spChg>
        <pc:spChg chg="mod">
          <ac:chgData name="Kelly Davis" userId="S::kelly.davis@connahsquayhs.org.uk::096ba659-84af-4938-bb69-cbee8d6cfa26" providerId="AD" clId="Web-{08C1B043-FFA8-AB8A-781F-151FB1971955}" dt="2024-05-28T09:47:59.539" v="37" actId="20577"/>
          <ac:spMkLst>
            <pc:docMk/>
            <pc:sldMk cId="2744657230" sldId="279"/>
            <ac:spMk id="9" creationId="{FAC0EE1F-6170-8836-2429-E17EDAC6A750}"/>
          </ac:spMkLst>
        </pc:spChg>
        <pc:spChg chg="mod">
          <ac:chgData name="Kelly Davis" userId="S::kelly.davis@connahsquayhs.org.uk::096ba659-84af-4938-bb69-cbee8d6cfa26" providerId="AD" clId="Web-{08C1B043-FFA8-AB8A-781F-151FB1971955}" dt="2024-05-28T09:48:13.321" v="39" actId="20577"/>
          <ac:spMkLst>
            <pc:docMk/>
            <pc:sldMk cId="2744657230" sldId="279"/>
            <ac:spMk id="11" creationId="{BE434E36-C7AA-5216-328F-AB4594226D84}"/>
          </ac:spMkLst>
        </pc:spChg>
        <pc:spChg chg="mod">
          <ac:chgData name="Kelly Davis" userId="S::kelly.davis@connahsquayhs.org.uk::096ba659-84af-4938-bb69-cbee8d6cfa26" providerId="AD" clId="Web-{08C1B043-FFA8-AB8A-781F-151FB1971955}" dt="2024-05-28T09:49:05.417" v="41" actId="20577"/>
          <ac:spMkLst>
            <pc:docMk/>
            <pc:sldMk cId="2744657230" sldId="279"/>
            <ac:spMk id="13" creationId="{12040E28-C6F5-B532-A029-B5A6A5E6B1EC}"/>
          </ac:spMkLst>
        </pc:spChg>
      </pc:sldChg>
      <pc:sldChg chg="addSp modSp">
        <pc:chgData name="Kelly Davis" userId="S::kelly.davis@connahsquayhs.org.uk::096ba659-84af-4938-bb69-cbee8d6cfa26" providerId="AD" clId="Web-{08C1B043-FFA8-AB8A-781F-151FB1971955}" dt="2024-05-28T09:49:18.042" v="42"/>
        <pc:sldMkLst>
          <pc:docMk/>
          <pc:sldMk cId="3785915959" sldId="282"/>
        </pc:sldMkLst>
        <pc:picChg chg="add mod">
          <ac:chgData name="Kelly Davis" userId="S::kelly.davis@connahsquayhs.org.uk::096ba659-84af-4938-bb69-cbee8d6cfa26" providerId="AD" clId="Web-{08C1B043-FFA8-AB8A-781F-151FB1971955}" dt="2024-05-28T09:49:18.042" v="42"/>
          <ac:picMkLst>
            <pc:docMk/>
            <pc:sldMk cId="3785915959" sldId="282"/>
            <ac:picMk id="9" creationId="{EDD6E833-AC67-F70F-D149-2C01F49D7D04}"/>
          </ac:picMkLst>
        </pc:picChg>
      </pc:sldChg>
      <pc:sldChg chg="modSp">
        <pc:chgData name="Kelly Davis" userId="S::kelly.davis@connahsquayhs.org.uk::096ba659-84af-4938-bb69-cbee8d6cfa26" providerId="AD" clId="Web-{08C1B043-FFA8-AB8A-781F-151FB1971955}" dt="2024-05-28T09:47:33.257" v="30" actId="20577"/>
        <pc:sldMkLst>
          <pc:docMk/>
          <pc:sldMk cId="632769890" sldId="284"/>
        </pc:sldMkLst>
        <pc:spChg chg="mod">
          <ac:chgData name="Kelly Davis" userId="S::kelly.davis@connahsquayhs.org.uk::096ba659-84af-4938-bb69-cbee8d6cfa26" providerId="AD" clId="Web-{08C1B043-FFA8-AB8A-781F-151FB1971955}" dt="2024-05-28T09:46:48.989" v="19" actId="20577"/>
          <ac:spMkLst>
            <pc:docMk/>
            <pc:sldMk cId="632769890" sldId="284"/>
            <ac:spMk id="2" creationId="{7E6C883F-1227-F311-38A5-B4E17D09B7AB}"/>
          </ac:spMkLst>
        </pc:spChg>
        <pc:spChg chg="mod">
          <ac:chgData name="Kelly Davis" userId="S::kelly.davis@connahsquayhs.org.uk::096ba659-84af-4938-bb69-cbee8d6cfa26" providerId="AD" clId="Web-{08C1B043-FFA8-AB8A-781F-151FB1971955}" dt="2024-05-28T09:46:56.833" v="21" actId="20577"/>
          <ac:spMkLst>
            <pc:docMk/>
            <pc:sldMk cId="632769890" sldId="284"/>
            <ac:spMk id="4" creationId="{235860F6-C416-1E2E-120E-314D539F4A7E}"/>
          </ac:spMkLst>
        </pc:spChg>
        <pc:spChg chg="mod">
          <ac:chgData name="Kelly Davis" userId="S::kelly.davis@connahsquayhs.org.uk::096ba659-84af-4938-bb69-cbee8d6cfa26" providerId="AD" clId="Web-{08C1B043-FFA8-AB8A-781F-151FB1971955}" dt="2024-05-28T09:47:08.631" v="26" actId="20577"/>
          <ac:spMkLst>
            <pc:docMk/>
            <pc:sldMk cId="632769890" sldId="284"/>
            <ac:spMk id="9" creationId="{E5C5155A-67AA-9F8F-5734-B567AC294D97}"/>
          </ac:spMkLst>
        </pc:spChg>
        <pc:spChg chg="mod">
          <ac:chgData name="Kelly Davis" userId="S::kelly.davis@connahsquayhs.org.uk::096ba659-84af-4938-bb69-cbee8d6cfa26" providerId="AD" clId="Web-{08C1B043-FFA8-AB8A-781F-151FB1971955}" dt="2024-05-28T09:47:33.257" v="30" actId="20577"/>
          <ac:spMkLst>
            <pc:docMk/>
            <pc:sldMk cId="632769890" sldId="284"/>
            <ac:spMk id="10" creationId="{59B49D29-3501-5F1D-BF03-49B083B72B1A}"/>
          </ac:spMkLst>
        </pc:spChg>
        <pc:spChg chg="mod">
          <ac:chgData name="Kelly Davis" userId="S::kelly.davis@connahsquayhs.org.uk::096ba659-84af-4938-bb69-cbee8d6cfa26" providerId="AD" clId="Web-{08C1B043-FFA8-AB8A-781F-151FB1971955}" dt="2024-05-28T09:47:15.881" v="28" actId="20577"/>
          <ac:spMkLst>
            <pc:docMk/>
            <pc:sldMk cId="632769890" sldId="284"/>
            <ac:spMk id="11" creationId="{73CA8E55-50A9-4198-412B-A239F349004B}"/>
          </ac:spMkLst>
        </pc:spChg>
      </pc:sldChg>
      <pc:sldChg chg="modSp">
        <pc:chgData name="Kelly Davis" userId="S::kelly.davis@connahsquayhs.org.uk::096ba659-84af-4938-bb69-cbee8d6cfa26" providerId="AD" clId="Web-{08C1B043-FFA8-AB8A-781F-151FB1971955}" dt="2024-05-28T09:46:09.988" v="17" actId="20577"/>
        <pc:sldMkLst>
          <pc:docMk/>
          <pc:sldMk cId="2784821086" sldId="288"/>
        </pc:sldMkLst>
        <pc:spChg chg="mod">
          <ac:chgData name="Kelly Davis" userId="S::kelly.davis@connahsquayhs.org.uk::096ba659-84af-4938-bb69-cbee8d6cfa26" providerId="AD" clId="Web-{08C1B043-FFA8-AB8A-781F-151FB1971955}" dt="2024-05-28T09:46:09.988" v="17" actId="20577"/>
          <ac:spMkLst>
            <pc:docMk/>
            <pc:sldMk cId="2784821086" sldId="288"/>
            <ac:spMk id="4" creationId="{00000000-0000-0000-0000-000000000000}"/>
          </ac:spMkLst>
        </pc:spChg>
      </pc:sldChg>
    </pc:docChg>
  </pc:docChgLst>
  <pc:docChgLst>
    <pc:chgData name="Kelly Davis" userId="S::kelly.davis@connahsquayhs.org.uk::096ba659-84af-4938-bb69-cbee8d6cfa26" providerId="AD" clId="Web-{8FC8DC09-634A-B3E1-8AD5-DEB077563D44}"/>
    <pc:docChg chg="modSld">
      <pc:chgData name="Kelly Davis" userId="S::kelly.davis@connahsquayhs.org.uk::096ba659-84af-4938-bb69-cbee8d6cfa26" providerId="AD" clId="Web-{8FC8DC09-634A-B3E1-8AD5-DEB077563D44}" dt="2024-05-28T09:58:59.237" v="44" actId="20577"/>
      <pc:docMkLst>
        <pc:docMk/>
      </pc:docMkLst>
      <pc:sldChg chg="modSp">
        <pc:chgData name="Kelly Davis" userId="S::kelly.davis@connahsquayhs.org.uk::096ba659-84af-4938-bb69-cbee8d6cfa26" providerId="AD" clId="Web-{8FC8DC09-634A-B3E1-8AD5-DEB077563D44}" dt="2024-05-28T09:58:59.237" v="44" actId="20577"/>
        <pc:sldMkLst>
          <pc:docMk/>
          <pc:sldMk cId="1981651252" sldId="278"/>
        </pc:sldMkLst>
        <pc:spChg chg="mod">
          <ac:chgData name="Kelly Davis" userId="S::kelly.davis@connahsquayhs.org.uk::096ba659-84af-4938-bb69-cbee8d6cfa26" providerId="AD" clId="Web-{8FC8DC09-634A-B3E1-8AD5-DEB077563D44}" dt="2024-05-28T09:58:38.252" v="29" actId="20577"/>
          <ac:spMkLst>
            <pc:docMk/>
            <pc:sldMk cId="1981651252" sldId="278"/>
            <ac:spMk id="2" creationId="{B77F1C2E-7359-4E67-E2F1-060331D23AB7}"/>
          </ac:spMkLst>
        </pc:spChg>
        <pc:spChg chg="mod">
          <ac:chgData name="Kelly Davis" userId="S::kelly.davis@connahsquayhs.org.uk::096ba659-84af-4938-bb69-cbee8d6cfa26" providerId="AD" clId="Web-{8FC8DC09-634A-B3E1-8AD5-DEB077563D44}" dt="2024-05-28T09:58:56.784" v="43" actId="20577"/>
          <ac:spMkLst>
            <pc:docMk/>
            <pc:sldMk cId="1981651252" sldId="278"/>
            <ac:spMk id="4" creationId="{DF4B6647-26ED-AE4F-C7C6-F118FCC94D72}"/>
          </ac:spMkLst>
        </pc:spChg>
        <pc:spChg chg="mod">
          <ac:chgData name="Kelly Davis" userId="S::kelly.davis@connahsquayhs.org.uk::096ba659-84af-4938-bb69-cbee8d6cfa26" providerId="AD" clId="Web-{8FC8DC09-634A-B3E1-8AD5-DEB077563D44}" dt="2024-05-28T09:58:59.237" v="44" actId="20577"/>
          <ac:spMkLst>
            <pc:docMk/>
            <pc:sldMk cId="1981651252" sldId="278"/>
            <ac:spMk id="8" creationId="{D9F63377-DD1C-4BBD-5D28-6BF14622536D}"/>
          </ac:spMkLst>
        </pc:spChg>
      </pc:sldChg>
      <pc:sldChg chg="modSp">
        <pc:chgData name="Kelly Davis" userId="S::kelly.davis@connahsquayhs.org.uk::096ba659-84af-4938-bb69-cbee8d6cfa26" providerId="AD" clId="Web-{8FC8DC09-634A-B3E1-8AD5-DEB077563D44}" dt="2024-05-28T09:58:29.877" v="26" actId="20577"/>
        <pc:sldMkLst>
          <pc:docMk/>
          <pc:sldMk cId="2744657230" sldId="279"/>
        </pc:sldMkLst>
        <pc:spChg chg="mod">
          <ac:chgData name="Kelly Davis" userId="S::kelly.davis@connahsquayhs.org.uk::096ba659-84af-4938-bb69-cbee8d6cfa26" providerId="AD" clId="Web-{8FC8DC09-634A-B3E1-8AD5-DEB077563D44}" dt="2024-05-28T09:57:29.297" v="18" actId="20577"/>
          <ac:spMkLst>
            <pc:docMk/>
            <pc:sldMk cId="2744657230" sldId="279"/>
            <ac:spMk id="2" creationId="{C65EE8F8-148F-B99E-40FA-43CE497387F7}"/>
          </ac:spMkLst>
        </pc:spChg>
        <pc:spChg chg="mod">
          <ac:chgData name="Kelly Davis" userId="S::kelly.davis@connahsquayhs.org.uk::096ba659-84af-4938-bb69-cbee8d6cfa26" providerId="AD" clId="Web-{8FC8DC09-634A-B3E1-8AD5-DEB077563D44}" dt="2024-05-28T09:57:38.001" v="20" actId="20577"/>
          <ac:spMkLst>
            <pc:docMk/>
            <pc:sldMk cId="2744657230" sldId="279"/>
            <ac:spMk id="4" creationId="{74C831F6-864D-BABA-AF92-E2DAAB3A976C}"/>
          </ac:spMkLst>
        </pc:spChg>
        <pc:spChg chg="mod">
          <ac:chgData name="Kelly Davis" userId="S::kelly.davis@connahsquayhs.org.uk::096ba659-84af-4938-bb69-cbee8d6cfa26" providerId="AD" clId="Web-{8FC8DC09-634A-B3E1-8AD5-DEB077563D44}" dt="2024-05-28T09:57:40.907" v="21" actId="20577"/>
          <ac:spMkLst>
            <pc:docMk/>
            <pc:sldMk cId="2744657230" sldId="279"/>
            <ac:spMk id="6" creationId="{BBFAC2B0-088A-A742-E984-08816EB2A534}"/>
          </ac:spMkLst>
        </pc:spChg>
        <pc:spChg chg="mod">
          <ac:chgData name="Kelly Davis" userId="S::kelly.davis@connahsquayhs.org.uk::096ba659-84af-4938-bb69-cbee8d6cfa26" providerId="AD" clId="Web-{8FC8DC09-634A-B3E1-8AD5-DEB077563D44}" dt="2024-05-28T09:57:51.892" v="22" actId="20577"/>
          <ac:spMkLst>
            <pc:docMk/>
            <pc:sldMk cId="2744657230" sldId="279"/>
            <ac:spMk id="9" creationId="{FAC0EE1F-6170-8836-2429-E17EDAC6A750}"/>
          </ac:spMkLst>
        </pc:spChg>
        <pc:spChg chg="mod">
          <ac:chgData name="Kelly Davis" userId="S::kelly.davis@connahsquayhs.org.uk::096ba659-84af-4938-bb69-cbee8d6cfa26" providerId="AD" clId="Web-{8FC8DC09-634A-B3E1-8AD5-DEB077563D44}" dt="2024-05-28T09:58:07.642" v="24" actId="20577"/>
          <ac:spMkLst>
            <pc:docMk/>
            <pc:sldMk cId="2744657230" sldId="279"/>
            <ac:spMk id="11" creationId="{BE434E36-C7AA-5216-328F-AB4594226D84}"/>
          </ac:spMkLst>
        </pc:spChg>
        <pc:spChg chg="mod">
          <ac:chgData name="Kelly Davis" userId="S::kelly.davis@connahsquayhs.org.uk::096ba659-84af-4938-bb69-cbee8d6cfa26" providerId="AD" clId="Web-{8FC8DC09-634A-B3E1-8AD5-DEB077563D44}" dt="2024-05-28T09:58:29.877" v="26" actId="20577"/>
          <ac:spMkLst>
            <pc:docMk/>
            <pc:sldMk cId="2744657230" sldId="279"/>
            <ac:spMk id="13" creationId="{12040E28-C6F5-B532-A029-B5A6A5E6B1EC}"/>
          </ac:spMkLst>
        </pc:spChg>
      </pc:sldChg>
      <pc:sldChg chg="addSp delSp modSp">
        <pc:chgData name="Kelly Davis" userId="S::kelly.davis@connahsquayhs.org.uk::096ba659-84af-4938-bb69-cbee8d6cfa26" providerId="AD" clId="Web-{8FC8DC09-634A-B3E1-8AD5-DEB077563D44}" dt="2024-05-28T09:56:53.828" v="11"/>
        <pc:sldMkLst>
          <pc:docMk/>
          <pc:sldMk cId="3785915959" sldId="282"/>
        </pc:sldMkLst>
        <pc:picChg chg="del">
          <ac:chgData name="Kelly Davis" userId="S::kelly.davis@connahsquayhs.org.uk::096ba659-84af-4938-bb69-cbee8d6cfa26" providerId="AD" clId="Web-{8FC8DC09-634A-B3E1-8AD5-DEB077563D44}" dt="2024-05-28T09:56:51.812" v="10"/>
          <ac:picMkLst>
            <pc:docMk/>
            <pc:sldMk cId="3785915959" sldId="282"/>
            <ac:picMk id="9" creationId="{EDD6E833-AC67-F70F-D149-2C01F49D7D04}"/>
          </ac:picMkLst>
        </pc:picChg>
        <pc:picChg chg="add mod">
          <ac:chgData name="Kelly Davis" userId="S::kelly.davis@connahsquayhs.org.uk::096ba659-84af-4938-bb69-cbee8d6cfa26" providerId="AD" clId="Web-{8FC8DC09-634A-B3E1-8AD5-DEB077563D44}" dt="2024-05-28T09:56:53.828" v="11"/>
          <ac:picMkLst>
            <pc:docMk/>
            <pc:sldMk cId="3785915959" sldId="282"/>
            <ac:picMk id="10" creationId="{0FD89B21-1C79-F882-157C-4EC9733EE0E2}"/>
          </ac:picMkLst>
        </pc:picChg>
      </pc:sldChg>
      <pc:sldChg chg="modSp">
        <pc:chgData name="Kelly Davis" userId="S::kelly.davis@connahsquayhs.org.uk::096ba659-84af-4938-bb69-cbee8d6cfa26" providerId="AD" clId="Web-{8FC8DC09-634A-B3E1-8AD5-DEB077563D44}" dt="2024-05-28T09:55:44.294" v="9" actId="20577"/>
        <pc:sldMkLst>
          <pc:docMk/>
          <pc:sldMk cId="2784821086" sldId="288"/>
        </pc:sldMkLst>
        <pc:spChg chg="mod">
          <ac:chgData name="Kelly Davis" userId="S::kelly.davis@connahsquayhs.org.uk::096ba659-84af-4938-bb69-cbee8d6cfa26" providerId="AD" clId="Web-{8FC8DC09-634A-B3E1-8AD5-DEB077563D44}" dt="2024-05-28T09:55:44.294" v="9" actId="20577"/>
          <ac:spMkLst>
            <pc:docMk/>
            <pc:sldMk cId="2784821086" sldId="288"/>
            <ac:spMk id="2" creationId="{00000000-0000-0000-0000-000000000000}"/>
          </ac:spMkLst>
        </pc:spChg>
        <pc:spChg chg="mod">
          <ac:chgData name="Kelly Davis" userId="S::kelly.davis@connahsquayhs.org.uk::096ba659-84af-4938-bb69-cbee8d6cfa26" providerId="AD" clId="Web-{8FC8DC09-634A-B3E1-8AD5-DEB077563D44}" dt="2024-05-28T09:55:43.013" v="7"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Gerald &amp; Princes of Wales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3A93A9"/>
                </a:solidFill>
              </a:rPr>
              <a:t>Curriculum for Wales Scheme of Learning:</a:t>
            </a:r>
            <a:br>
              <a:rPr lang="en-US" dirty="0">
                <a:solidFill>
                  <a:srgbClr val="3A93A9"/>
                </a:solidFill>
              </a:rPr>
            </a:br>
            <a:r>
              <a:rPr lang="en-US" dirty="0">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pPr>
              <a:lnSpc>
                <a:spcPct val="100000"/>
              </a:lnSpc>
              <a:spcBef>
                <a:spcPts val="0"/>
              </a:spcBef>
            </a:pPr>
            <a:r>
              <a:rPr lang="en-GB" b="1">
                <a:solidFill>
                  <a:srgbClr val="000000"/>
                </a:solidFill>
                <a:latin typeface="Calibri Light"/>
                <a:ea typeface="Calibri Light"/>
                <a:cs typeface="Calibri Light"/>
              </a:rPr>
              <a:t>Ethical, informed citizens</a:t>
            </a:r>
            <a:r>
              <a:rPr lang="en-GB">
                <a:solidFill>
                  <a:srgbClr val="000000"/>
                </a:solidFill>
                <a:latin typeface="Calibri Light"/>
                <a:ea typeface="Calibri Light"/>
                <a:cs typeface="Calibri Light"/>
              </a:rPr>
              <a:t> who understand and consider the impact of their actions when making choices and acting, and are ready to be citizens of Wales and the world.   </a:t>
            </a:r>
            <a:endParaRPr lang="en-US">
              <a:solidFill>
                <a:srgbClr val="000000"/>
              </a:solidFill>
              <a:latin typeface="Calibri Light"/>
              <a:ea typeface="Calibri Light"/>
              <a:cs typeface="Calibri Light"/>
            </a:endParaRPr>
          </a:p>
          <a:p>
            <a:pPr>
              <a:lnSpc>
                <a:spcPct val="100000"/>
              </a:lnSpc>
              <a:spcBef>
                <a:spcPts val="0"/>
              </a:spcBef>
            </a:pPr>
            <a:r>
              <a:rPr lang="en-GB" b="1" dirty="0">
                <a:solidFill>
                  <a:srgbClr val="000000"/>
                </a:solidFill>
                <a:latin typeface="Calibri Light"/>
                <a:ea typeface="Calibri Light"/>
                <a:cs typeface="Calibri Light"/>
              </a:rPr>
              <a:t>Ambitious, capable learners who: </a:t>
            </a:r>
            <a:r>
              <a:rPr lang="en-GB" dirty="0">
                <a:solidFill>
                  <a:srgbClr val="000000"/>
                </a:solidFill>
                <a:latin typeface="Calibri Light"/>
                <a:ea typeface="Calibri Light"/>
                <a:cs typeface="Calibri Light"/>
              </a:rPr>
              <a:t>set themselves high standards and seek and enjoy challenge and   </a:t>
            </a:r>
            <a:endParaRPr lang="en-US" dirty="0">
              <a:solidFill>
                <a:srgbClr val="000000"/>
              </a:solidFill>
              <a:latin typeface="Calibri Light"/>
              <a:ea typeface="Calibri Light"/>
              <a:cs typeface="Calibri Light"/>
            </a:endParaRPr>
          </a:p>
          <a:p>
            <a:pPr>
              <a:lnSpc>
                <a:spcPct val="100000"/>
              </a:lnSpc>
              <a:spcBef>
                <a:spcPts val="0"/>
              </a:spcBef>
            </a:pPr>
            <a:r>
              <a:rPr lang="en-GB" dirty="0">
                <a:solidFill>
                  <a:srgbClr val="000000"/>
                </a:solidFill>
                <a:latin typeface="Calibri Light"/>
                <a:ea typeface="Calibri Light"/>
                <a:cs typeface="Calibri Light"/>
              </a:rPr>
              <a:t>are building up a body of knowledge with skills to connect and apply that knowledge in different contexts   </a:t>
            </a:r>
            <a:endParaRPr lang="en-US" dirty="0">
              <a:solidFill>
                <a:srgbClr val="000000"/>
              </a:solidFill>
              <a:latin typeface="Calibri Light"/>
              <a:ea typeface="Calibri Light"/>
              <a:cs typeface="Calibri Light"/>
            </a:endParaRPr>
          </a:p>
          <a:p>
            <a:pPr>
              <a:lnSpc>
                <a:spcPct val="100000"/>
              </a:lnSpc>
              <a:spcBef>
                <a:spcPts val="0"/>
              </a:spcBef>
            </a:pPr>
            <a:r>
              <a:rPr lang="en-GB" b="1" dirty="0">
                <a:solidFill>
                  <a:srgbClr val="000000"/>
                </a:solidFill>
                <a:latin typeface="Calibri Light"/>
                <a:cs typeface="Calibri Light"/>
              </a:rPr>
              <a:t>Enterprising, creative contributors who:</a:t>
            </a:r>
            <a:r>
              <a:rPr lang="en-GB" dirty="0">
                <a:solidFill>
                  <a:srgbClr val="000000"/>
                </a:solidFill>
                <a:latin typeface="Calibri Light"/>
                <a:cs typeface="Calibri Light"/>
              </a:rPr>
              <a:t> connect and apply their knowledge and skills to create ideas, lead and play different roles in teams effectively and responsibly, while expressing ideas and emotions through different media giving of their energy and skills so that other people will benefit.</a:t>
            </a:r>
            <a:endParaRPr lang="en-US">
              <a:latin typeface="MASSILIA VF"/>
              <a:cs typeface="Calibri Light"/>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62500" lnSpcReduction="20000"/>
          </a:bodyPr>
          <a:lstStyle/>
          <a:p>
            <a:pPr>
              <a:lnSpc>
                <a:spcPct val="100000"/>
              </a:lnSpc>
              <a:spcBef>
                <a:spcPts val="0"/>
              </a:spcBef>
            </a:pPr>
            <a:r>
              <a:rPr lang="en-US">
                <a:solidFill>
                  <a:srgbClr val="000000"/>
                </a:solidFill>
                <a:latin typeface="Calibri Light"/>
                <a:ea typeface="Calibri Light"/>
                <a:cs typeface="Calibri Light"/>
              </a:rPr>
              <a:t>Literacy</a:t>
            </a:r>
            <a:endParaRPr lang="en-US" dirty="0">
              <a:solidFill>
                <a:srgbClr val="000000"/>
              </a:solidFill>
              <a:latin typeface="Calibri Light"/>
              <a:cs typeface="Calibri Light"/>
            </a:endParaRPr>
          </a:p>
          <a:p>
            <a:pPr>
              <a:lnSpc>
                <a:spcPct val="107000"/>
              </a:lnSpc>
              <a:spcBef>
                <a:spcPts val="0"/>
              </a:spcBef>
              <a:spcAft>
                <a:spcPts val="800"/>
              </a:spcAft>
            </a:pPr>
            <a:r>
              <a:rPr lang="en-GB" sz="1200" b="1">
                <a:solidFill>
                  <a:srgbClr val="000000"/>
                </a:solidFill>
                <a:latin typeface="Calibri"/>
                <a:ea typeface="Calibri"/>
                <a:cs typeface="Calibri"/>
              </a:rPr>
              <a:t>Listening:</a:t>
            </a:r>
            <a:r>
              <a:rPr lang="en-GB" sz="1200">
                <a:solidFill>
                  <a:srgbClr val="000000"/>
                </a:solidFill>
                <a:latin typeface="Calibri"/>
                <a:ea typeface="Calibri"/>
                <a:cs typeface="Calibri"/>
              </a:rPr>
              <a:t> I can listen to gain different people's views and ideas on various subjects, using them to arrive at my own conclusions.  </a:t>
            </a:r>
          </a:p>
          <a:p>
            <a:pPr>
              <a:lnSpc>
                <a:spcPct val="107000"/>
              </a:lnSpc>
              <a:spcBef>
                <a:spcPts val="0"/>
              </a:spcBef>
              <a:spcAft>
                <a:spcPts val="800"/>
              </a:spcAft>
            </a:pPr>
            <a:r>
              <a:rPr lang="en-GB" sz="1200" b="1">
                <a:solidFill>
                  <a:srgbClr val="000000"/>
                </a:solidFill>
                <a:latin typeface="Calibri"/>
                <a:ea typeface="Calibri"/>
                <a:cs typeface="Calibri"/>
              </a:rPr>
              <a:t>Reading:</a:t>
            </a:r>
            <a:r>
              <a:rPr lang="en-GB" sz="1200">
                <a:solidFill>
                  <a:srgbClr val="000000"/>
                </a:solidFill>
                <a:latin typeface="Calibri"/>
                <a:ea typeface="Calibri"/>
                <a:cs typeface="Calibri"/>
              </a:rPr>
              <a:t> I can distinguish between facts/evidence and bias/arguments.  </a:t>
            </a:r>
          </a:p>
          <a:p>
            <a:pPr>
              <a:lnSpc>
                <a:spcPct val="107000"/>
              </a:lnSpc>
              <a:spcBef>
                <a:spcPts val="0"/>
              </a:spcBef>
              <a:spcAft>
                <a:spcPts val="800"/>
              </a:spcAft>
            </a:pPr>
            <a:r>
              <a:rPr lang="en-GB" sz="1200">
                <a:solidFill>
                  <a:srgbClr val="000000"/>
                </a:solidFill>
                <a:latin typeface="Calibri"/>
                <a:ea typeface="Calibri"/>
                <a:cs typeface="Calibri"/>
              </a:rPr>
              <a:t>I can summarise, synthesise and analyse information to gain in-depth understanding, e.g. of causes, consequences, patterns, using different sources.  </a:t>
            </a:r>
          </a:p>
          <a:p>
            <a:pPr>
              <a:lnSpc>
                <a:spcPct val="107000"/>
              </a:lnSpc>
              <a:spcBef>
                <a:spcPts val="0"/>
              </a:spcBef>
              <a:spcAft>
                <a:spcPts val="800"/>
              </a:spcAft>
            </a:pPr>
            <a:r>
              <a:rPr lang="en-GB" sz="1200" b="1">
                <a:solidFill>
                  <a:srgbClr val="000000"/>
                </a:solidFill>
                <a:latin typeface="Calibri"/>
                <a:ea typeface="Calibri"/>
                <a:cs typeface="Calibri"/>
              </a:rPr>
              <a:t>Speaking</a:t>
            </a:r>
            <a:r>
              <a:rPr lang="en-GB" sz="1200">
                <a:solidFill>
                  <a:srgbClr val="000000"/>
                </a:solidFill>
                <a:latin typeface="Calibri"/>
                <a:ea typeface="Calibri"/>
                <a:cs typeface="Calibri"/>
              </a:rPr>
              <a:t>: I can respond to others' points of view with confidence and sensitivity, summarising and evaluating what I have heard, read or seen.  </a:t>
            </a:r>
          </a:p>
          <a:p>
            <a:pPr>
              <a:lnSpc>
                <a:spcPct val="107000"/>
              </a:lnSpc>
              <a:spcBef>
                <a:spcPts val="0"/>
              </a:spcBef>
              <a:spcAft>
                <a:spcPts val="800"/>
              </a:spcAft>
            </a:pPr>
            <a:r>
              <a:rPr lang="en-GB" sz="1200" b="1" dirty="0">
                <a:solidFill>
                  <a:srgbClr val="000000"/>
                </a:solidFill>
                <a:latin typeface="Calibri"/>
                <a:ea typeface="Calibri"/>
                <a:cs typeface="Calibri"/>
              </a:rPr>
              <a:t>Writing</a:t>
            </a:r>
            <a:r>
              <a:rPr lang="en-GB" sz="1200" dirty="0">
                <a:solidFill>
                  <a:srgbClr val="000000"/>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dirty="0"/>
          </a:p>
          <a:p>
            <a:pPr>
              <a:lnSpc>
                <a:spcPct val="107000"/>
              </a:lnSpc>
              <a:spcBef>
                <a:spcPts val="0"/>
              </a:spcBef>
              <a:spcAft>
                <a:spcPts val="800"/>
              </a:spcAft>
            </a:pPr>
            <a:endParaRPr lang="en-GB" sz="1200" dirty="0">
              <a:solidFill>
                <a:srgbClr val="000000"/>
              </a:solidFill>
              <a:latin typeface="Calibri"/>
              <a:ea typeface="Calibri"/>
              <a:cs typeface="Calibri"/>
            </a:endParaRPr>
          </a:p>
          <a:p>
            <a:pPr>
              <a:lnSpc>
                <a:spcPct val="100000"/>
              </a:lnSpc>
              <a:spcBef>
                <a:spcPts val="0"/>
              </a:spcBef>
            </a:pPr>
            <a:r>
              <a:rPr lang="en-GB" sz="1900" dirty="0">
                <a:solidFill>
                  <a:srgbClr val="000000"/>
                </a:solidFill>
                <a:latin typeface="Calibri Light"/>
                <a:ea typeface="Calibri Light"/>
                <a:cs typeface="Calibri Light"/>
              </a:rPr>
              <a:t>German- Greeting and where you live topic.</a:t>
            </a:r>
            <a:endParaRPr lang="en-US" sz="1900" dirty="0">
              <a:solidFill>
                <a:srgbClr val="000000"/>
              </a:solidFill>
              <a:latin typeface="Calibri Light"/>
              <a:ea typeface="Calibri Light"/>
              <a:cs typeface="Calibri Light"/>
            </a:endParaRPr>
          </a:p>
          <a:p>
            <a:pPr>
              <a:lnSpc>
                <a:spcPct val="100000"/>
              </a:lnSpc>
              <a:spcBef>
                <a:spcPts val="0"/>
              </a:spcBef>
            </a:pPr>
            <a:r>
              <a:rPr lang="en-GB" sz="1900" dirty="0">
                <a:solidFill>
                  <a:srgbClr val="000000"/>
                </a:solidFill>
                <a:latin typeface="Calibri Light"/>
                <a:ea typeface="Calibri Light"/>
                <a:cs typeface="Calibri Light"/>
              </a:rPr>
              <a:t>Geography – Our local environment </a:t>
            </a:r>
            <a:endParaRPr lang="en-US" sz="1900" dirty="0">
              <a:solidFill>
                <a:srgbClr val="000000"/>
              </a:solidFill>
              <a:latin typeface="Calibri Light"/>
              <a:ea typeface="Calibri Light"/>
              <a:cs typeface="Calibri Light"/>
            </a:endParaRPr>
          </a:p>
          <a:p>
            <a:pPr>
              <a:lnSpc>
                <a:spcPct val="100000"/>
              </a:lnSpc>
              <a:spcBef>
                <a:spcPts val="0"/>
              </a:spcBef>
            </a:pPr>
            <a:r>
              <a:rPr lang="en-GB" sz="1900" dirty="0">
                <a:solidFill>
                  <a:srgbClr val="000000"/>
                </a:solidFill>
                <a:latin typeface="Calibri Light"/>
                <a:ea typeface="Calibri Light"/>
                <a:cs typeface="Calibri Light"/>
              </a:rPr>
              <a:t>Welsh – Wales and the world.  </a:t>
            </a:r>
            <a:endParaRPr lang="en-US" sz="1900" dirty="0">
              <a:solidFill>
                <a:srgbClr val="000000"/>
              </a:solidFill>
              <a:latin typeface="Calibri Light"/>
              <a:ea typeface="Calibri Light"/>
              <a:cs typeface="Calibri Light"/>
            </a:endParaRPr>
          </a:p>
          <a:p>
            <a:pPr>
              <a:lnSpc>
                <a:spcPct val="100000"/>
              </a:lnSpc>
              <a:spcBef>
                <a:spcPts val="0"/>
              </a:spcBef>
            </a:pPr>
            <a:r>
              <a:rPr lang="en-GB" sz="1900" dirty="0">
                <a:solidFill>
                  <a:srgbClr val="000000"/>
                </a:solidFill>
                <a:latin typeface="Calibri Light"/>
                <a:ea typeface="Calibri Light"/>
                <a:cs typeface="Calibri Light"/>
              </a:rPr>
              <a:t>R.S – Christianity and Islam</a:t>
            </a:r>
            <a:endParaRPr lang="en-GB" dirty="0"/>
          </a:p>
          <a:p>
            <a:pPr>
              <a:lnSpc>
                <a:spcPct val="100000"/>
              </a:lnSpc>
              <a:spcBef>
                <a:spcPts val="0"/>
              </a:spcBef>
            </a:pPr>
            <a:endParaRPr lang="en-US" dirty="0">
              <a:solidFill>
                <a:srgbClr val="000000"/>
              </a:solidFill>
              <a:latin typeface="Calibri Light"/>
              <a:ea typeface="Calibri Light"/>
              <a:cs typeface="Calibri Light"/>
            </a:endParaRPr>
          </a:p>
          <a:p>
            <a:endParaRPr lang="en-US" sz="900" dirty="0">
              <a:cs typeface="Calibri Light"/>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r>
              <a:rPr lang="en-US" sz="1200" b="1" dirty="0">
                <a:latin typeface="Segoe UI"/>
                <a:ea typeface="Segoe UI"/>
                <a:cs typeface="Segoe UI"/>
              </a:rPr>
              <a:t>Personal effectiveness</a:t>
            </a:r>
            <a:r>
              <a:rPr lang="en-US" sz="1200" dirty="0">
                <a:latin typeface="Segoe UI"/>
                <a:ea typeface="Segoe UI"/>
                <a:cs typeface="Segoe UI"/>
              </a:rPr>
              <a:t>  - Encouraging teamwork </a:t>
            </a:r>
            <a:r>
              <a:rPr lang="en-US" sz="1200" baseline="0" dirty="0">
                <a:solidFill>
                  <a:srgbClr val="006758"/>
                </a:solidFill>
                <a:latin typeface="Segoe UI"/>
                <a:ea typeface="Segoe UI"/>
                <a:cs typeface="Segoe UI"/>
              </a:rPr>
              <a:t>and </a:t>
            </a:r>
            <a:r>
              <a:rPr lang="en-US" sz="1200" dirty="0">
                <a:latin typeface="Segoe UI"/>
                <a:ea typeface="Segoe UI"/>
                <a:cs typeface="Segoe UI"/>
              </a:rPr>
              <a:t>being a reliable contributor by </a:t>
            </a:r>
            <a:r>
              <a:rPr lang="en-US" sz="1200" dirty="0" err="1">
                <a:latin typeface="Segoe UI"/>
                <a:ea typeface="Segoe UI"/>
                <a:cs typeface="Segoe UI"/>
              </a:rPr>
              <a:t>organising</a:t>
            </a:r>
            <a:r>
              <a:rPr lang="en-US" sz="1200" dirty="0">
                <a:latin typeface="Segoe UI"/>
                <a:ea typeface="Segoe UI"/>
                <a:cs typeface="Segoe UI"/>
              </a:rPr>
              <a:t> </a:t>
            </a:r>
            <a:r>
              <a:rPr lang="en-US" sz="1200" baseline="0" dirty="0">
                <a:solidFill>
                  <a:srgbClr val="006758"/>
                </a:solidFill>
                <a:latin typeface="Segoe UI"/>
                <a:ea typeface="Segoe UI"/>
                <a:cs typeface="Segoe UI"/>
              </a:rPr>
              <a:t>and </a:t>
            </a:r>
            <a:r>
              <a:rPr lang="en-US" sz="1200" dirty="0">
                <a:latin typeface="Segoe UI"/>
                <a:ea typeface="Segoe UI"/>
                <a:cs typeface="Segoe UI"/>
              </a:rPr>
              <a:t>carrying out enquiries</a:t>
            </a:r>
            <a:r>
              <a:rPr lang="en-US" sz="1200" baseline="0" dirty="0">
                <a:solidFill>
                  <a:srgbClr val="006758"/>
                </a:solidFill>
                <a:latin typeface="Segoe UI"/>
                <a:ea typeface="Segoe UI"/>
                <a:cs typeface="Segoe UI"/>
              </a:rPr>
              <a:t>. </a:t>
            </a:r>
            <a:r>
              <a:rPr lang="en-US" sz="1200" dirty="0">
                <a:latin typeface="Segoe UI"/>
                <a:ea typeface="Segoe UI"/>
                <a:cs typeface="Segoe UI"/>
              </a:rPr>
              <a:t>Evaluating</a:t>
            </a:r>
            <a:r>
              <a:rPr lang="en-US" sz="1200" baseline="0" dirty="0">
                <a:solidFill>
                  <a:srgbClr val="006758"/>
                </a:solidFill>
                <a:latin typeface="Segoe UI"/>
                <a:ea typeface="Segoe UI"/>
                <a:cs typeface="Segoe UI"/>
              </a:rPr>
              <a:t>, </a:t>
            </a:r>
            <a:r>
              <a:rPr lang="en-US" sz="1200" dirty="0">
                <a:latin typeface="Segoe UI"/>
                <a:ea typeface="Segoe UI"/>
                <a:cs typeface="Segoe UI"/>
              </a:rPr>
              <a:t>justifying and expressing considered responses in a variety of ways </a:t>
            </a:r>
            <a:endParaRPr lang="en-US" sz="1200" dirty="0">
              <a:solidFill>
                <a:srgbClr val="000000"/>
              </a:solidFill>
              <a:latin typeface="Segoe UI"/>
              <a:ea typeface="Segoe UI"/>
              <a:cs typeface="Segoe UI"/>
            </a:endParaRPr>
          </a:p>
          <a:p>
            <a:r>
              <a:rPr lang="en-US" sz="1200" b="1" dirty="0">
                <a:latin typeface="Segoe UI"/>
                <a:ea typeface="Segoe UI"/>
                <a:cs typeface="Segoe UI"/>
              </a:rPr>
              <a:t>Creativity </a:t>
            </a:r>
            <a:r>
              <a:rPr lang="en-US" sz="1200" b="1" baseline="0" dirty="0">
                <a:solidFill>
                  <a:srgbClr val="006758"/>
                </a:solidFill>
                <a:latin typeface="Segoe UI"/>
                <a:ea typeface="Segoe UI"/>
                <a:cs typeface="Segoe UI"/>
              </a:rPr>
              <a:t>and </a:t>
            </a:r>
            <a:r>
              <a:rPr lang="en-US" sz="1200" b="1" dirty="0">
                <a:latin typeface="Segoe UI"/>
                <a:ea typeface="Segoe UI"/>
                <a:cs typeface="Segoe UI"/>
              </a:rPr>
              <a:t>innovation</a:t>
            </a:r>
            <a:r>
              <a:rPr lang="en-US" sz="1200" dirty="0">
                <a:latin typeface="Segoe UI"/>
                <a:ea typeface="Segoe UI"/>
                <a:cs typeface="Segoe UI"/>
              </a:rPr>
              <a:t>  - Encouraging the presentation of </a:t>
            </a:r>
            <a:r>
              <a:rPr lang="en-US" sz="1200" baseline="0" dirty="0">
                <a:solidFill>
                  <a:srgbClr val="006758"/>
                </a:solidFill>
                <a:latin typeface="Segoe UI"/>
                <a:ea typeface="Segoe UI"/>
                <a:cs typeface="Segoe UI"/>
              </a:rPr>
              <a:t>information </a:t>
            </a:r>
            <a:r>
              <a:rPr lang="en-US" sz="1200" dirty="0">
                <a:latin typeface="Segoe UI"/>
                <a:ea typeface="Segoe UI"/>
                <a:cs typeface="Segoe UI"/>
              </a:rPr>
              <a:t>and findings in creative and innovative ways</a:t>
            </a:r>
            <a:r>
              <a:rPr lang="en-US" sz="1200" baseline="0" dirty="0">
                <a:solidFill>
                  <a:srgbClr val="006758"/>
                </a:solidFill>
                <a:latin typeface="Segoe UI"/>
                <a:ea typeface="Segoe UI"/>
                <a:cs typeface="Segoe UI"/>
              </a:rPr>
              <a:t>, </a:t>
            </a:r>
            <a:r>
              <a:rPr lang="en-US" sz="1200" dirty="0">
                <a:latin typeface="Segoe UI"/>
                <a:ea typeface="Segoe UI"/>
                <a:cs typeface="Segoe UI"/>
              </a:rPr>
              <a:t>and imagining possible futures based on the evidence</a:t>
            </a:r>
            <a:r>
              <a:rPr lang="en-US" sz="1200" baseline="0" dirty="0">
                <a:solidFill>
                  <a:srgbClr val="006758"/>
                </a:solidFill>
                <a:latin typeface="Segoe UI"/>
                <a:ea typeface="Segoe UI"/>
                <a:cs typeface="Segoe UI"/>
              </a:rPr>
              <a:t>.</a:t>
            </a:r>
            <a:r>
              <a:rPr lang="en-US" sz="1200" dirty="0">
                <a:latin typeface="Segoe UI"/>
                <a:ea typeface="Segoe UI"/>
                <a:cs typeface="Segoe UI"/>
              </a:rPr>
              <a:t> </a:t>
            </a:r>
            <a:endParaRPr lang="en-US" sz="1200" dirty="0">
              <a:solidFill>
                <a:srgbClr val="000000"/>
              </a:solidFill>
              <a:latin typeface="Segoe UI"/>
              <a:ea typeface="Segoe UI"/>
              <a:cs typeface="Segoe UI"/>
            </a:endParaRPr>
          </a:p>
          <a:p>
            <a:r>
              <a:rPr lang="en-US" sz="1200" b="1" dirty="0">
                <a:latin typeface="Segoe UI"/>
                <a:ea typeface="Segoe UI"/>
                <a:cs typeface="Segoe UI"/>
              </a:rPr>
              <a:t>Planning and </a:t>
            </a:r>
            <a:r>
              <a:rPr lang="en-US" sz="1200" b="1" dirty="0" err="1">
                <a:latin typeface="Segoe UI"/>
                <a:ea typeface="Segoe UI"/>
                <a:cs typeface="Segoe UI"/>
              </a:rPr>
              <a:t>organising</a:t>
            </a:r>
            <a:r>
              <a:rPr lang="en-US" sz="1200" dirty="0">
                <a:latin typeface="Segoe UI"/>
                <a:ea typeface="Segoe UI"/>
                <a:cs typeface="Segoe UI"/>
              </a:rPr>
              <a:t>  - Encouraging the planning and </a:t>
            </a:r>
            <a:r>
              <a:rPr lang="en-US" sz="1200" dirty="0" err="1">
                <a:latin typeface="Segoe UI"/>
                <a:ea typeface="Segoe UI"/>
                <a:cs typeface="Segoe UI"/>
              </a:rPr>
              <a:t>organising</a:t>
            </a:r>
            <a:r>
              <a:rPr lang="en-US" sz="1200" dirty="0">
                <a:latin typeface="Segoe UI"/>
                <a:ea typeface="Segoe UI"/>
                <a:cs typeface="Segoe UI"/>
              </a:rPr>
              <a:t> </a:t>
            </a:r>
            <a:r>
              <a:rPr lang="en-US" sz="1200" baseline="0" dirty="0">
                <a:solidFill>
                  <a:srgbClr val="006758"/>
                </a:solidFill>
                <a:latin typeface="Segoe UI"/>
                <a:ea typeface="Segoe UI"/>
                <a:cs typeface="Segoe UI"/>
              </a:rPr>
              <a:t>of </a:t>
            </a:r>
            <a:r>
              <a:rPr lang="en-US" sz="1200" dirty="0">
                <a:latin typeface="Segoe UI"/>
                <a:ea typeface="Segoe UI"/>
                <a:cs typeface="Segoe UI"/>
              </a:rPr>
              <a:t>investigations</a:t>
            </a:r>
            <a:r>
              <a:rPr lang="en-US" sz="1200" baseline="0" dirty="0">
                <a:solidFill>
                  <a:srgbClr val="006758"/>
                </a:solidFill>
                <a:latin typeface="Segoe UI"/>
                <a:ea typeface="Segoe UI"/>
                <a:cs typeface="Segoe UI"/>
              </a:rPr>
              <a:t>, </a:t>
            </a:r>
            <a:r>
              <a:rPr lang="en-US" sz="1200" dirty="0">
                <a:latin typeface="Segoe UI"/>
                <a:ea typeface="Segoe UI"/>
                <a:cs typeface="Segoe UI"/>
              </a:rPr>
              <a:t>setting aims</a:t>
            </a:r>
            <a:r>
              <a:rPr lang="en-US" sz="1200" baseline="0" dirty="0">
                <a:solidFill>
                  <a:srgbClr val="006758"/>
                </a:solidFill>
                <a:latin typeface="Segoe UI"/>
                <a:ea typeface="Segoe UI"/>
                <a:cs typeface="Segoe UI"/>
              </a:rPr>
              <a:t>, </a:t>
            </a:r>
            <a:r>
              <a:rPr lang="en-US" sz="1200" dirty="0">
                <a:latin typeface="Segoe UI"/>
                <a:ea typeface="Segoe UI"/>
                <a:cs typeface="Segoe UI"/>
              </a:rPr>
              <a:t>objectives </a:t>
            </a:r>
            <a:r>
              <a:rPr lang="en-US" sz="1200" baseline="0" dirty="0">
                <a:solidFill>
                  <a:srgbClr val="006758"/>
                </a:solidFill>
                <a:latin typeface="Segoe UI"/>
                <a:ea typeface="Segoe UI"/>
                <a:cs typeface="Segoe UI"/>
              </a:rPr>
              <a:t>and </a:t>
            </a:r>
            <a:r>
              <a:rPr lang="en-US" sz="1200" dirty="0">
                <a:latin typeface="Segoe UI"/>
                <a:ea typeface="Segoe UI"/>
                <a:cs typeface="Segoe UI"/>
              </a:rPr>
              <a:t>success criteria</a:t>
            </a:r>
            <a:r>
              <a:rPr lang="en-US" sz="1200" baseline="0" dirty="0">
                <a:solidFill>
                  <a:srgbClr val="006758"/>
                </a:solidFill>
                <a:latin typeface="Segoe UI"/>
                <a:ea typeface="Segoe UI"/>
                <a:cs typeface="Segoe UI"/>
              </a:rPr>
              <a:t>,</a:t>
            </a:r>
            <a:r>
              <a:rPr lang="en-US" sz="1200" dirty="0">
                <a:latin typeface="Segoe UI"/>
                <a:ea typeface="Segoe UI"/>
                <a:cs typeface="Segoe UI"/>
              </a:rPr>
              <a:t> gathering </a:t>
            </a:r>
            <a:r>
              <a:rPr lang="en-US" sz="1200" baseline="0" dirty="0">
                <a:solidFill>
                  <a:srgbClr val="006758"/>
                </a:solidFill>
                <a:latin typeface="Segoe UI"/>
                <a:ea typeface="Segoe UI"/>
                <a:cs typeface="Segoe UI"/>
              </a:rPr>
              <a:t>and</a:t>
            </a:r>
            <a:r>
              <a:rPr lang="en-US" sz="1200" dirty="0">
                <a:latin typeface="Segoe UI"/>
                <a:ea typeface="Segoe UI"/>
                <a:cs typeface="Segoe UI"/>
              </a:rPr>
              <a:t> </a:t>
            </a:r>
            <a:r>
              <a:rPr lang="en-US" sz="1200" dirty="0" err="1">
                <a:latin typeface="Segoe UI"/>
                <a:ea typeface="Segoe UI"/>
                <a:cs typeface="Segoe UI"/>
              </a:rPr>
              <a:t>utilising</a:t>
            </a:r>
            <a:r>
              <a:rPr lang="en-US" sz="1200" dirty="0">
                <a:latin typeface="Segoe UI"/>
                <a:ea typeface="Segoe UI"/>
                <a:cs typeface="Segoe UI"/>
              </a:rPr>
              <a:t> </a:t>
            </a:r>
            <a:r>
              <a:rPr lang="en-US" sz="1200" baseline="0" dirty="0">
                <a:solidFill>
                  <a:srgbClr val="006758"/>
                </a:solidFill>
                <a:latin typeface="Segoe UI"/>
                <a:ea typeface="Segoe UI"/>
                <a:cs typeface="Segoe UI"/>
              </a:rPr>
              <a:t>a range of </a:t>
            </a:r>
            <a:r>
              <a:rPr lang="en-US" sz="1200" dirty="0">
                <a:latin typeface="Segoe UI"/>
                <a:ea typeface="Segoe UI"/>
                <a:cs typeface="Segoe UI"/>
              </a:rPr>
              <a:t>evidence</a:t>
            </a:r>
            <a:r>
              <a:rPr lang="en-US" sz="1200" baseline="0" dirty="0">
                <a:solidFill>
                  <a:srgbClr val="006758"/>
                </a:solidFill>
                <a:latin typeface="Segoe UI"/>
                <a:ea typeface="Segoe UI"/>
                <a:cs typeface="Segoe UI"/>
              </a:rPr>
              <a:t>, and</a:t>
            </a:r>
            <a:r>
              <a:rPr lang="en-US" sz="1200" dirty="0">
                <a:latin typeface="Segoe UI"/>
                <a:ea typeface="Segoe UI"/>
                <a:cs typeface="Segoe UI"/>
              </a:rPr>
              <a:t> reflecting on methods. </a:t>
            </a:r>
            <a:endParaRPr lang="en-US" sz="1200" dirty="0">
              <a:solidFill>
                <a:srgbClr val="000000"/>
              </a:solidFill>
              <a:latin typeface="Segoe UI"/>
              <a:ea typeface="Segoe UI"/>
              <a:cs typeface="Segoe UI"/>
            </a:endParaRPr>
          </a:p>
          <a:p>
            <a:r>
              <a:rPr lang="en-US" sz="1200" b="1" dirty="0">
                <a:latin typeface="Segoe UI"/>
                <a:ea typeface="Segoe UI"/>
                <a:cs typeface="Segoe UI"/>
              </a:rPr>
              <a:t>Critical thinking and problem-solving</a:t>
            </a:r>
            <a:r>
              <a:rPr lang="en-US" sz="1200" dirty="0">
                <a:latin typeface="Segoe UI"/>
                <a:ea typeface="Segoe UI"/>
                <a:cs typeface="Segoe UI"/>
              </a:rPr>
              <a:t>  - Developing the ability to think analytically and understand </a:t>
            </a:r>
            <a:r>
              <a:rPr lang="en-US" sz="1200" baseline="0" dirty="0">
                <a:solidFill>
                  <a:srgbClr val="006758"/>
                </a:solidFill>
                <a:latin typeface="Segoe UI"/>
                <a:ea typeface="Segoe UI"/>
                <a:cs typeface="Segoe UI"/>
              </a:rPr>
              <a:t>the </a:t>
            </a:r>
            <a:r>
              <a:rPr lang="en-US" sz="1200" dirty="0">
                <a:latin typeface="Segoe UI"/>
                <a:ea typeface="Segoe UI"/>
                <a:cs typeface="Segoe UI"/>
              </a:rPr>
              <a:t>past </a:t>
            </a:r>
            <a:r>
              <a:rPr lang="en-US" sz="1200" baseline="0" dirty="0">
                <a:solidFill>
                  <a:srgbClr val="006758"/>
                </a:solidFill>
                <a:latin typeface="Segoe UI"/>
                <a:ea typeface="Segoe UI"/>
                <a:cs typeface="Segoe UI"/>
              </a:rPr>
              <a:t>and </a:t>
            </a:r>
            <a:r>
              <a:rPr lang="en-US" sz="1200" dirty="0">
                <a:latin typeface="Segoe UI"/>
                <a:ea typeface="Segoe UI"/>
                <a:cs typeface="Segoe UI"/>
              </a:rPr>
              <a:t>present as well as </a:t>
            </a:r>
            <a:r>
              <a:rPr lang="en-US" sz="1200" baseline="0" dirty="0">
                <a:solidFill>
                  <a:srgbClr val="006758"/>
                </a:solidFill>
                <a:latin typeface="Segoe UI"/>
                <a:ea typeface="Segoe UI"/>
                <a:cs typeface="Segoe UI"/>
              </a:rPr>
              <a:t>to</a:t>
            </a:r>
            <a:r>
              <a:rPr lang="en-US" sz="1200" dirty="0">
                <a:latin typeface="Segoe UI"/>
                <a:ea typeface="Segoe UI"/>
                <a:cs typeface="Segoe UI"/>
              </a:rPr>
              <a:t> imagine possible futures</a:t>
            </a:r>
            <a:r>
              <a:rPr lang="en-US" sz="1200" baseline="0" dirty="0">
                <a:solidFill>
                  <a:srgbClr val="006758"/>
                </a:solidFill>
                <a:latin typeface="Segoe UI"/>
                <a:ea typeface="Segoe UI"/>
                <a:cs typeface="Segoe UI"/>
              </a:rPr>
              <a:t>. </a:t>
            </a:r>
            <a:endParaRPr lang="en-US" dirty="0">
              <a:latin typeface="Segoe U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Promote critical thinking: </a:t>
            </a:r>
            <a:r>
              <a:rPr lang="en-US" sz="1100">
                <a:solidFill>
                  <a:srgbClr val="000000"/>
                </a:solidFill>
                <a:latin typeface="Calibri"/>
                <a:ea typeface="Calibri"/>
                <a:cs typeface="Calibri"/>
              </a:rPr>
              <a:t>learners will understand and be able to explain what Wales was like in 1188 and compare it with any other age in history. </a:t>
            </a:r>
          </a:p>
          <a:p>
            <a:pPr marL="285750" indent="-285750">
              <a:lnSpc>
                <a:spcPct val="100000"/>
              </a:lnSpc>
              <a:spcBef>
                <a:spcPts val="0"/>
              </a:spcBef>
              <a:buFont typeface="Arial,Sans-Serif"/>
              <a:buChar char="•"/>
            </a:pPr>
            <a:r>
              <a:rPr lang="en-US" sz="1100">
                <a:solidFill>
                  <a:srgbClr val="000000"/>
                </a:solidFill>
                <a:latin typeface="Calibri"/>
                <a:ea typeface="Calibri"/>
                <a:cs typeface="Calibri"/>
              </a:rPr>
              <a:t>Learners will use the reciprocal reading method to understand and </a:t>
            </a:r>
            <a:r>
              <a:rPr lang="en-US" sz="1100" b="1">
                <a:solidFill>
                  <a:srgbClr val="000000"/>
                </a:solidFill>
                <a:latin typeface="Calibri"/>
                <a:ea typeface="Calibri"/>
                <a:cs typeface="Calibri"/>
              </a:rPr>
              <a:t>develop knowledge </a:t>
            </a:r>
            <a:r>
              <a:rPr lang="en-US" sz="1100">
                <a:solidFill>
                  <a:srgbClr val="000000"/>
                </a:solidFill>
                <a:latin typeface="Calibri"/>
                <a:ea typeface="Calibri"/>
                <a:cs typeface="Calibri"/>
              </a:rPr>
              <a:t>on Llywellyn ap Gruffydd to make an informed decision of who was to blame for the war between England and Wales. </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Learner will make connections </a:t>
            </a:r>
            <a:r>
              <a:rPr lang="en-US" sz="1100">
                <a:solidFill>
                  <a:srgbClr val="000000"/>
                </a:solidFill>
                <a:latin typeface="Calibri"/>
                <a:ea typeface="Calibri"/>
                <a:cs typeface="Calibri"/>
              </a:rPr>
              <a:t>with terrorist attacks and make a judgement of evidence through sources. </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Build on previous knowledge</a:t>
            </a:r>
            <a:r>
              <a:rPr lang="en-US" sz="1100">
                <a:solidFill>
                  <a:srgbClr val="000000"/>
                </a:solidFill>
                <a:latin typeface="Calibri"/>
                <a:ea typeface="Calibri"/>
                <a:cs typeface="Calibri"/>
              </a:rPr>
              <a:t>: We will use previous knowledge to explain why Owain Glyndwr rebelled against the English and consider different interpretations of him. </a:t>
            </a:r>
          </a:p>
          <a:p>
            <a:pPr marL="285750" indent="-285750">
              <a:lnSpc>
                <a:spcPct val="100000"/>
              </a:lnSpc>
              <a:spcBef>
                <a:spcPts val="0"/>
              </a:spcBef>
              <a:buFont typeface="Arial,Sans-Serif"/>
              <a:buChar char="•"/>
            </a:pPr>
            <a:r>
              <a:rPr lang="en-US" sz="1100" b="1">
                <a:solidFill>
                  <a:srgbClr val="000000"/>
                </a:solidFill>
                <a:latin typeface="Calibri"/>
                <a:ea typeface="Calibri"/>
                <a:cs typeface="Calibri"/>
              </a:rPr>
              <a:t>Create authentic contexts for learning</a:t>
            </a:r>
            <a:r>
              <a:rPr lang="en-US" sz="1100">
                <a:solidFill>
                  <a:srgbClr val="000000"/>
                </a:solidFill>
                <a:latin typeface="Calibri"/>
                <a:ea typeface="Calibri"/>
                <a:cs typeface="Calibri"/>
              </a:rPr>
              <a:t>: use local and Welsh examples of evidence to enhance discussions on types of evidence. </a:t>
            </a:r>
            <a:endParaRPr lang="en-US"/>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dirty="0">
                <a:solidFill>
                  <a:srgbClr val="000000"/>
                </a:solidFill>
                <a:latin typeface="Calibri Light"/>
                <a:cs typeface="Calibri Light"/>
              </a:rPr>
              <a:t>Learners will have the opportunity to collaboratively </a:t>
            </a:r>
            <a:r>
              <a:rPr lang="en-US" dirty="0" err="1">
                <a:solidFill>
                  <a:srgbClr val="000000"/>
                </a:solidFill>
                <a:latin typeface="Calibri Light"/>
                <a:cs typeface="Calibri Light"/>
              </a:rPr>
              <a:t>analyse</a:t>
            </a:r>
            <a:r>
              <a:rPr lang="en-US" dirty="0">
                <a:solidFill>
                  <a:srgbClr val="000000"/>
                </a:solidFill>
                <a:latin typeface="Calibri Light"/>
                <a:cs typeface="Calibri Light"/>
              </a:rPr>
              <a:t> evidence and ask increasing sophisticated enquiry questions to form hypothesis and consider two interpretations of Owain Glyndwr. </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100">
                <a:solidFill>
                  <a:srgbClr val="000000"/>
                </a:solidFill>
                <a:latin typeface="Calibri Light"/>
                <a:cs typeface="Calibri Light"/>
              </a:rPr>
              <a:t>Learners have various opportunities to read and develop a breadth of knowledge looking at a range of sources, a documentary and PPT slides.</a:t>
            </a:r>
            <a:endParaRPr lang="en-US" sz="1100">
              <a:solidFill>
                <a:srgbClr val="000000"/>
              </a:solidFill>
              <a:latin typeface="Calibri Light"/>
              <a:ea typeface="Calibri Light"/>
              <a:cs typeface="Calibri Light"/>
            </a:endParaRPr>
          </a:p>
          <a:p>
            <a:pPr>
              <a:lnSpc>
                <a:spcPct val="100000"/>
              </a:lnSpc>
              <a:spcBef>
                <a:spcPts val="0"/>
              </a:spcBef>
            </a:pPr>
            <a:endParaRPr lang="en-US" sz="1100" dirty="0">
              <a:solidFill>
                <a:srgbClr val="000000"/>
              </a:solidFill>
              <a:latin typeface="Calibri Light"/>
              <a:ea typeface="Calibri Light"/>
              <a:cs typeface="Calibri Light"/>
            </a:endParaRPr>
          </a:p>
          <a:p>
            <a:pPr>
              <a:lnSpc>
                <a:spcPct val="100000"/>
              </a:lnSpc>
              <a:spcBef>
                <a:spcPts val="0"/>
              </a:spcBef>
            </a:pPr>
            <a:r>
              <a:rPr lang="en-US" sz="1100">
                <a:solidFill>
                  <a:srgbClr val="000000"/>
                </a:solidFill>
                <a:latin typeface="Calibri Light"/>
                <a:cs typeface="Calibri Light"/>
              </a:rPr>
              <a:t>Learners have the opportunity to understand how Welsh princes fought to protect Wales from the English invasions. </a:t>
            </a:r>
            <a:endParaRPr lang="en-US" sz="1100">
              <a:solidFill>
                <a:srgbClr val="000000"/>
              </a:solidFill>
              <a:latin typeface="Calibri Light"/>
              <a:ea typeface="Calibri Light"/>
              <a:cs typeface="Calibri Light"/>
            </a:endParaRPr>
          </a:p>
          <a:p>
            <a:pPr>
              <a:lnSpc>
                <a:spcPct val="100000"/>
              </a:lnSpc>
              <a:spcBef>
                <a:spcPts val="0"/>
              </a:spcBef>
            </a:pPr>
            <a:r>
              <a:rPr lang="en-US" sz="1100" dirty="0">
                <a:solidFill>
                  <a:srgbClr val="000000"/>
                </a:solidFill>
                <a:latin typeface="Calibri Light"/>
                <a:cs typeface="Calibri Light"/>
              </a:rPr>
              <a:t>Learners can apply new skills learned such as using primary and secondary sources, Interpreting what is in sources of evidence and forming a judgement on the success and failures of the prince.</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
              <a:buChar char="•"/>
            </a:pPr>
            <a:r>
              <a:rPr lang="en-US" sz="1100">
                <a:solidFill>
                  <a:srgbClr val="000000"/>
                </a:solidFill>
                <a:latin typeface="Calibri Light"/>
                <a:cs typeface="Calibri Light"/>
              </a:rPr>
              <a:t>Looking at different types of evidence primary and secondary</a:t>
            </a:r>
            <a:endParaRPr lang="en-US" sz="11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100">
                <a:solidFill>
                  <a:srgbClr val="000000"/>
                </a:solidFill>
                <a:latin typeface="Calibri Light"/>
                <a:cs typeface="Calibri Light"/>
              </a:rPr>
              <a:t>Chronology looking at different periods of time in History</a:t>
            </a:r>
            <a:endParaRPr lang="en-US" sz="11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100">
                <a:solidFill>
                  <a:srgbClr val="000000"/>
                </a:solidFill>
                <a:latin typeface="Calibri Light"/>
                <a:cs typeface="Calibri Light"/>
              </a:rPr>
              <a:t>Looking at change and continuity.</a:t>
            </a:r>
          </a:p>
          <a:p>
            <a:pPr marL="285750" indent="-285750">
              <a:lnSpc>
                <a:spcPct val="100000"/>
              </a:lnSpc>
              <a:spcBef>
                <a:spcPts val="0"/>
              </a:spcBef>
              <a:buFont typeface="Arial"/>
              <a:buChar char="•"/>
            </a:pPr>
            <a:endParaRPr lang="en-US" sz="1100" dirty="0">
              <a:solidFill>
                <a:srgbClr val="000000"/>
              </a:solidFill>
              <a:latin typeface="Calibri Light"/>
              <a:ea typeface="Calibri Light"/>
              <a:cs typeface="Calibri Light"/>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
              <a:buChar char="•"/>
            </a:pPr>
            <a:r>
              <a:rPr lang="en-US" sz="1000">
                <a:solidFill>
                  <a:srgbClr val="000000"/>
                </a:solidFill>
                <a:latin typeface="Calibri Light"/>
                <a:cs typeface="Calibri Light"/>
              </a:rPr>
              <a:t>Discussion and evaluation of evidence and being able to make a judgment in the form of a conclusion in an extended writing piece.</a:t>
            </a:r>
            <a:endParaRPr lang="en-US" sz="1000">
              <a:solidFill>
                <a:srgbClr val="000000"/>
              </a:solidFill>
              <a:latin typeface="Calibri Light"/>
              <a:ea typeface="Calibri Light"/>
              <a:cs typeface="Calibri Light"/>
            </a:endParaRPr>
          </a:p>
          <a:p>
            <a:pPr marL="171450" indent="-171450">
              <a:lnSpc>
                <a:spcPct val="100000"/>
              </a:lnSpc>
              <a:spcBef>
                <a:spcPts val="0"/>
              </a:spcBef>
              <a:buFont typeface="Arial"/>
              <a:buChar char="•"/>
            </a:pPr>
            <a:r>
              <a:rPr lang="en-US" sz="1000">
                <a:solidFill>
                  <a:srgbClr val="000000"/>
                </a:solidFill>
                <a:latin typeface="Calibri Light"/>
                <a:cs typeface="Calibri Light"/>
              </a:rPr>
              <a:t>Discussion and analysis of sources on the crusades. </a:t>
            </a:r>
          </a:p>
          <a:p>
            <a:pPr marL="285750" indent="-285750">
              <a:lnSpc>
                <a:spcPct val="100000"/>
              </a:lnSpc>
              <a:spcBef>
                <a:spcPts val="0"/>
              </a:spcBef>
              <a:buFont typeface="Arial"/>
              <a:buChar char="•"/>
            </a:pPr>
            <a:endParaRPr lang="en-GB" sz="1000" dirty="0">
              <a:solidFill>
                <a:srgbClr val="000000"/>
              </a:solidFill>
              <a:latin typeface="Calibri Light"/>
              <a:cs typeface="Calibri Light"/>
            </a:endParaRPr>
          </a:p>
          <a:p>
            <a:pPr marL="171450" indent="-171450">
              <a:lnSpc>
                <a:spcPct val="100000"/>
              </a:lnSpc>
              <a:spcBef>
                <a:spcPts val="0"/>
              </a:spcBef>
              <a:buFont typeface="Arial"/>
              <a:buChar char="•"/>
            </a:pPr>
            <a:endParaRPr lang="en-US" sz="1000" dirty="0">
              <a:solidFill>
                <a:srgbClr val="000000"/>
              </a:solidFill>
              <a:latin typeface="Calibri Light"/>
              <a:ea typeface="Calibri Light"/>
              <a:cs typeface="Calibri Light"/>
            </a:endParaRPr>
          </a:p>
          <a:p>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a:solidFill>
                  <a:srgbClr val="000000"/>
                </a:solidFill>
                <a:latin typeface="Calibri Light"/>
                <a:cs typeface="Calibri Light"/>
              </a:rPr>
              <a:t>-Connections to other curriculum areas (German, geography, R.S and Welsh) and links are encouraged to be identified with learners. </a:t>
            </a:r>
            <a:endParaRPr lang="en-US">
              <a:solidFill>
                <a:srgbClr val="000000"/>
              </a:solidFill>
              <a:latin typeface="Calibri Light"/>
              <a:ea typeface="Calibri Light"/>
              <a:cs typeface="Calibri Light"/>
            </a:endParaRPr>
          </a:p>
          <a:p>
            <a:pPr>
              <a:lnSpc>
                <a:spcPct val="100000"/>
              </a:lnSpc>
              <a:spcBef>
                <a:spcPts val="0"/>
              </a:spcBef>
            </a:pPr>
            <a:r>
              <a:rPr lang="en-US">
                <a:solidFill>
                  <a:srgbClr val="000000"/>
                </a:solidFill>
                <a:latin typeface="Calibri Light"/>
                <a:cs typeface="Calibri Light"/>
              </a:rPr>
              <a:t>-Links to the school house system and 4 key Welsh heroes when looking at timelines.</a:t>
            </a:r>
            <a:endParaRPr lang="en-US">
              <a:solidFill>
                <a:srgbClr val="000000"/>
              </a:solidFill>
              <a:latin typeface="Calibri Light"/>
              <a:ea typeface="Calibri Light"/>
              <a:cs typeface="Calibri Light"/>
            </a:endParaRPr>
          </a:p>
          <a:p>
            <a:pPr>
              <a:lnSpc>
                <a:spcPct val="100000"/>
              </a:lnSpc>
              <a:spcBef>
                <a:spcPts val="0"/>
              </a:spcBef>
            </a:pPr>
            <a:r>
              <a:rPr lang="en-US" dirty="0">
                <a:solidFill>
                  <a:srgbClr val="000000"/>
                </a:solidFill>
                <a:latin typeface="Calibri Light"/>
                <a:cs typeface="Calibri Light"/>
              </a:rPr>
              <a:t>- Discussion and written craft of language links to English EG PEEL.</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pPr>
              <a:lnSpc>
                <a:spcPct val="114999"/>
              </a:lnSpc>
              <a:spcBef>
                <a:spcPts val="0"/>
              </a:spcBef>
            </a:pPr>
            <a:r>
              <a:rPr lang="en-US" sz="1000">
                <a:solidFill>
                  <a:srgbClr val="000000"/>
                </a:solidFill>
                <a:latin typeface="Calibri"/>
                <a:cs typeface="Calibri"/>
              </a:rPr>
              <a:t>Key Skills learners first come into contact with are</a:t>
            </a:r>
            <a:endParaRPr lang="en-US" sz="1000">
              <a:solidFill>
                <a:srgbClr val="000000"/>
              </a:solidFill>
              <a:latin typeface="Calibri"/>
              <a:ea typeface="Calibri"/>
              <a:cs typeface="Calibri"/>
            </a:endParaRPr>
          </a:p>
          <a:p>
            <a:pPr marL="171450" indent="-171450">
              <a:lnSpc>
                <a:spcPct val="114999"/>
              </a:lnSpc>
              <a:spcBef>
                <a:spcPts val="0"/>
              </a:spcBef>
              <a:buFont typeface="Arial,Sans-Serif"/>
              <a:buChar char="•"/>
            </a:pPr>
            <a:r>
              <a:rPr lang="en-US" sz="1000">
                <a:solidFill>
                  <a:srgbClr val="000000"/>
                </a:solidFill>
                <a:latin typeface="Calibri"/>
                <a:cs typeface="Calibri"/>
              </a:rPr>
              <a:t>Evaluating the usefulness of evidence</a:t>
            </a:r>
            <a:endParaRPr lang="en-US" sz="1000">
              <a:solidFill>
                <a:srgbClr val="000000"/>
              </a:solidFill>
              <a:latin typeface="Calibri"/>
              <a:ea typeface="Calibri"/>
              <a:cs typeface="Calibri"/>
            </a:endParaRPr>
          </a:p>
          <a:p>
            <a:pPr marL="171450" indent="-171450">
              <a:lnSpc>
                <a:spcPct val="114999"/>
              </a:lnSpc>
              <a:spcBef>
                <a:spcPts val="0"/>
              </a:spcBef>
              <a:buFont typeface="Arial,Sans-Serif"/>
              <a:buChar char="•"/>
            </a:pPr>
            <a:r>
              <a:rPr lang="en-US" sz="1000">
                <a:solidFill>
                  <a:srgbClr val="000000"/>
                </a:solidFill>
                <a:latin typeface="Calibri"/>
                <a:cs typeface="Calibri"/>
              </a:rPr>
              <a:t>Considering interpretations of Owain Glyndwr.</a:t>
            </a:r>
            <a:endParaRPr lang="en-US" sz="1000" dirty="0">
              <a:solidFill>
                <a:srgbClr val="000000"/>
              </a:solidFill>
              <a:latin typeface="Calibri"/>
              <a:ea typeface="Calibri"/>
              <a:cs typeface="Calibri"/>
            </a:endParaRPr>
          </a:p>
          <a:p>
            <a:pPr marL="171450" indent="-171450">
              <a:lnSpc>
                <a:spcPct val="114999"/>
              </a:lnSpc>
              <a:spcBef>
                <a:spcPts val="0"/>
              </a:spcBef>
              <a:buFont typeface="Arial,Sans-Serif"/>
              <a:buChar char="•"/>
            </a:pPr>
            <a:r>
              <a:rPr lang="en-US" sz="1000" dirty="0">
                <a:solidFill>
                  <a:srgbClr val="000000"/>
                </a:solidFill>
                <a:latin typeface="Calibri"/>
                <a:cs typeface="Calibri"/>
              </a:rPr>
              <a:t>Extended writing in History (essay)</a:t>
            </a:r>
            <a:endParaRPr lang="en-US" dirty="0"/>
          </a:p>
          <a:p>
            <a:pPr marL="171450" indent="-171450">
              <a:lnSpc>
                <a:spcPct val="114999"/>
              </a:lnSpc>
              <a:spcBef>
                <a:spcPts val="0"/>
              </a:spcBef>
              <a:buFont typeface="Arial,Sans-Serif"/>
              <a:buChar char="•"/>
            </a:pPr>
            <a:endParaRPr lang="en-US" sz="1000" dirty="0">
              <a:solidFill>
                <a:srgbClr val="000000"/>
              </a:solidFill>
              <a:latin typeface="Calibri"/>
              <a:ea typeface="Calibri"/>
              <a:cs typeface="Calibri"/>
            </a:endParaRPr>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pic>
        <p:nvPicPr>
          <p:cNvPr id="10" name="Picture 9" descr="A white and black text on a white background&#10;&#10;Description automatically generated">
            <a:extLst>
              <a:ext uri="{FF2B5EF4-FFF2-40B4-BE49-F238E27FC236}">
                <a16:creationId xmlns:a16="http://schemas.microsoft.com/office/drawing/2014/main" id="{0FD89B21-1C79-F882-157C-4EC9733EE0E2}"/>
              </a:ext>
            </a:extLst>
          </p:cNvPr>
          <p:cNvPicPr>
            <a:picLocks noChangeAspect="1"/>
          </p:cNvPicPr>
          <p:nvPr/>
        </p:nvPicPr>
        <p:blipFill>
          <a:blip r:embed="rId2"/>
          <a:stretch>
            <a:fillRect/>
          </a:stretch>
        </p:blipFill>
        <p:spPr>
          <a:xfrm>
            <a:off x="0" y="1334814"/>
            <a:ext cx="10683568" cy="4883696"/>
          </a:xfrm>
          <a:prstGeom prst="rect">
            <a:avLst/>
          </a:prstGeom>
        </p:spPr>
      </p:pic>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dirty="0">
                <a:solidFill>
                  <a:schemeClr val="tx1"/>
                </a:solidFill>
                <a:latin typeface="Calibri Light"/>
                <a:cs typeface="Calibri Light"/>
              </a:rPr>
              <a:t>Learners will have knowledge of the feudal system and castles from the Normans topic.</a:t>
            </a:r>
            <a:endParaRPr lang="en-GB" sz="1200" dirty="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ea typeface="Calibri Light"/>
                <a:cs typeface="Calibri Light"/>
              </a:rPr>
              <a:t>Primary and secondary evidence</a:t>
            </a:r>
            <a:endParaRPr lang="en-GB" sz="1200" dirty="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Chronology</a:t>
            </a:r>
          </a:p>
          <a:p>
            <a:pPr marL="171450" indent="-171450">
              <a:lnSpc>
                <a:spcPct val="100000"/>
              </a:lnSpc>
              <a:spcBef>
                <a:spcPts val="0"/>
              </a:spcBef>
              <a:buFont typeface="Arial,Sans-Serif"/>
              <a:buChar char="•"/>
            </a:pPr>
            <a:endParaRPr lang="en-GB" sz="1200" dirty="0">
              <a:solidFill>
                <a:schemeClr val="tx1"/>
              </a:solidFill>
              <a:latin typeface="Calibri Light"/>
              <a:ea typeface="Calibri Light"/>
              <a:cs typeface="Calibri Light"/>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dirty="0">
                <a:solidFill>
                  <a:srgbClr val="000000"/>
                </a:solidFill>
                <a:latin typeface="Calibri Light"/>
                <a:ea typeface="Calibri Light"/>
                <a:cs typeface="Calibri Light"/>
              </a:rPr>
              <a:t>To understand who was to blame for the War between England and Wales. </a:t>
            </a:r>
            <a:endParaRPr lang="en-US" sz="1200">
              <a:latin typeface="Calibri Light"/>
              <a:ea typeface="Calibri Light"/>
              <a:cs typeface="Calibri Light"/>
            </a:endParaRPr>
          </a:p>
          <a:p>
            <a:pPr marL="171450" indent="-171450">
              <a:lnSpc>
                <a:spcPct val="100000"/>
              </a:lnSpc>
              <a:spcBef>
                <a:spcPts val="0"/>
              </a:spcBef>
              <a:buFont typeface="Arial,Sans-Serif"/>
              <a:buChar char="•"/>
            </a:pPr>
            <a:r>
              <a:rPr lang="en-US" sz="1200" dirty="0">
                <a:solidFill>
                  <a:srgbClr val="000000"/>
                </a:solidFill>
                <a:latin typeface="Calibri Light"/>
                <a:ea typeface="Calibri Light"/>
                <a:cs typeface="Calibri Light"/>
              </a:rPr>
              <a:t>To explain why Edward I built a iron ring of castles.</a:t>
            </a:r>
          </a:p>
          <a:p>
            <a:pPr marL="171450" indent="-171450">
              <a:lnSpc>
                <a:spcPct val="100000"/>
              </a:lnSpc>
              <a:spcBef>
                <a:spcPts val="0"/>
              </a:spcBef>
              <a:buFont typeface="Arial,Sans-Serif"/>
              <a:buChar char="•"/>
            </a:pPr>
            <a:r>
              <a:rPr lang="en-US" sz="1200" dirty="0">
                <a:solidFill>
                  <a:srgbClr val="000000"/>
                </a:solidFill>
                <a:latin typeface="Calibri Light"/>
                <a:ea typeface="Calibri Light"/>
                <a:cs typeface="Calibri Light"/>
              </a:rPr>
              <a:t>To discover who Owain Glyndwr was and why he rebelled against the English in 1400.</a:t>
            </a:r>
          </a:p>
          <a:p>
            <a:pPr marL="171450" indent="-171450">
              <a:lnSpc>
                <a:spcPct val="100000"/>
              </a:lnSpc>
              <a:spcBef>
                <a:spcPts val="0"/>
              </a:spcBef>
              <a:buFont typeface="Arial,Sans-Serif"/>
              <a:buChar char="•"/>
            </a:pPr>
            <a:r>
              <a:rPr lang="en-US" sz="1200" dirty="0">
                <a:solidFill>
                  <a:srgbClr val="000000"/>
                </a:solidFill>
                <a:latin typeface="Calibri Light"/>
                <a:ea typeface="Calibri Light"/>
                <a:cs typeface="Calibri Light"/>
              </a:rPr>
              <a:t>To explain why it was difficult to rebel against England under Owain Glyndwr</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fontAlgn="base">
              <a:lnSpc>
                <a:spcPct val="100000"/>
              </a:lnSpc>
              <a:spcBef>
                <a:spcPts val="0"/>
              </a:spcBef>
              <a:buFont typeface="Arial,Sans-Serif" panose="020B0604020202020204" pitchFamily="34" charset="0"/>
              <a:buChar char="•"/>
            </a:pPr>
            <a:r>
              <a:rPr lang="en-GB" dirty="0">
                <a:latin typeface="MASSILIA VF"/>
              </a:rPr>
              <a:t>​</a:t>
            </a:r>
            <a:r>
              <a:rPr lang="en-GB" sz="1200" dirty="0">
                <a:solidFill>
                  <a:schemeClr val="tx1"/>
                </a:solidFill>
                <a:latin typeface="Calibri Light"/>
                <a:cs typeface="Calibri Light"/>
              </a:rPr>
              <a:t>Develop 'Describe' and 'Explain' questions.</a:t>
            </a:r>
            <a:endParaRPr lang="en-US" sz="1200" dirty="0">
              <a:solidFill>
                <a:schemeClr val="tx1"/>
              </a:solidFill>
              <a:latin typeface="Calibri Light"/>
              <a:cs typeface="Calibri Light"/>
            </a:endParaRPr>
          </a:p>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Light"/>
                <a:ea typeface="Calibri Light"/>
                <a:cs typeface="Calibri Light"/>
              </a:rPr>
              <a:t>Develop source handling skills looking at the reliability of sources.</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Llywelyn, </a:t>
            </a:r>
            <a:endParaRPr lang="en-GB"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heir, </a:t>
            </a:r>
            <a:endParaRPr lang="en-GB"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exile, </a:t>
            </a:r>
            <a:endParaRPr lang="en-GB"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lordship, </a:t>
            </a:r>
            <a:endParaRPr lang="en-GB"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ea typeface="Calibri Light"/>
                <a:cs typeface="Calibri Light"/>
              </a:rPr>
              <a:t>Glyndwr,</a:t>
            </a:r>
            <a:endParaRPr lang="en-GB"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cs typeface="Calibri Light"/>
              </a:rPr>
              <a:t>Primary and secondary evidence.</a:t>
            </a:r>
            <a:endParaRPr lang="en-US"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dirty="0">
                <a:solidFill>
                  <a:schemeClr val="tx1"/>
                </a:solidFill>
                <a:latin typeface="Calibri Light"/>
                <a:cs typeface="Calibri Light"/>
              </a:rPr>
              <a:t>Chronology</a:t>
            </a:r>
            <a:endParaRPr lang="en-GB" sz="1200" dirty="0">
              <a:solidFill>
                <a:schemeClr val="tx1"/>
              </a:solidFill>
              <a:latin typeface="Calibri Light"/>
              <a:ea typeface="Calibri Light"/>
              <a:cs typeface="Calibri Light"/>
            </a:endParaRPr>
          </a:p>
          <a:p>
            <a:endParaRPr lang="en-US"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lnSpc>
                <a:spcPct val="100000"/>
              </a:lnSpc>
              <a:spcBef>
                <a:spcPts val="0"/>
              </a:spcBef>
              <a:buFont typeface="Arial,Sans-Serif"/>
              <a:buChar char="•"/>
            </a:pPr>
            <a:r>
              <a:rPr lang="en-GB" sz="1200" dirty="0">
                <a:solidFill>
                  <a:schemeClr val="tx1"/>
                </a:solidFill>
                <a:latin typeface="Calibri Light"/>
                <a:cs typeface="Calibri Light"/>
              </a:rPr>
              <a:t>Study of the impact of Edwards conquest on Wales Locally and around North Wales.</a:t>
            </a:r>
          </a:p>
          <a:p>
            <a:pPr marL="285750" indent="-285750">
              <a:lnSpc>
                <a:spcPct val="100000"/>
              </a:lnSpc>
              <a:spcBef>
                <a:spcPts val="0"/>
              </a:spcBef>
              <a:buFont typeface="Arial,Sans-Serif"/>
              <a:buChar char="•"/>
            </a:pPr>
            <a:r>
              <a:rPr lang="en-GB" sz="1200" dirty="0">
                <a:solidFill>
                  <a:schemeClr val="tx1"/>
                </a:solidFill>
                <a:latin typeface="Calibri Light"/>
                <a:ea typeface="Calibri Light"/>
                <a:cs typeface="Calibri Light"/>
              </a:rPr>
              <a:t>Linking Edwards conquest with the building of the British Empire a topic studied in </a:t>
            </a:r>
            <a:r>
              <a:rPr lang="en-GB" sz="1200">
                <a:solidFill>
                  <a:schemeClr val="tx1"/>
                </a:solidFill>
                <a:latin typeface="Calibri Light"/>
                <a:ea typeface="Calibri Light"/>
                <a:cs typeface="Calibri Light"/>
              </a:rPr>
              <a:t>year 8.</a:t>
            </a:r>
          </a:p>
          <a:p>
            <a:pPr marL="285750" indent="-285750">
              <a:lnSpc>
                <a:spcPct val="100000"/>
              </a:lnSpc>
              <a:spcBef>
                <a:spcPts val="0"/>
              </a:spcBef>
              <a:buFont typeface="Arial,Sans-Serif"/>
              <a:buChar char="•"/>
            </a:pPr>
            <a:r>
              <a:rPr lang="en-GB" sz="1200" dirty="0">
                <a:solidFill>
                  <a:schemeClr val="tx1"/>
                </a:solidFill>
                <a:latin typeface="Calibri Light"/>
                <a:ea typeface="Calibri Light"/>
                <a:cs typeface="Calibri Light"/>
              </a:rPr>
              <a:t>Linking Owain Glyndwr's name with institutes in Wales today to show his cultural importance and legacy.</a:t>
            </a:r>
          </a:p>
          <a:p>
            <a:pPr marL="285750" indent="-285750">
              <a:lnSpc>
                <a:spcPct val="100000"/>
              </a:lnSpc>
              <a:spcBef>
                <a:spcPts val="0"/>
              </a:spcBef>
              <a:buFont typeface="Arial,Sans-Serif"/>
              <a:buChar char="•"/>
            </a:pPr>
            <a:r>
              <a:rPr lang="en-GB" sz="1200" dirty="0">
                <a:solidFill>
                  <a:schemeClr val="tx1"/>
                </a:solidFill>
                <a:latin typeface="Calibri Light"/>
                <a:ea typeface="Calibri Light"/>
                <a:cs typeface="Calibri Light"/>
              </a:rPr>
              <a:t>Linking Glyndwr with CQHS links to important Welsh people.</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http://purl.org/dc/elements/1.1/"/>
    <ds:schemaRef ds:uri="http://schemas.openxmlformats.org/package/2006/metadata/core-properties"/>
    <ds:schemaRef ds:uri="c9827502-ad03-49b1-85da-f0239239a6b1"/>
    <ds:schemaRef ds:uri="http://schemas.microsoft.com/office/infopath/2007/PartnerControls"/>
    <ds:schemaRef ds:uri="dd53f9ed-aba7-4473-9642-666960874982"/>
    <ds:schemaRef ds:uri="http://purl.org/dc/terms/"/>
    <ds:schemaRef ds:uri="http://schemas.microsoft.com/office/2006/metadata/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4706</TotalTime>
  <Words>1261</Words>
  <Application>Microsoft Office PowerPoint</Application>
  <PresentationFormat>Custom</PresentationFormat>
  <Paragraphs>80</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Abigail Roberts</cp:lastModifiedBy>
  <cp:revision>176</cp:revision>
  <dcterms:created xsi:type="dcterms:W3CDTF">2024-02-26T09:08:58Z</dcterms:created>
  <dcterms:modified xsi:type="dcterms:W3CDTF">2024-06-24T15:18:32Z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