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9" r:id="rId9"/>
    <p:sldId id="290" r:id="rId10"/>
    <p:sldId id="291" r:id="rId11"/>
    <p:sldId id="282" r:id="rId12"/>
    <p:sldId id="292"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961076-75C4-1B85-00FB-3E243FAEF4A4}" v="2" dt="2024-07-08T09:40:47.5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anda Farby" userId="S::miranda.farby@connahsquayhs.org.uk::da4d8a0c-0614-46ff-9baf-cbc0cae19baf" providerId="AD" clId="Web-{0A644978-299A-605E-6FBA-01F91772C300}"/>
    <pc:docChg chg="modSld">
      <pc:chgData name="Miranda Farby" userId="S::miranda.farby@connahsquayhs.org.uk::da4d8a0c-0614-46ff-9baf-cbc0cae19baf" providerId="AD" clId="Web-{0A644978-299A-605E-6FBA-01F91772C300}" dt="2024-07-04T11:25:08.874" v="496" actId="20577"/>
      <pc:docMkLst>
        <pc:docMk/>
      </pc:docMkLst>
      <pc:sldChg chg="modSp">
        <pc:chgData name="Miranda Farby" userId="S::miranda.farby@connahsquayhs.org.uk::da4d8a0c-0614-46ff-9baf-cbc0cae19baf" providerId="AD" clId="Web-{0A644978-299A-605E-6FBA-01F91772C300}" dt="2024-07-04T09:10:28.490" v="416" actId="20577"/>
        <pc:sldMkLst>
          <pc:docMk/>
          <pc:sldMk cId="3686490725" sldId="289"/>
        </pc:sldMkLst>
        <pc:spChg chg="mod">
          <ac:chgData name="Miranda Farby" userId="S::miranda.farby@connahsquayhs.org.uk::da4d8a0c-0614-46ff-9baf-cbc0cae19baf" providerId="AD" clId="Web-{0A644978-299A-605E-6FBA-01F91772C300}" dt="2024-07-04T09:10:28.490" v="416" actId="20577"/>
          <ac:spMkLst>
            <pc:docMk/>
            <pc:sldMk cId="3686490725" sldId="289"/>
            <ac:spMk id="6" creationId="{25C07CEA-84F6-8C26-6F95-D4919D0C9E00}"/>
          </ac:spMkLst>
        </pc:spChg>
      </pc:sldChg>
      <pc:sldChg chg="modSp">
        <pc:chgData name="Miranda Farby" userId="S::miranda.farby@connahsquayhs.org.uk::da4d8a0c-0614-46ff-9baf-cbc0cae19baf" providerId="AD" clId="Web-{0A644978-299A-605E-6FBA-01F91772C300}" dt="2024-07-04T11:25:08.874" v="496" actId="20577"/>
        <pc:sldMkLst>
          <pc:docMk/>
          <pc:sldMk cId="3495639933" sldId="291"/>
        </pc:sldMkLst>
        <pc:spChg chg="mod">
          <ac:chgData name="Miranda Farby" userId="S::miranda.farby@connahsquayhs.org.uk::da4d8a0c-0614-46ff-9baf-cbc0cae19baf" providerId="AD" clId="Web-{0A644978-299A-605E-6FBA-01F91772C300}" dt="2024-07-04T11:02:15.472" v="433" actId="20577"/>
          <ac:spMkLst>
            <pc:docMk/>
            <pc:sldMk cId="3495639933" sldId="291"/>
            <ac:spMk id="2" creationId="{C65EE8F8-148F-B99E-40FA-43CE497387F7}"/>
          </ac:spMkLst>
        </pc:spChg>
        <pc:spChg chg="mod">
          <ac:chgData name="Miranda Farby" userId="S::miranda.farby@connahsquayhs.org.uk::da4d8a0c-0614-46ff-9baf-cbc0cae19baf" providerId="AD" clId="Web-{0A644978-299A-605E-6FBA-01F91772C300}" dt="2024-07-04T11:06:40.918" v="434" actId="20577"/>
          <ac:spMkLst>
            <pc:docMk/>
            <pc:sldMk cId="3495639933" sldId="291"/>
            <ac:spMk id="4" creationId="{74C831F6-864D-BABA-AF92-E2DAAB3A976C}"/>
          </ac:spMkLst>
        </pc:spChg>
        <pc:spChg chg="mod">
          <ac:chgData name="Miranda Farby" userId="S::miranda.farby@connahsquayhs.org.uk::da4d8a0c-0614-46ff-9baf-cbc0cae19baf" providerId="AD" clId="Web-{0A644978-299A-605E-6FBA-01F91772C300}" dt="2024-07-04T09:10:10.771" v="414" actId="20577"/>
          <ac:spMkLst>
            <pc:docMk/>
            <pc:sldMk cId="3495639933" sldId="291"/>
            <ac:spMk id="9" creationId="{FAC0EE1F-6170-8836-2429-E17EDAC6A750}"/>
          </ac:spMkLst>
        </pc:spChg>
        <pc:spChg chg="mod">
          <ac:chgData name="Miranda Farby" userId="S::miranda.farby@connahsquayhs.org.uk::da4d8a0c-0614-46ff-9baf-cbc0cae19baf" providerId="AD" clId="Web-{0A644978-299A-605E-6FBA-01F91772C300}" dt="2024-07-04T11:25:08.874" v="496" actId="20577"/>
          <ac:spMkLst>
            <pc:docMk/>
            <pc:sldMk cId="3495639933" sldId="291"/>
            <ac:spMk id="11" creationId="{BE434E36-C7AA-5216-328F-AB4594226D84}"/>
          </ac:spMkLst>
        </pc:spChg>
      </pc:sldChg>
      <pc:sldChg chg="modSp">
        <pc:chgData name="Miranda Farby" userId="S::miranda.farby@connahsquayhs.org.uk::da4d8a0c-0614-46ff-9baf-cbc0cae19baf" providerId="AD" clId="Web-{0A644978-299A-605E-6FBA-01F91772C300}" dt="2024-07-04T10:44:01.714" v="432" actId="20577"/>
        <pc:sldMkLst>
          <pc:docMk/>
          <pc:sldMk cId="2903779191" sldId="292"/>
        </pc:sldMkLst>
        <pc:spChg chg="mod">
          <ac:chgData name="Miranda Farby" userId="S::miranda.farby@connahsquayhs.org.uk::da4d8a0c-0614-46ff-9baf-cbc0cae19baf" providerId="AD" clId="Web-{0A644978-299A-605E-6FBA-01F91772C300}" dt="2024-07-04T08:54:41.703" v="203" actId="20577"/>
          <ac:spMkLst>
            <pc:docMk/>
            <pc:sldMk cId="2903779191" sldId="292"/>
            <ac:spMk id="2" creationId="{7E6C883F-1227-F311-38A5-B4E17D09B7AB}"/>
          </ac:spMkLst>
        </pc:spChg>
        <pc:spChg chg="mod">
          <ac:chgData name="Miranda Farby" userId="S::miranda.farby@connahsquayhs.org.uk::da4d8a0c-0614-46ff-9baf-cbc0cae19baf" providerId="AD" clId="Web-{0A644978-299A-605E-6FBA-01F91772C300}" dt="2024-07-04T10:44:01.714" v="432" actId="20577"/>
          <ac:spMkLst>
            <pc:docMk/>
            <pc:sldMk cId="2903779191" sldId="292"/>
            <ac:spMk id="4" creationId="{235860F6-C416-1E2E-120E-314D539F4A7E}"/>
          </ac:spMkLst>
        </pc:spChg>
        <pc:spChg chg="mod">
          <ac:chgData name="Miranda Farby" userId="S::miranda.farby@connahsquayhs.org.uk::da4d8a0c-0614-46ff-9baf-cbc0cae19baf" providerId="AD" clId="Web-{0A644978-299A-605E-6FBA-01F91772C300}" dt="2024-07-04T10:43:42.682" v="430" actId="20577"/>
          <ac:spMkLst>
            <pc:docMk/>
            <pc:sldMk cId="2903779191" sldId="292"/>
            <ac:spMk id="11" creationId="{73CA8E55-50A9-4198-412B-A239F349004B}"/>
          </ac:spMkLst>
        </pc:spChg>
      </pc:sldChg>
    </pc:docChg>
  </pc:docChgLst>
  <pc:docChgLst>
    <pc:chgData name="Miranda Farby" userId="S::miranda.farby@connahsquayhs.org.uk::da4d8a0c-0614-46ff-9baf-cbc0cae19baf" providerId="AD" clId="Web-{69961076-75C4-1B85-00FB-3E243FAEF4A4}"/>
    <pc:docChg chg="modSld">
      <pc:chgData name="Miranda Farby" userId="S::miranda.farby@connahsquayhs.org.uk::da4d8a0c-0614-46ff-9baf-cbc0cae19baf" providerId="AD" clId="Web-{69961076-75C4-1B85-00FB-3E243FAEF4A4}" dt="2024-07-08T09:40:47.550" v="1" actId="20577"/>
      <pc:docMkLst>
        <pc:docMk/>
      </pc:docMkLst>
      <pc:sldChg chg="modSp">
        <pc:chgData name="Miranda Farby" userId="S::miranda.farby@connahsquayhs.org.uk::da4d8a0c-0614-46ff-9baf-cbc0cae19baf" providerId="AD" clId="Web-{69961076-75C4-1B85-00FB-3E243FAEF4A4}" dt="2024-07-08T09:40:47.550" v="1" actId="20577"/>
        <pc:sldMkLst>
          <pc:docMk/>
          <pc:sldMk cId="2903779191" sldId="292"/>
        </pc:sldMkLst>
        <pc:spChg chg="mod">
          <ac:chgData name="Miranda Farby" userId="S::miranda.farby@connahsquayhs.org.uk::da4d8a0c-0614-46ff-9baf-cbc0cae19baf" providerId="AD" clId="Web-{69961076-75C4-1B85-00FB-3E243FAEF4A4}" dt="2024-07-08T09:40:47.550" v="1" actId="20577"/>
          <ac:spMkLst>
            <pc:docMk/>
            <pc:sldMk cId="2903779191" sldId="292"/>
            <ac:spMk id="4" creationId="{235860F6-C416-1E2E-120E-314D539F4A7E}"/>
          </ac:spMkLst>
        </pc:spChg>
      </pc:sldChg>
    </pc:docChg>
  </pc:docChgLst>
  <pc:docChgLst>
    <pc:chgData name="Carwyn Moller" userId="S::carwyn.moller@connahsquayhs.org.uk::6f00aff6-d581-4e2e-9048-f9f04f469276" providerId="AD" clId="Web-{4ED6361F-77D7-ACEB-B8C1-23352528B142}"/>
    <pc:docChg chg="modSld">
      <pc:chgData name="Carwyn Moller" userId="S::carwyn.moller@connahsquayhs.org.uk::6f00aff6-d581-4e2e-9048-f9f04f469276" providerId="AD" clId="Web-{4ED6361F-77D7-ACEB-B8C1-23352528B142}" dt="2024-07-01T11:16:09.766" v="59" actId="20577"/>
      <pc:docMkLst>
        <pc:docMk/>
      </pc:docMkLst>
      <pc:sldChg chg="addSp modSp">
        <pc:chgData name="Carwyn Moller" userId="S::carwyn.moller@connahsquayhs.org.uk::6f00aff6-d581-4e2e-9048-f9f04f469276" providerId="AD" clId="Web-{4ED6361F-77D7-ACEB-B8C1-23352528B142}" dt="2024-07-01T11:11:33.463" v="24" actId="14100"/>
        <pc:sldMkLst>
          <pc:docMk/>
          <pc:sldMk cId="3785915959" sldId="282"/>
        </pc:sldMkLst>
        <pc:picChg chg="add mod">
          <ac:chgData name="Carwyn Moller" userId="S::carwyn.moller@connahsquayhs.org.uk::6f00aff6-d581-4e2e-9048-f9f04f469276" providerId="AD" clId="Web-{4ED6361F-77D7-ACEB-B8C1-23352528B142}" dt="2024-07-01T11:11:33.463" v="24" actId="14100"/>
          <ac:picMkLst>
            <pc:docMk/>
            <pc:sldMk cId="3785915959" sldId="282"/>
            <ac:picMk id="9" creationId="{6EB250C6-4626-25BA-FDD1-52621B02C26A}"/>
          </ac:picMkLst>
        </pc:picChg>
      </pc:sldChg>
      <pc:sldChg chg="modSp">
        <pc:chgData name="Carwyn Moller" userId="S::carwyn.moller@connahsquayhs.org.uk::6f00aff6-d581-4e2e-9048-f9f04f469276" providerId="AD" clId="Web-{4ED6361F-77D7-ACEB-B8C1-23352528B142}" dt="2024-07-01T11:16:09.766" v="59" actId="20577"/>
        <pc:sldMkLst>
          <pc:docMk/>
          <pc:sldMk cId="2784821086" sldId="288"/>
        </pc:sldMkLst>
        <pc:spChg chg="mod">
          <ac:chgData name="Carwyn Moller" userId="S::carwyn.moller@connahsquayhs.org.uk::6f00aff6-d581-4e2e-9048-f9f04f469276" providerId="AD" clId="Web-{4ED6361F-77D7-ACEB-B8C1-23352528B142}" dt="2024-07-01T11:15:58.406" v="53" actId="20577"/>
          <ac:spMkLst>
            <pc:docMk/>
            <pc:sldMk cId="2784821086" sldId="288"/>
            <ac:spMk id="2" creationId="{00000000-0000-0000-0000-000000000000}"/>
          </ac:spMkLst>
        </pc:spChg>
        <pc:spChg chg="mod">
          <ac:chgData name="Carwyn Moller" userId="S::carwyn.moller@connahsquayhs.org.uk::6f00aff6-d581-4e2e-9048-f9f04f469276" providerId="AD" clId="Web-{4ED6361F-77D7-ACEB-B8C1-23352528B142}" dt="2024-07-01T11:16:09.766" v="59" actId="20577"/>
          <ac:spMkLst>
            <pc:docMk/>
            <pc:sldMk cId="2784821086" sldId="288"/>
            <ac:spMk id="4" creationId="{00000000-0000-0000-0000-000000000000}"/>
          </ac:spMkLst>
        </pc:spChg>
      </pc:sldChg>
      <pc:sldChg chg="modSp">
        <pc:chgData name="Carwyn Moller" userId="S::carwyn.moller@connahsquayhs.org.uk::6f00aff6-d581-4e2e-9048-f9f04f469276" providerId="AD" clId="Web-{4ED6361F-77D7-ACEB-B8C1-23352528B142}" dt="2024-07-01T11:08:30.850" v="7" actId="20577"/>
        <pc:sldMkLst>
          <pc:docMk/>
          <pc:sldMk cId="3686490725" sldId="289"/>
        </pc:sldMkLst>
        <pc:spChg chg="mod">
          <ac:chgData name="Carwyn Moller" userId="S::carwyn.moller@connahsquayhs.org.uk::6f00aff6-d581-4e2e-9048-f9f04f469276" providerId="AD" clId="Web-{4ED6361F-77D7-ACEB-B8C1-23352528B142}" dt="2024-07-01T11:08:25.194" v="4" actId="20577"/>
          <ac:spMkLst>
            <pc:docMk/>
            <pc:sldMk cId="3686490725" sldId="289"/>
            <ac:spMk id="2" creationId="{92C753A5-51E1-7A44-E9A0-95DE87F723AA}"/>
          </ac:spMkLst>
        </pc:spChg>
        <pc:spChg chg="mod">
          <ac:chgData name="Carwyn Moller" userId="S::carwyn.moller@connahsquayhs.org.uk::6f00aff6-d581-4e2e-9048-f9f04f469276" providerId="AD" clId="Web-{4ED6361F-77D7-ACEB-B8C1-23352528B142}" dt="2024-07-01T11:08:30.850" v="7" actId="20577"/>
          <ac:spMkLst>
            <pc:docMk/>
            <pc:sldMk cId="3686490725" sldId="289"/>
            <ac:spMk id="8" creationId="{97EB6683-88F8-01FA-20AA-E88062DEF1CC}"/>
          </ac:spMkLst>
        </pc:spChg>
      </pc:sldChg>
      <pc:sldChg chg="modSp">
        <pc:chgData name="Carwyn Moller" userId="S::carwyn.moller@connahsquayhs.org.uk::6f00aff6-d581-4e2e-9048-f9f04f469276" providerId="AD" clId="Web-{4ED6361F-77D7-ACEB-B8C1-23352528B142}" dt="2024-07-01T11:13:52.763" v="34" actId="20577"/>
        <pc:sldMkLst>
          <pc:docMk/>
          <pc:sldMk cId="216081477" sldId="290"/>
        </pc:sldMkLst>
        <pc:spChg chg="mod">
          <ac:chgData name="Carwyn Moller" userId="S::carwyn.moller@connahsquayhs.org.uk::6f00aff6-d581-4e2e-9048-f9f04f469276" providerId="AD" clId="Web-{4ED6361F-77D7-ACEB-B8C1-23352528B142}" dt="2024-07-01T11:13:18.153" v="28" actId="20577"/>
          <ac:spMkLst>
            <pc:docMk/>
            <pc:sldMk cId="216081477" sldId="290"/>
            <ac:spMk id="2" creationId="{B77F1C2E-7359-4E67-E2F1-060331D23AB7}"/>
          </ac:spMkLst>
        </pc:spChg>
        <pc:spChg chg="mod">
          <ac:chgData name="Carwyn Moller" userId="S::carwyn.moller@connahsquayhs.org.uk::6f00aff6-d581-4e2e-9048-f9f04f469276" providerId="AD" clId="Web-{4ED6361F-77D7-ACEB-B8C1-23352528B142}" dt="2024-07-01T11:13:29.169" v="31" actId="20577"/>
          <ac:spMkLst>
            <pc:docMk/>
            <pc:sldMk cId="216081477" sldId="290"/>
            <ac:spMk id="4" creationId="{DF4B6647-26ED-AE4F-C7C6-F118FCC94D72}"/>
          </ac:spMkLst>
        </pc:spChg>
        <pc:spChg chg="mod">
          <ac:chgData name="Carwyn Moller" userId="S::carwyn.moller@connahsquayhs.org.uk::6f00aff6-d581-4e2e-9048-f9f04f469276" providerId="AD" clId="Web-{4ED6361F-77D7-ACEB-B8C1-23352528B142}" dt="2024-07-01T11:13:52.763" v="34" actId="20577"/>
          <ac:spMkLst>
            <pc:docMk/>
            <pc:sldMk cId="216081477" sldId="290"/>
            <ac:spMk id="8" creationId="{D9F63377-DD1C-4BBD-5D28-6BF14622536D}"/>
          </ac:spMkLst>
        </pc:spChg>
      </pc:sldChg>
      <pc:sldChg chg="modSp">
        <pc:chgData name="Carwyn Moller" userId="S::carwyn.moller@connahsquayhs.org.uk::6f00aff6-d581-4e2e-9048-f9f04f469276" providerId="AD" clId="Web-{4ED6361F-77D7-ACEB-B8C1-23352528B142}" dt="2024-07-01T11:10:28.821" v="20" actId="20577"/>
        <pc:sldMkLst>
          <pc:docMk/>
          <pc:sldMk cId="3495639933" sldId="291"/>
        </pc:sldMkLst>
        <pc:spChg chg="mod">
          <ac:chgData name="Carwyn Moller" userId="S::carwyn.moller@connahsquayhs.org.uk::6f00aff6-d581-4e2e-9048-f9f04f469276" providerId="AD" clId="Web-{4ED6361F-77D7-ACEB-B8C1-23352528B142}" dt="2024-07-01T11:09:21.242" v="9" actId="20577"/>
          <ac:spMkLst>
            <pc:docMk/>
            <pc:sldMk cId="3495639933" sldId="291"/>
            <ac:spMk id="2" creationId="{C65EE8F8-148F-B99E-40FA-43CE497387F7}"/>
          </ac:spMkLst>
        </pc:spChg>
        <pc:spChg chg="mod">
          <ac:chgData name="Carwyn Moller" userId="S::carwyn.moller@connahsquayhs.org.uk::6f00aff6-d581-4e2e-9048-f9f04f469276" providerId="AD" clId="Web-{4ED6361F-77D7-ACEB-B8C1-23352528B142}" dt="2024-07-01T11:09:24.867" v="10" actId="20577"/>
          <ac:spMkLst>
            <pc:docMk/>
            <pc:sldMk cId="3495639933" sldId="291"/>
            <ac:spMk id="4" creationId="{74C831F6-864D-BABA-AF92-E2DAAB3A976C}"/>
          </ac:spMkLst>
        </pc:spChg>
        <pc:spChg chg="mod">
          <ac:chgData name="Carwyn Moller" userId="S::carwyn.moller@connahsquayhs.org.uk::6f00aff6-d581-4e2e-9048-f9f04f469276" providerId="AD" clId="Web-{4ED6361F-77D7-ACEB-B8C1-23352528B142}" dt="2024-07-01T11:09:49.633" v="12" actId="20577"/>
          <ac:spMkLst>
            <pc:docMk/>
            <pc:sldMk cId="3495639933" sldId="291"/>
            <ac:spMk id="6" creationId="{BBFAC2B0-088A-A742-E984-08816EB2A534}"/>
          </ac:spMkLst>
        </pc:spChg>
        <pc:spChg chg="mod">
          <ac:chgData name="Carwyn Moller" userId="S::carwyn.moller@connahsquayhs.org.uk::6f00aff6-d581-4e2e-9048-f9f04f469276" providerId="AD" clId="Web-{4ED6361F-77D7-ACEB-B8C1-23352528B142}" dt="2024-07-01T11:09:54.633" v="14" actId="20577"/>
          <ac:spMkLst>
            <pc:docMk/>
            <pc:sldMk cId="3495639933" sldId="291"/>
            <ac:spMk id="9" creationId="{FAC0EE1F-6170-8836-2429-E17EDAC6A750}"/>
          </ac:spMkLst>
        </pc:spChg>
        <pc:spChg chg="mod">
          <ac:chgData name="Carwyn Moller" userId="S::carwyn.moller@connahsquayhs.org.uk::6f00aff6-d581-4e2e-9048-f9f04f469276" providerId="AD" clId="Web-{4ED6361F-77D7-ACEB-B8C1-23352528B142}" dt="2024-07-01T11:10:15.477" v="16" actId="20577"/>
          <ac:spMkLst>
            <pc:docMk/>
            <pc:sldMk cId="3495639933" sldId="291"/>
            <ac:spMk id="11" creationId="{BE434E36-C7AA-5216-328F-AB4594226D84}"/>
          </ac:spMkLst>
        </pc:spChg>
        <pc:spChg chg="mod">
          <ac:chgData name="Carwyn Moller" userId="S::carwyn.moller@connahsquayhs.org.uk::6f00aff6-d581-4e2e-9048-f9f04f469276" providerId="AD" clId="Web-{4ED6361F-77D7-ACEB-B8C1-23352528B142}" dt="2024-07-01T11:10:28.821" v="20" actId="20577"/>
          <ac:spMkLst>
            <pc:docMk/>
            <pc:sldMk cId="3495639933" sldId="291"/>
            <ac:spMk id="13" creationId="{12040E28-C6F5-B532-A029-B5A6A5E6B1EC}"/>
          </ac:spMkLst>
        </pc:spChg>
      </pc:sldChg>
      <pc:sldChg chg="modSp">
        <pc:chgData name="Carwyn Moller" userId="S::carwyn.moller@connahsquayhs.org.uk::6f00aff6-d581-4e2e-9048-f9f04f469276" providerId="AD" clId="Web-{4ED6361F-77D7-ACEB-B8C1-23352528B142}" dt="2024-07-01T11:15:45.609" v="51" actId="20577"/>
        <pc:sldMkLst>
          <pc:docMk/>
          <pc:sldMk cId="2903779191" sldId="292"/>
        </pc:sldMkLst>
        <pc:spChg chg="mod">
          <ac:chgData name="Carwyn Moller" userId="S::carwyn.moller@connahsquayhs.org.uk::6f00aff6-d581-4e2e-9048-f9f04f469276" providerId="AD" clId="Web-{4ED6361F-77D7-ACEB-B8C1-23352528B142}" dt="2024-07-01T11:15:18.984" v="47" actId="14100"/>
          <ac:spMkLst>
            <pc:docMk/>
            <pc:sldMk cId="2903779191" sldId="292"/>
            <ac:spMk id="2" creationId="{7E6C883F-1227-F311-38A5-B4E17D09B7AB}"/>
          </ac:spMkLst>
        </pc:spChg>
        <pc:spChg chg="mod">
          <ac:chgData name="Carwyn Moller" userId="S::carwyn.moller@connahsquayhs.org.uk::6f00aff6-d581-4e2e-9048-f9f04f469276" providerId="AD" clId="Web-{4ED6361F-77D7-ACEB-B8C1-23352528B142}" dt="2024-07-01T11:15:16.734" v="46" actId="1076"/>
          <ac:spMkLst>
            <pc:docMk/>
            <pc:sldMk cId="2903779191" sldId="292"/>
            <ac:spMk id="3" creationId="{CC3244B6-E92F-B404-9AC4-5DA0BA144407}"/>
          </ac:spMkLst>
        </pc:spChg>
        <pc:spChg chg="mod">
          <ac:chgData name="Carwyn Moller" userId="S::carwyn.moller@connahsquayhs.org.uk::6f00aff6-d581-4e2e-9048-f9f04f469276" providerId="AD" clId="Web-{4ED6361F-77D7-ACEB-B8C1-23352528B142}" dt="2024-07-01T11:15:01.686" v="43" actId="20577"/>
          <ac:spMkLst>
            <pc:docMk/>
            <pc:sldMk cId="2903779191" sldId="292"/>
            <ac:spMk id="4" creationId="{235860F6-C416-1E2E-120E-314D539F4A7E}"/>
          </ac:spMkLst>
        </pc:spChg>
        <pc:spChg chg="mod">
          <ac:chgData name="Carwyn Moller" userId="S::carwyn.moller@connahsquayhs.org.uk::6f00aff6-d581-4e2e-9048-f9f04f469276" providerId="AD" clId="Web-{4ED6361F-77D7-ACEB-B8C1-23352528B142}" dt="2024-07-01T11:15:13.296" v="45" actId="1076"/>
          <ac:spMkLst>
            <pc:docMk/>
            <pc:sldMk cId="2903779191" sldId="292"/>
            <ac:spMk id="6" creationId="{560AD94C-42F5-B494-900B-09F8A0410E89}"/>
          </ac:spMkLst>
        </pc:spChg>
        <pc:spChg chg="mod">
          <ac:chgData name="Carwyn Moller" userId="S::carwyn.moller@connahsquayhs.org.uk::6f00aff6-d581-4e2e-9048-f9f04f469276" providerId="AD" clId="Web-{4ED6361F-77D7-ACEB-B8C1-23352528B142}" dt="2024-07-01T11:15:45.609" v="51" actId="20577"/>
          <ac:spMkLst>
            <pc:docMk/>
            <pc:sldMk cId="2903779191" sldId="292"/>
            <ac:spMk id="9" creationId="{E5C5155A-67AA-9F8F-5734-B567AC294D97}"/>
          </ac:spMkLst>
        </pc:spChg>
        <pc:spChg chg="mod">
          <ac:chgData name="Carwyn Moller" userId="S::carwyn.moller@connahsquayhs.org.uk::6f00aff6-d581-4e2e-9048-f9f04f469276" providerId="AD" clId="Web-{4ED6361F-77D7-ACEB-B8C1-23352528B142}" dt="2024-07-01T11:14:29.342" v="37" actId="20577"/>
          <ac:spMkLst>
            <pc:docMk/>
            <pc:sldMk cId="2903779191" sldId="292"/>
            <ac:spMk id="10" creationId="{59B49D29-3501-5F1D-BF03-49B083B72B1A}"/>
          </ac:spMkLst>
        </pc:spChg>
      </pc:sldChg>
    </pc:docChg>
  </pc:docChgLst>
  <pc:docChgLst>
    <pc:chgData name="Miranda Farby" userId="S::miranda.farby@connahsquayhs.org.uk::da4d8a0c-0614-46ff-9baf-cbc0cae19baf" providerId="AD" clId="Web-{E4213580-A2E4-3EC4-A5CD-C5C15ABE1FE1}"/>
    <pc:docChg chg="modSld">
      <pc:chgData name="Miranda Farby" userId="S::miranda.farby@connahsquayhs.org.uk::da4d8a0c-0614-46ff-9baf-cbc0cae19baf" providerId="AD" clId="Web-{E4213580-A2E4-3EC4-A5CD-C5C15ABE1FE1}" dt="2024-07-04T22:55:59.816" v="3" actId="20577"/>
      <pc:docMkLst>
        <pc:docMk/>
      </pc:docMkLst>
      <pc:sldChg chg="addSp modSp">
        <pc:chgData name="Miranda Farby" userId="S::miranda.farby@connahsquayhs.org.uk::da4d8a0c-0614-46ff-9baf-cbc0cae19baf" providerId="AD" clId="Web-{E4213580-A2E4-3EC4-A5CD-C5C15ABE1FE1}" dt="2024-07-04T22:55:59.816" v="3" actId="20577"/>
        <pc:sldMkLst>
          <pc:docMk/>
          <pc:sldMk cId="3686490725" sldId="289"/>
        </pc:sldMkLst>
        <pc:spChg chg="mod">
          <ac:chgData name="Miranda Farby" userId="S::miranda.farby@connahsquayhs.org.uk::da4d8a0c-0614-46ff-9baf-cbc0cae19baf" providerId="AD" clId="Web-{E4213580-A2E4-3EC4-A5CD-C5C15ABE1FE1}" dt="2024-07-04T22:55:59.816" v="3" actId="20577"/>
          <ac:spMkLst>
            <pc:docMk/>
            <pc:sldMk cId="3686490725" sldId="289"/>
            <ac:spMk id="5" creationId="{B21294D3-126A-E4A2-9988-FAF78C7B7328}"/>
          </ac:spMkLst>
        </pc:spChg>
        <pc:spChg chg="add mod">
          <ac:chgData name="Miranda Farby" userId="S::miranda.farby@connahsquayhs.org.uk::da4d8a0c-0614-46ff-9baf-cbc0cae19baf" providerId="AD" clId="Web-{E4213580-A2E4-3EC4-A5CD-C5C15ABE1FE1}" dt="2024-07-04T22:52:07.663" v="1" actId="1076"/>
          <ac:spMkLst>
            <pc:docMk/>
            <pc:sldMk cId="3686490725" sldId="289"/>
            <ac:spMk id="11" creationId="{92C753A5-51E1-7A44-E9A0-95DE87F723A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latin typeface="MASSILIA VF"/>
              </a:rPr>
              <a:t>7</a:t>
            </a:r>
            <a:endParaRPr lang="en-GB"/>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Where in the World?</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a:bodyPr>
          <a:lstStyle/>
          <a:p>
            <a:r>
              <a:rPr lang="en-US" b="1" u="sng">
                <a:latin typeface="MASSILIA VF"/>
                <a:cs typeface="Arial"/>
                <a:hlinkClick r:id="rId2"/>
              </a:rPr>
              <a:t>What matters statement 1: Enquiry, exploration and investigation inspire curiosity about the world, its past, present and future.</a:t>
            </a:r>
            <a:r>
              <a:rPr lang="en-US" b="1">
                <a:latin typeface="MASSILIA VF"/>
                <a:cs typeface="Arial"/>
              </a:rPr>
              <a:t>​</a:t>
            </a:r>
            <a:endParaRPr lang="en-US"/>
          </a:p>
          <a:p>
            <a:r>
              <a:rPr lang="en-US">
                <a:latin typeface="MASSILIA VF"/>
                <a:cs typeface="Arial"/>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latin typeface="MASSILIA VF"/>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GB" sz="1400">
                <a:solidFill>
                  <a:srgbClr val="000000"/>
                </a:solidFill>
                <a:latin typeface="Calibri Light"/>
                <a:cs typeface="Calibri Light"/>
              </a:rPr>
              <a:t>Our natural world is diverse and dynamic, influenced by processes and human actions.</a:t>
            </a:r>
            <a:endParaRPr lang="en-US"/>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pPr fontAlgn="base"/>
            <a:r>
              <a:rPr lang="en-US">
                <a:latin typeface="MASSILIA VF"/>
              </a:rPr>
              <a:t>.</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fontScale="77500" lnSpcReduction="20000"/>
          </a:bodyPr>
          <a:lstStyle/>
          <a:p>
            <a:endParaRPr lang="en-US" sz="900"/>
          </a:p>
          <a:p>
            <a:r>
              <a:rPr lang="en-US" sz="1600" b="1">
                <a:solidFill>
                  <a:srgbClr val="000000"/>
                </a:solidFill>
                <a:latin typeface="Arial"/>
                <a:cs typeface="Arial"/>
                <a:hlinkClick r:id="rId2"/>
              </a:rPr>
              <a:t>What matters statement 4: Human societies are complex and diverse, and shaped by human actions and beliefs.</a:t>
            </a:r>
            <a:endParaRPr lang="en-US" sz="1600">
              <a:solidFill>
                <a:srgbClr val="000000"/>
              </a:solidFill>
              <a:latin typeface="Arial"/>
              <a:cs typeface="Arial"/>
            </a:endParaRPr>
          </a:p>
          <a:p>
            <a:r>
              <a:rPr lang="en-US" sz="1600">
                <a:solidFill>
                  <a:srgbClr val="1F1F1F"/>
                </a:solidFill>
                <a:latin typeface="Arial"/>
                <a:cs typeface="Arial"/>
              </a:rPr>
              <a:t>An appreciation of identity, heritage and </a:t>
            </a:r>
            <a:r>
              <a:rPr lang="en-US" sz="1600" err="1">
                <a:solidFill>
                  <a:srgbClr val="1F1F1F"/>
                </a:solidFill>
                <a:latin typeface="Arial"/>
                <a:cs typeface="Arial"/>
              </a:rPr>
              <a:t>cynefin</a:t>
            </a:r>
            <a:r>
              <a:rPr lang="en-US" sz="1600">
                <a:solidFill>
                  <a:srgbClr val="1F1F1F"/>
                </a:solidFill>
                <a:latin typeface="Arial"/>
                <a:cs typeface="Arial"/>
              </a:rPr>
              <a:t>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a:t>
            </a:r>
            <a:r>
              <a:rPr lang="en-US" sz="1600" err="1">
                <a:solidFill>
                  <a:srgbClr val="1F1F1F"/>
                </a:solidFill>
                <a:latin typeface="Arial"/>
                <a:cs typeface="Arial"/>
              </a:rPr>
              <a:t>realise</a:t>
            </a:r>
            <a:r>
              <a:rPr lang="en-US" sz="1600">
                <a:solidFill>
                  <a:srgbClr val="1F1F1F"/>
                </a:solidFill>
                <a:latin typeface="Arial"/>
                <a:cs typeface="Arial"/>
              </a:rPr>
              <a:t> that the choices we all make, individually and collectively, can have major impacts on society.</a:t>
            </a:r>
            <a:endParaRPr lang="en-US"/>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
        <p:nvSpPr>
          <p:cNvPr id="11" name="Text Placeholder 1">
            <a:extLst>
              <a:ext uri="{FF2B5EF4-FFF2-40B4-BE49-F238E27FC236}">
                <a16:creationId xmlns:a16="http://schemas.microsoft.com/office/drawing/2014/main" id="{92C753A5-51E1-7A44-E9A0-95DE87F723AA}"/>
              </a:ext>
            </a:extLst>
          </p:cNvPr>
          <p:cNvSpPr>
            <a:spLocks noGrp="1"/>
          </p:cNvSpPr>
          <p:nvPr/>
        </p:nvSpPr>
        <p:spPr>
          <a:xfrm>
            <a:off x="5429253" y="1519775"/>
            <a:ext cx="4939085" cy="2513055"/>
          </a:xfrm>
          <a:prstGeom prst="rect">
            <a:avLst/>
          </a:prstGeom>
          <a:solidFill>
            <a:schemeClr val="bg1"/>
          </a:solidFill>
          <a:ln w="0">
            <a:noFill/>
          </a:ln>
        </p:spPr>
        <p:txBody>
          <a:bodyPr lIns="180000" tIns="180000" rIns="180000" bIns="180000" anchor="t">
            <a:normAutofit fontScale="85000" lnSpcReduction="20000"/>
          </a:bodyPr>
          <a:lstStyle>
            <a:lvl1pPr marL="0" indent="0" algn="l" defTabSz="1007943" rtl="0" eaLnBrk="1" latinLnBrk="0" hangingPunct="1">
              <a:lnSpc>
                <a:spcPct val="90000"/>
              </a:lnSpc>
              <a:spcBef>
                <a:spcPts val="1102"/>
              </a:spcBef>
              <a:buFont typeface="Arial" panose="020B0604020202020204" pitchFamily="34" charset="0"/>
              <a:buNone/>
              <a:defRPr sz="1400" kern="1200">
                <a:solidFill>
                  <a:srgbClr val="006758"/>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a:solidFill>
                  <a:srgbClr val="1F1F1F"/>
                </a:solidFill>
                <a:latin typeface="Arial"/>
                <a:cs typeface="Arial"/>
              </a:rPr>
              <a:t>Experiencing the wonder of the natural world can contribute to learners’ spiritual development and well-being, and can help to cultivate in them a sense of place and sense of belonging, as embodied in the Welsh word </a:t>
            </a:r>
            <a:r>
              <a:rPr lang="en-US" err="1">
                <a:solidFill>
                  <a:schemeClr val="tx1"/>
                </a:solidFill>
                <a:latin typeface="Arial"/>
                <a:cs typeface="Arial"/>
              </a:rPr>
              <a:t>cynefin</a:t>
            </a:r>
            <a:r>
              <a:rPr lang="en-US">
                <a:solidFill>
                  <a:schemeClr val="tx1"/>
                </a:solidFill>
                <a:latin typeface="Arial"/>
                <a:cs typeface="Arial"/>
              </a:rPr>
              <a:t>.</a:t>
            </a:r>
            <a:endParaRPr lang="en-US">
              <a:solidFill>
                <a:schemeClr val="tx1"/>
              </a:solidFill>
            </a:endParaRPr>
          </a:p>
          <a:p>
            <a:r>
              <a:rPr lang="en-US">
                <a:solidFill>
                  <a:srgbClr val="1F1F1F"/>
                </a:solidFill>
                <a:latin typeface="Arial"/>
                <a:cs typeface="Arial"/>
              </a:rPr>
              <a:t>Nurturing curiosity can help learners understand and appreciate how and why places, landscapes and environments in their locality and elsewhere in Wales, as well as in the wider world, are changing. This in turn will enable learners to identify what makes places and spaces distinct, and to develop an awareness of the interconnections between humans and their environment in both contemporary and historical contexts, including in respect of the climate and nature emergency. Consequently, learners will be in a better position to make connections between the past and present, and to consider possible futures.</a:t>
            </a:r>
            <a:endParaRPr lang="en-US"/>
          </a:p>
          <a:p>
            <a:endParaRPr lang="en-US" b="1"/>
          </a:p>
        </p:txBody>
      </p:sp>
    </p:spTree>
    <p:extLst>
      <p:ext uri="{BB962C8B-B14F-4D97-AF65-F5344CB8AC3E}">
        <p14:creationId xmlns:p14="http://schemas.microsoft.com/office/powerpoint/2010/main" val="368649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20000"/>
          </a:bodyPr>
          <a:lstStyle/>
          <a:p>
            <a:pPr>
              <a:lnSpc>
                <a:spcPct val="100000"/>
              </a:lnSpc>
              <a:spcBef>
                <a:spcPts val="0"/>
              </a:spcBef>
            </a:pPr>
            <a:r>
              <a:rPr lang="en-US" b="1">
                <a:solidFill>
                  <a:srgbClr val="000000"/>
                </a:solidFill>
                <a:latin typeface="Calibri"/>
                <a:ea typeface="Calibri"/>
                <a:cs typeface="Calibri"/>
              </a:rPr>
              <a:t>Ambitious, capable learners who: </a:t>
            </a:r>
            <a:r>
              <a:rPr lang="en-US">
                <a:solidFill>
                  <a:srgbClr val="000000"/>
                </a:solidFill>
                <a:latin typeface="Calibri"/>
                <a:ea typeface="Calibri"/>
                <a:cs typeface="Calibri"/>
              </a:rPr>
              <a:t>set themselves high standards and seek and enjoy challenge and  are building up a body of knowledge with skills to connect and apply that knowledge in different contexts  </a:t>
            </a:r>
          </a:p>
          <a:p>
            <a:pPr>
              <a:lnSpc>
                <a:spcPct val="100000"/>
              </a:lnSpc>
              <a:spcBef>
                <a:spcPts val="0"/>
              </a:spcBef>
            </a:pPr>
            <a:r>
              <a:rPr lang="en-US">
                <a:solidFill>
                  <a:srgbClr val="000000"/>
                </a:solidFill>
                <a:latin typeface="Calibri"/>
                <a:ea typeface="Calibri"/>
                <a:cs typeface="Calibri"/>
              </a:rPr>
              <a:t>  </a:t>
            </a:r>
          </a:p>
          <a:p>
            <a:pPr>
              <a:lnSpc>
                <a:spcPct val="100000"/>
              </a:lnSpc>
              <a:spcBef>
                <a:spcPts val="0"/>
              </a:spcBef>
            </a:pPr>
            <a:r>
              <a:rPr lang="en-US" b="1">
                <a:solidFill>
                  <a:srgbClr val="000000"/>
                </a:solidFill>
                <a:latin typeface="Calibri"/>
                <a:ea typeface="Calibri"/>
                <a:cs typeface="Calibri"/>
              </a:rPr>
              <a:t>Ethical, informed citizens who</a:t>
            </a:r>
            <a:r>
              <a:rPr lang="en-US">
                <a:solidFill>
                  <a:srgbClr val="000000"/>
                </a:solidFill>
                <a:latin typeface="Calibri"/>
                <a:ea typeface="Calibri"/>
                <a:cs typeface="Calibri"/>
              </a:rPr>
              <a:t>: </a:t>
            </a:r>
          </a:p>
          <a:p>
            <a:pPr>
              <a:lnSpc>
                <a:spcPct val="100000"/>
              </a:lnSpc>
              <a:spcBef>
                <a:spcPts val="0"/>
              </a:spcBef>
            </a:pPr>
            <a:r>
              <a:rPr lang="en-US">
                <a:solidFill>
                  <a:srgbClr val="000000"/>
                </a:solidFill>
                <a:latin typeface="Calibri"/>
                <a:ea typeface="Calibri"/>
                <a:cs typeface="Calibri"/>
              </a:rPr>
              <a:t>find, evaluate and use evidence in forming views and engage with contemporary issues based upon their knowledge and values and are knowledgeable about their culture, community, society and the world, now and in the past.</a:t>
            </a:r>
          </a:p>
          <a:p>
            <a:pPr>
              <a:lnSpc>
                <a:spcPct val="100000"/>
              </a:lnSpc>
              <a:spcBef>
                <a:spcPts val="0"/>
              </a:spcBef>
            </a:pPr>
            <a:endParaRPr lang="en-US">
              <a:solidFill>
                <a:srgbClr val="000000"/>
              </a:solidFill>
              <a:latin typeface="Calibri"/>
              <a:ea typeface="Calibri"/>
              <a:cs typeface="Calibri"/>
            </a:endParaRPr>
          </a:p>
          <a:p>
            <a:pPr>
              <a:lnSpc>
                <a:spcPct val="100000"/>
              </a:lnSpc>
              <a:spcBef>
                <a:spcPts val="0"/>
              </a:spcBef>
            </a:pPr>
            <a:r>
              <a:rPr lang="en-US" b="1">
                <a:solidFill>
                  <a:srgbClr val="000000"/>
                </a:solidFill>
                <a:latin typeface="Calibri Light"/>
                <a:ea typeface="Calibri Light"/>
                <a:cs typeface="Calibri Light"/>
              </a:rPr>
              <a:t>Healthy, confident individuals</a:t>
            </a:r>
            <a:r>
              <a:rPr lang="en-US">
                <a:solidFill>
                  <a:srgbClr val="000000"/>
                </a:solidFill>
                <a:latin typeface="Calibri Light"/>
                <a:ea typeface="Calibri Light"/>
                <a:cs typeface="Calibri Light"/>
              </a:rPr>
              <a:t> </a:t>
            </a:r>
            <a:r>
              <a:rPr lang="en-US" b="1">
                <a:solidFill>
                  <a:srgbClr val="000000"/>
                </a:solidFill>
                <a:latin typeface="Calibri Light"/>
                <a:ea typeface="Calibri Light"/>
                <a:cs typeface="Calibri Light"/>
              </a:rPr>
              <a:t>who:</a:t>
            </a:r>
            <a:r>
              <a:rPr lang="en-US">
                <a:solidFill>
                  <a:srgbClr val="000000"/>
                </a:solidFill>
                <a:latin typeface="Calibri Light"/>
                <a:ea typeface="Calibri Light"/>
                <a:cs typeface="Calibri Light"/>
              </a:rPr>
              <a:t> </a:t>
            </a:r>
          </a:p>
          <a:p>
            <a:pPr>
              <a:lnSpc>
                <a:spcPct val="100000"/>
              </a:lnSpc>
              <a:spcBef>
                <a:spcPts val="0"/>
              </a:spcBef>
            </a:pPr>
            <a:r>
              <a:rPr lang="en-US">
                <a:solidFill>
                  <a:srgbClr val="000000"/>
                </a:solidFill>
                <a:latin typeface="Calibri Light"/>
                <a:ea typeface="Calibri Light"/>
                <a:cs typeface="Calibri Light"/>
              </a:rPr>
              <a:t>are building their mental and emotional well-being by developing confidence, resilience empathy, and are ready to lead fulfilling lives as valued members of society. </a:t>
            </a:r>
            <a:r>
              <a:rPr lang="en-US" sz="1800">
                <a:solidFill>
                  <a:srgbClr val="000000"/>
                </a:solidFill>
                <a:latin typeface="Calibri Light"/>
                <a:ea typeface="Calibri Light"/>
                <a:cs typeface="Calibri Light"/>
              </a:rPr>
              <a:t> </a:t>
            </a:r>
            <a:endParaRPr lang="en-GB"/>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lnSpcReduction="10000"/>
          </a:bodyPr>
          <a:lstStyle/>
          <a:p>
            <a:pPr>
              <a:lnSpc>
                <a:spcPct val="107000"/>
              </a:lnSpc>
              <a:spcBef>
                <a:spcPts val="0"/>
              </a:spcBef>
              <a:spcAft>
                <a:spcPts val="800"/>
              </a:spcAft>
            </a:pPr>
            <a:r>
              <a:rPr lang="en-GB" sz="1200" b="1">
                <a:solidFill>
                  <a:srgbClr val="000000"/>
                </a:solidFill>
                <a:latin typeface="Calibri"/>
                <a:ea typeface="Calibri"/>
                <a:cs typeface="Calibri"/>
              </a:rPr>
              <a:t>Listening:</a:t>
            </a:r>
            <a:r>
              <a:rPr lang="en-GB" sz="1200">
                <a:solidFill>
                  <a:srgbClr val="000000"/>
                </a:solidFill>
                <a:latin typeface="Calibri"/>
                <a:ea typeface="Calibri"/>
                <a:cs typeface="Calibri"/>
              </a:rPr>
              <a:t> I can listen to gain different people's views and ideas on various subjects, using them to arrive at my own conclusions.  </a:t>
            </a:r>
          </a:p>
          <a:p>
            <a:pPr>
              <a:lnSpc>
                <a:spcPct val="107000"/>
              </a:lnSpc>
              <a:spcBef>
                <a:spcPts val="0"/>
              </a:spcBef>
              <a:spcAft>
                <a:spcPts val="800"/>
              </a:spcAft>
            </a:pPr>
            <a:r>
              <a:rPr lang="en-GB" sz="1200" b="1">
                <a:solidFill>
                  <a:srgbClr val="000000"/>
                </a:solidFill>
                <a:latin typeface="Calibri"/>
                <a:ea typeface="Calibri"/>
                <a:cs typeface="Calibri"/>
              </a:rPr>
              <a:t>Reading:</a:t>
            </a:r>
            <a:r>
              <a:rPr lang="en-GB" sz="1200">
                <a:solidFill>
                  <a:srgbClr val="000000"/>
                </a:solidFill>
                <a:latin typeface="Calibri"/>
                <a:ea typeface="Calibri"/>
                <a:cs typeface="Calibri"/>
              </a:rPr>
              <a:t>  I can distinguish between facts/evidence to make decisions location information, using different sources. </a:t>
            </a:r>
            <a:endParaRPr lang="en-US" sz="1200">
              <a:solidFill>
                <a:srgbClr val="000000"/>
              </a:solidFill>
              <a:latin typeface="Calibri"/>
              <a:ea typeface="Calibri"/>
              <a:cs typeface="Calibri"/>
            </a:endParaRPr>
          </a:p>
          <a:p>
            <a:pPr>
              <a:lnSpc>
                <a:spcPct val="107000"/>
              </a:lnSpc>
              <a:spcBef>
                <a:spcPts val="0"/>
              </a:spcBef>
              <a:spcAft>
                <a:spcPts val="800"/>
              </a:spcAft>
            </a:pPr>
            <a:r>
              <a:rPr lang="en-GB" sz="1200">
                <a:solidFill>
                  <a:srgbClr val="000000"/>
                </a:solidFill>
                <a:latin typeface="Calibri"/>
                <a:ea typeface="Calibri"/>
                <a:cs typeface="Calibri"/>
              </a:rPr>
              <a:t>I can analyse information. </a:t>
            </a:r>
          </a:p>
          <a:p>
            <a:pPr>
              <a:lnSpc>
                <a:spcPct val="107000"/>
              </a:lnSpc>
              <a:spcBef>
                <a:spcPts val="0"/>
              </a:spcBef>
              <a:spcAft>
                <a:spcPts val="800"/>
              </a:spcAft>
            </a:pPr>
            <a:r>
              <a:rPr lang="en-GB" sz="1200" b="1">
                <a:solidFill>
                  <a:srgbClr val="000000"/>
                </a:solidFill>
                <a:latin typeface="Calibri"/>
                <a:ea typeface="Calibri"/>
                <a:cs typeface="Calibri"/>
              </a:rPr>
              <a:t>Speaking</a:t>
            </a:r>
            <a:r>
              <a:rPr lang="en-GB" sz="1200">
                <a:solidFill>
                  <a:srgbClr val="000000"/>
                </a:solidFill>
                <a:latin typeface="Calibri"/>
                <a:ea typeface="Calibri"/>
                <a:cs typeface="Calibri"/>
              </a:rPr>
              <a:t>: I can listen to team members and their opinions when creating collaborative work. </a:t>
            </a:r>
            <a:endParaRPr lang="en-US" sz="1200">
              <a:solidFill>
                <a:srgbClr val="000000"/>
              </a:solidFill>
              <a:latin typeface="Calibri"/>
              <a:ea typeface="Calibri"/>
              <a:cs typeface="Calibri"/>
            </a:endParaRPr>
          </a:p>
          <a:p>
            <a:pPr>
              <a:lnSpc>
                <a:spcPct val="107000"/>
              </a:lnSpc>
              <a:spcBef>
                <a:spcPts val="0"/>
              </a:spcBef>
              <a:spcAft>
                <a:spcPts val="800"/>
              </a:spcAft>
            </a:pPr>
            <a:r>
              <a:rPr lang="en-GB" sz="1200" b="1">
                <a:solidFill>
                  <a:srgbClr val="000000"/>
                </a:solidFill>
                <a:latin typeface="Calibri"/>
                <a:ea typeface="Calibri"/>
                <a:cs typeface="Calibri"/>
              </a:rPr>
              <a:t>Writing</a:t>
            </a:r>
            <a:r>
              <a:rPr lang="en-GB" sz="1200">
                <a:solidFill>
                  <a:srgbClr val="000000"/>
                </a:solidFill>
                <a:latin typeface="Calibri"/>
                <a:ea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62500" lnSpcReduction="20000"/>
          </a:bodyPr>
          <a:lstStyle/>
          <a:p>
            <a:pPr fontAlgn="base"/>
            <a:r>
              <a:rPr lang="en-GB" sz="900"/>
              <a:t>. </a:t>
            </a:r>
            <a:r>
              <a:rPr lang="en-US" b="1"/>
              <a:t>Personal effectiveness</a:t>
            </a:r>
            <a:r>
              <a:rPr lang="en-US"/>
              <a:t>​</a:t>
            </a:r>
          </a:p>
          <a:p>
            <a:pPr fontAlgn="base"/>
            <a:r>
              <a:rPr lang="en-US"/>
              <a:t>Encouraging teamwork and being a reliable contributor by </a:t>
            </a:r>
            <a:r>
              <a:rPr lang="en-US" err="1"/>
              <a:t>organising</a:t>
            </a:r>
            <a:r>
              <a:rPr lang="en-US"/>
              <a:t> and carrying out enquiries.​</a:t>
            </a:r>
          </a:p>
          <a:p>
            <a:pPr fontAlgn="base"/>
            <a:r>
              <a:rPr lang="en-US"/>
              <a:t>Evaluating, justifying and expressing considered responses in a variety of ways​</a:t>
            </a:r>
          </a:p>
          <a:p>
            <a:pPr fontAlgn="base"/>
            <a:r>
              <a:rPr lang="en-US" b="1"/>
              <a:t>Creativity and innovation</a:t>
            </a:r>
            <a:r>
              <a:rPr lang="en-US"/>
              <a:t>​</a:t>
            </a:r>
          </a:p>
          <a:p>
            <a:pPr fontAlgn="base"/>
            <a:r>
              <a:rPr lang="en-US"/>
              <a:t>Encouraging the presentation of information and findings in creative and innovative ways, and imagining possible futures based on the evidence.​</a:t>
            </a:r>
          </a:p>
          <a:p>
            <a:pPr fontAlgn="base"/>
            <a:r>
              <a:rPr lang="en-US" b="1"/>
              <a:t>Planning and </a:t>
            </a:r>
            <a:r>
              <a:rPr lang="en-US" b="1" err="1"/>
              <a:t>organising</a:t>
            </a:r>
            <a:r>
              <a:rPr lang="en-US"/>
              <a:t>​</a:t>
            </a:r>
          </a:p>
          <a:p>
            <a:pPr fontAlgn="base"/>
            <a:r>
              <a:rPr lang="en-US"/>
              <a:t>Encouraging the planning and </a:t>
            </a:r>
            <a:r>
              <a:rPr lang="en-US" err="1"/>
              <a:t>organising</a:t>
            </a:r>
            <a:r>
              <a:rPr lang="en-US"/>
              <a:t> of investigations, setting aims, objectives and success criteria, gathering and </a:t>
            </a:r>
            <a:r>
              <a:rPr lang="en-US" err="1"/>
              <a:t>utilising</a:t>
            </a:r>
            <a:r>
              <a:rPr lang="en-US"/>
              <a:t> a range of evidence, and reflecting on methods.​</a:t>
            </a:r>
          </a:p>
          <a:p>
            <a:pPr fontAlgn="base"/>
            <a:r>
              <a:rPr lang="en-US" b="1"/>
              <a:t>Critical thinking and problem-solving</a:t>
            </a:r>
            <a:r>
              <a:rPr lang="en-US"/>
              <a:t>​</a:t>
            </a:r>
          </a:p>
          <a:p>
            <a:pPr fontAlgn="base"/>
            <a:r>
              <a:rPr lang="en-US"/>
              <a:t>Developing the ability to think analytically and understand the past and present as well as to imagine possible futures.</a:t>
            </a:r>
          </a:p>
          <a:p>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a:solidFill>
                  <a:srgbClr val="000000"/>
                </a:solidFill>
                <a:latin typeface="Calibri"/>
                <a:ea typeface="Calibri"/>
                <a:cs typeface="Calibri"/>
              </a:rPr>
              <a:t>Promote critical thinking: learners will work collaboratively to use various sources of information to develop understanding on continents and their location.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Make connections: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Build on previous knowledge</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Create authentic contexts for learning: using local geography to build upon our place in the world, in relation to continents and oceans.</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Work collaboratively to develop map reading skills.</a:t>
            </a: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1608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nSpc>
                <a:spcPct val="100000"/>
              </a:lnSpc>
              <a:spcBef>
                <a:spcPts val="0"/>
              </a:spcBef>
            </a:pPr>
            <a:r>
              <a:rPr lang="en-GB">
                <a:solidFill>
                  <a:srgbClr val="000000"/>
                </a:solidFill>
                <a:latin typeface="Calibri Light"/>
                <a:ea typeface="Calibri Light"/>
                <a:cs typeface="Calibri Light"/>
              </a:rPr>
              <a:t>Learners will be building upon their knowledge of continents and oceans. </a:t>
            </a:r>
            <a:endParaRPr lang="en-US">
              <a:solidFill>
                <a:srgbClr val="000000"/>
              </a:solidFill>
              <a:latin typeface="Calibri Light"/>
              <a:ea typeface="Calibri Light"/>
              <a:cs typeface="Calibri Light"/>
            </a:endParaRPr>
          </a:p>
          <a:p>
            <a:pPr>
              <a:lnSpc>
                <a:spcPct val="100000"/>
              </a:lnSpc>
              <a:spcBef>
                <a:spcPts val="0"/>
              </a:spcBef>
            </a:pPr>
            <a:endParaRPr lang="en-GB">
              <a:solidFill>
                <a:srgbClr val="000000"/>
              </a:solidFill>
              <a:latin typeface="Calibri Light"/>
              <a:ea typeface="Calibri Light"/>
              <a:cs typeface="Calibri Light"/>
            </a:endParaRPr>
          </a:p>
          <a:p>
            <a:pPr>
              <a:lnSpc>
                <a:spcPct val="100000"/>
              </a:lnSpc>
              <a:spcBef>
                <a:spcPts val="0"/>
              </a:spcBef>
            </a:pPr>
            <a:r>
              <a:rPr lang="en-GB">
                <a:solidFill>
                  <a:srgbClr val="000000"/>
                </a:solidFill>
                <a:latin typeface="Calibri Light"/>
                <a:ea typeface="Calibri Light"/>
                <a:cs typeface="Calibri Light"/>
              </a:rPr>
              <a:t>Learners will develop an understanding in locational knowledge and </a:t>
            </a:r>
            <a:r>
              <a:rPr lang="en-GB" err="1">
                <a:solidFill>
                  <a:srgbClr val="000000"/>
                </a:solidFill>
                <a:latin typeface="Calibri Light"/>
                <a:ea typeface="Calibri Light"/>
                <a:cs typeface="Calibri Light"/>
              </a:rPr>
              <a:t>cynefin</a:t>
            </a:r>
            <a:r>
              <a:rPr lang="en-GB">
                <a:solidFill>
                  <a:srgbClr val="000000"/>
                </a:solidFill>
                <a:latin typeface="Calibri Light"/>
                <a:ea typeface="Calibri Light"/>
                <a:cs typeface="Calibri Light"/>
              </a:rPr>
              <a:t>. </a:t>
            </a:r>
            <a:endParaRPr lang="en-US">
              <a:solidFill>
                <a:srgbClr val="000000"/>
              </a:solidFill>
              <a:latin typeface="Calibri Light"/>
              <a:ea typeface="Calibri Light"/>
              <a:cs typeface="Calibri Light"/>
            </a:endParaRPr>
          </a:p>
          <a:p>
            <a:pPr>
              <a:lnSpc>
                <a:spcPct val="100000"/>
              </a:lnSpc>
              <a:spcBef>
                <a:spcPts val="0"/>
              </a:spcBef>
            </a:pPr>
            <a:endParaRPr lang="en-GB">
              <a:solidFill>
                <a:srgbClr val="000000"/>
              </a:solidFill>
              <a:latin typeface="Calibri Light"/>
              <a:ea typeface="Calibri Light"/>
              <a:cs typeface="Calibri Light"/>
            </a:endParaRPr>
          </a:p>
          <a:p>
            <a:pPr>
              <a:lnSpc>
                <a:spcPct val="100000"/>
              </a:lnSpc>
              <a:spcBef>
                <a:spcPts val="0"/>
              </a:spcBef>
            </a:pPr>
            <a:r>
              <a:rPr lang="en-GB">
                <a:solidFill>
                  <a:srgbClr val="000000"/>
                </a:solidFill>
                <a:latin typeface="Calibri Light"/>
                <a:ea typeface="Calibri Light"/>
                <a:cs typeface="Calibri Light"/>
              </a:rPr>
              <a:t>Learners will have the opportunity to collaboratively problem solve using 4 figure grid references, leading to 6 figure grid references.</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GB" sz="1200">
                <a:solidFill>
                  <a:srgbClr val="000000"/>
                </a:solidFill>
                <a:latin typeface="Calibri Light"/>
                <a:ea typeface="Calibri Light"/>
                <a:cs typeface="Calibri Light"/>
              </a:rPr>
              <a:t>Learners have various opportunities to develop a breadth of knowledge about the world looking at continents and oceans, and how to use directions. </a:t>
            </a:r>
            <a:endParaRPr lang="en-US" sz="1200">
              <a:solidFill>
                <a:srgbClr val="000000"/>
              </a:solidFill>
              <a:latin typeface="Calibri Light"/>
              <a:ea typeface="Calibri Light"/>
              <a:cs typeface="Calibri Light"/>
            </a:endParaRPr>
          </a:p>
          <a:p>
            <a:pPr>
              <a:lnSpc>
                <a:spcPct val="100000"/>
              </a:lnSpc>
              <a:spcBef>
                <a:spcPts val="0"/>
              </a:spcBef>
            </a:pPr>
            <a:endParaRPr lang="en-GB" sz="1200">
              <a:solidFill>
                <a:srgbClr val="000000"/>
              </a:solidFill>
              <a:latin typeface="Calibri Light"/>
              <a:ea typeface="Calibri Light"/>
              <a:cs typeface="Calibri Light"/>
            </a:endParaRPr>
          </a:p>
          <a:p>
            <a:pPr>
              <a:lnSpc>
                <a:spcPct val="100000"/>
              </a:lnSpc>
              <a:spcBef>
                <a:spcPts val="0"/>
              </a:spcBef>
            </a:pPr>
            <a:r>
              <a:rPr lang="en-GB" sz="1200">
                <a:solidFill>
                  <a:srgbClr val="000000"/>
                </a:solidFill>
                <a:latin typeface="Calibri Light"/>
                <a:ea typeface="Calibri Light"/>
                <a:cs typeface="Calibri Light"/>
              </a:rPr>
              <a:t>Learners will have various opportunities to read and develop their knowledge sourcing information from an atlas and online. </a:t>
            </a:r>
            <a:endParaRPr lang="en-US" sz="1200">
              <a:solidFill>
                <a:srgbClr val="000000"/>
              </a:solidFill>
              <a:latin typeface="Calibri Light"/>
              <a:ea typeface="Calibri Light"/>
              <a:cs typeface="Calibri Light"/>
            </a:endParaRPr>
          </a:p>
          <a:p>
            <a:pPr>
              <a:lnSpc>
                <a:spcPct val="100000"/>
              </a:lnSpc>
              <a:spcBef>
                <a:spcPts val="0"/>
              </a:spcBef>
            </a:pPr>
            <a:r>
              <a:rPr lang="en-GB" sz="1200">
                <a:solidFill>
                  <a:srgbClr val="000000"/>
                </a:solidFill>
                <a:latin typeface="Calibri Light"/>
                <a:ea typeface="Calibri Light"/>
                <a:cs typeface="Calibri Light"/>
              </a:rPr>
              <a:t>Learners will assess the local environment through maps and school site developing and understanding of the role of a geographer.</a:t>
            </a:r>
          </a:p>
          <a:p>
            <a:pPr>
              <a:lnSpc>
                <a:spcPct val="100000"/>
              </a:lnSpc>
              <a:spcBef>
                <a:spcPts val="0"/>
              </a:spcBef>
            </a:pPr>
            <a:endParaRPr lang="en-US" sz="1200">
              <a:solidFill>
                <a:srgbClr val="000000"/>
              </a:solidFill>
              <a:latin typeface="Calibri Light"/>
              <a:ea typeface="Calibri Light"/>
              <a:cs typeface="Calibri Light"/>
            </a:endParaRPr>
          </a:p>
          <a:p>
            <a:endParaRPr lang="en-US"/>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marL="285750" indent="-285750">
              <a:lnSpc>
                <a:spcPct val="100000"/>
              </a:lnSpc>
              <a:spcBef>
                <a:spcPts val="0"/>
              </a:spcBef>
              <a:buFont typeface="Arial"/>
              <a:buChar char="•"/>
            </a:pPr>
            <a:r>
              <a:rPr lang="en-US" sz="1200">
                <a:solidFill>
                  <a:srgbClr val="000000"/>
                </a:solidFill>
                <a:latin typeface="Calibri Light"/>
                <a:ea typeface="Calibri Light"/>
                <a:cs typeface="Calibri Light"/>
              </a:rPr>
              <a:t>Looking at building independent learning</a:t>
            </a:r>
          </a:p>
          <a:p>
            <a:pPr marL="285750" indent="-285750">
              <a:lnSpc>
                <a:spcPct val="100000"/>
              </a:lnSpc>
              <a:spcBef>
                <a:spcPts val="0"/>
              </a:spcBef>
              <a:buFont typeface="Arial"/>
              <a:buChar char="•"/>
            </a:pPr>
            <a:r>
              <a:rPr lang="en-US" sz="1200">
                <a:solidFill>
                  <a:srgbClr val="000000"/>
                </a:solidFill>
                <a:latin typeface="Calibri Light"/>
                <a:ea typeface="Calibri Light"/>
                <a:cs typeface="Calibri Light"/>
              </a:rPr>
              <a:t>Looking at primary to secondary knowledge</a:t>
            </a:r>
          </a:p>
          <a:p>
            <a:pPr marL="285750" indent="-285750">
              <a:lnSpc>
                <a:spcPct val="100000"/>
              </a:lnSpc>
              <a:spcBef>
                <a:spcPts val="0"/>
              </a:spcBef>
              <a:buFont typeface="Arial"/>
              <a:buChar char="•"/>
            </a:pPr>
            <a:r>
              <a:rPr lang="en-US" sz="1200">
                <a:solidFill>
                  <a:srgbClr val="000000"/>
                </a:solidFill>
                <a:latin typeface="Calibri Light"/>
                <a:ea typeface="Calibri Light"/>
                <a:cs typeface="Calibri Light"/>
              </a:rPr>
              <a:t>Looking at the differences between the continents</a:t>
            </a:r>
          </a:p>
          <a:p>
            <a:pPr marL="285750" indent="-285750">
              <a:lnSpc>
                <a:spcPct val="100000"/>
              </a:lnSpc>
              <a:spcBef>
                <a:spcPts val="0"/>
              </a:spcBef>
              <a:buFont typeface="Arial"/>
              <a:buChar char="•"/>
            </a:pPr>
            <a:r>
              <a:rPr lang="en-US" sz="1200">
                <a:solidFill>
                  <a:srgbClr val="000000"/>
                </a:solidFill>
                <a:latin typeface="Calibri Light"/>
                <a:ea typeface="Calibri Light"/>
                <a:cs typeface="Calibri Light"/>
              </a:rPr>
              <a:t>Looking at map reading.  </a:t>
            </a:r>
            <a:endParaRPr lang="en-US"/>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
              <a:buChar char="•"/>
            </a:pPr>
            <a:r>
              <a:rPr lang="en-US" sz="1200">
                <a:solidFill>
                  <a:srgbClr val="000000"/>
                </a:solidFill>
                <a:latin typeface="Calibri Light"/>
                <a:ea typeface="Calibri Light"/>
                <a:cs typeface="Calibri Light"/>
              </a:rPr>
              <a:t>Being able to confidently lead and/or contribute to a collaborative project on school site.</a:t>
            </a:r>
          </a:p>
          <a:p>
            <a:pPr marL="171450" indent="-171450">
              <a:lnSpc>
                <a:spcPct val="100000"/>
              </a:lnSpc>
              <a:spcBef>
                <a:spcPts val="0"/>
              </a:spcBef>
              <a:buFont typeface="Arial"/>
              <a:buChar char="•"/>
            </a:pPr>
            <a:r>
              <a:rPr lang="en-US" sz="1200">
                <a:solidFill>
                  <a:srgbClr val="000000"/>
                </a:solidFill>
                <a:latin typeface="Calibri Light"/>
                <a:ea typeface="Calibri Light"/>
                <a:cs typeface="Calibri Light"/>
              </a:rPr>
              <a:t>Learners will be to confidently locate and name continents and oceans.</a:t>
            </a:r>
          </a:p>
          <a:p>
            <a:pPr marL="171450" indent="-171450">
              <a:lnSpc>
                <a:spcPct val="100000"/>
              </a:lnSpc>
              <a:spcBef>
                <a:spcPts val="0"/>
              </a:spcBef>
              <a:buFont typeface="Arial"/>
              <a:buChar char="•"/>
            </a:pPr>
            <a:r>
              <a:rPr lang="en-US" sz="1200">
                <a:solidFill>
                  <a:srgbClr val="000000"/>
                </a:solidFill>
                <a:latin typeface="Calibri Light"/>
                <a:ea typeface="Calibri Light"/>
                <a:cs typeface="Calibri Light"/>
              </a:rPr>
              <a:t>Learners will be able to apply map reading skills and symbol knowledge on OS Maps.</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Light"/>
                <a:ea typeface="Calibri Light"/>
                <a:cs typeface="Calibri Light"/>
              </a:rPr>
              <a:t>Connections to other curriculum areas</a:t>
            </a:r>
          </a:p>
          <a:p>
            <a:pPr>
              <a:lnSpc>
                <a:spcPct val="100000"/>
              </a:lnSpc>
              <a:spcBef>
                <a:spcPts val="0"/>
              </a:spcBef>
            </a:pPr>
            <a:r>
              <a:rPr lang="en-US" sz="1200">
                <a:solidFill>
                  <a:srgbClr val="000000"/>
                </a:solidFill>
                <a:latin typeface="Calibri Light"/>
                <a:ea typeface="Calibri Light"/>
                <a:cs typeface="Calibri Light"/>
              </a:rPr>
              <a:t>Numeracy </a:t>
            </a:r>
          </a:p>
          <a:p>
            <a:pPr>
              <a:lnSpc>
                <a:spcPct val="100000"/>
              </a:lnSpc>
              <a:spcBef>
                <a:spcPts val="0"/>
              </a:spcBef>
            </a:pPr>
            <a:r>
              <a:rPr lang="en-US" sz="1200">
                <a:solidFill>
                  <a:srgbClr val="000000"/>
                </a:solidFill>
                <a:latin typeface="Calibri Light"/>
                <a:ea typeface="Calibri Light"/>
                <a:cs typeface="Calibri Light"/>
              </a:rPr>
              <a:t>Literacy</a:t>
            </a:r>
          </a:p>
          <a:p>
            <a:pPr>
              <a:lnSpc>
                <a:spcPct val="100000"/>
              </a:lnSpc>
              <a:spcBef>
                <a:spcPts val="0"/>
              </a:spcBef>
            </a:pPr>
            <a:r>
              <a:rPr lang="en-US" sz="1200">
                <a:solidFill>
                  <a:srgbClr val="000000"/>
                </a:solidFill>
                <a:latin typeface="Calibri Light"/>
                <a:ea typeface="Calibri Light"/>
                <a:cs typeface="Calibri Light"/>
              </a:rPr>
              <a:t>Health and wellbeing  </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200">
                <a:solidFill>
                  <a:srgbClr val="000000"/>
                </a:solidFill>
                <a:latin typeface="Calibri"/>
                <a:ea typeface="Calibri"/>
                <a:cs typeface="Calibri"/>
              </a:rPr>
              <a:t>Key aspect of this unit is to link learning from their primary school experience to secondary school</a:t>
            </a:r>
            <a:r>
              <a:rPr lang="en-US" sz="1000">
                <a:solidFill>
                  <a:srgbClr val="000000"/>
                </a:solidFill>
                <a:latin typeface="Calibri"/>
                <a:ea typeface="Calibri"/>
                <a:cs typeface="Calibri"/>
              </a:rPr>
              <a:t>.</a:t>
            </a:r>
            <a:endParaRPr lang="en-US" sz="800">
              <a:ea typeface="Calibri"/>
              <a:cs typeface="Calibri"/>
            </a:endParaRPr>
          </a:p>
          <a:p>
            <a:pPr>
              <a:lnSpc>
                <a:spcPct val="114999"/>
              </a:lnSpc>
              <a:spcBef>
                <a:spcPts val="0"/>
              </a:spcBef>
            </a:pPr>
            <a:endParaRPr lang="en-GB" sz="1000">
              <a:solidFill>
                <a:srgbClr val="000000"/>
              </a:solidFill>
              <a:latin typeface="Calibri"/>
              <a:ea typeface="Calibri"/>
              <a:cs typeface="Calibri"/>
            </a:endParaRPr>
          </a:p>
          <a:p>
            <a:pPr>
              <a:lnSpc>
                <a:spcPct val="114999"/>
              </a:lnSpc>
              <a:spcBef>
                <a:spcPts val="0"/>
              </a:spcBef>
            </a:pPr>
            <a:r>
              <a:rPr lang="en-GB" sz="1000">
                <a:solidFill>
                  <a:srgbClr val="000000"/>
                </a:solidFill>
                <a:latin typeface="Calibri"/>
                <a:ea typeface="Calibri"/>
                <a:cs typeface="Calibri"/>
              </a:rPr>
              <a:t>Learner led Learning </a:t>
            </a:r>
            <a:endParaRPr lang="en-US" sz="1000">
              <a:solidFill>
                <a:srgbClr val="000000"/>
              </a:solidFill>
              <a:latin typeface="Calibri"/>
              <a:ea typeface="Calibri"/>
              <a:cs typeface="Calibri"/>
            </a:endParaRPr>
          </a:p>
          <a:p>
            <a:pPr>
              <a:lnSpc>
                <a:spcPct val="114999"/>
              </a:lnSpc>
              <a:spcBef>
                <a:spcPts val="0"/>
              </a:spcBef>
            </a:pPr>
            <a:r>
              <a:rPr lang="en-GB" sz="1000">
                <a:solidFill>
                  <a:srgbClr val="000000"/>
                </a:solidFill>
                <a:latin typeface="Calibri"/>
                <a:ea typeface="Calibri"/>
                <a:cs typeface="Calibri"/>
              </a:rPr>
              <a:t>Collaborative learning </a:t>
            </a:r>
            <a:endParaRPr lang="en-US"/>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49563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pic>
        <p:nvPicPr>
          <p:cNvPr id="9" name="Picture 8" descr="A screenshot of a white sheet&#10;&#10;Description automatically generated">
            <a:extLst>
              <a:ext uri="{FF2B5EF4-FFF2-40B4-BE49-F238E27FC236}">
                <a16:creationId xmlns:a16="http://schemas.microsoft.com/office/drawing/2014/main" id="{6EB250C6-4626-25BA-FDD1-52621B02C26A}"/>
              </a:ext>
            </a:extLst>
          </p:cNvPr>
          <p:cNvPicPr>
            <a:picLocks noChangeAspect="1"/>
          </p:cNvPicPr>
          <p:nvPr/>
        </p:nvPicPr>
        <p:blipFill>
          <a:blip r:embed="rId2"/>
          <a:stretch>
            <a:fillRect/>
          </a:stretch>
        </p:blipFill>
        <p:spPr>
          <a:xfrm>
            <a:off x="243854" y="1576827"/>
            <a:ext cx="10130983" cy="5668370"/>
          </a:xfrm>
          <a:prstGeom prst="rect">
            <a:avLst/>
          </a:prstGeom>
        </p:spPr>
      </p:pic>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a:xfrm>
            <a:off x="325821" y="342800"/>
            <a:ext cx="4190383" cy="3435281"/>
          </a:xfrm>
        </p:spPr>
        <p:txBody>
          <a:bodyPr lIns="180000" tIns="180000" rIns="180000" bIns="180000" anchor="t">
            <a:normAutofit/>
          </a:bodyPr>
          <a:lstStyle/>
          <a:p>
            <a:pPr fontAlgn="base"/>
            <a:r>
              <a:rPr lang="en-US">
                <a:latin typeface="MASSILIA VF"/>
              </a:rPr>
              <a:t>Lizzie – May work from feeder primary school</a:t>
            </a:r>
          </a:p>
          <a:p>
            <a:r>
              <a:rPr lang="en-US">
                <a:latin typeface="MASSILIA VF"/>
              </a:rPr>
              <a:t>Directions such as ordinal compass points</a:t>
            </a:r>
          </a:p>
          <a:p>
            <a:r>
              <a:rPr lang="en-US">
                <a:latin typeface="MASSILIA VF"/>
              </a:rPr>
              <a:t>UK map</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xfrm>
            <a:off x="325821" y="5763"/>
            <a:ext cx="4190383" cy="410400"/>
          </a:xfrm>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fontScale="85000" lnSpcReduction="20000"/>
          </a:bodyPr>
          <a:lstStyle/>
          <a:p>
            <a:pPr fontAlgn="base"/>
            <a:endParaRPr lang="en-US">
              <a:latin typeface="MASSILIA VF"/>
            </a:endParaRPr>
          </a:p>
          <a:p>
            <a:r>
              <a:rPr lang="en-US" sz="1500">
                <a:solidFill>
                  <a:srgbClr val="000000"/>
                </a:solidFill>
                <a:highlight>
                  <a:srgbClr val="DDEBF7"/>
                </a:highlight>
                <a:latin typeface="Corbel"/>
              </a:rPr>
              <a:t>To define aspects of geography and </a:t>
            </a:r>
            <a:r>
              <a:rPr lang="en-US" sz="1500" err="1">
                <a:solidFill>
                  <a:srgbClr val="000000"/>
                </a:solidFill>
                <a:highlight>
                  <a:srgbClr val="DDEBF7"/>
                </a:highlight>
                <a:latin typeface="Corbel"/>
              </a:rPr>
              <a:t>cynefin</a:t>
            </a:r>
            <a:endParaRPr lang="en-US" sz="1500">
              <a:solidFill>
                <a:srgbClr val="000000"/>
              </a:solidFill>
              <a:highlight>
                <a:srgbClr val="DDEBF7"/>
              </a:highlight>
              <a:latin typeface="Corbel"/>
            </a:endParaRPr>
          </a:p>
          <a:p>
            <a:r>
              <a:rPr lang="en-US" sz="1500">
                <a:solidFill>
                  <a:srgbClr val="000000"/>
                </a:solidFill>
                <a:highlight>
                  <a:srgbClr val="DDEBF7"/>
                </a:highlight>
                <a:latin typeface="Corbel"/>
              </a:rPr>
              <a:t>To explore the questions geographers ask</a:t>
            </a:r>
          </a:p>
          <a:p>
            <a:r>
              <a:rPr lang="en-US" sz="1500">
                <a:solidFill>
                  <a:srgbClr val="000000"/>
                </a:solidFill>
                <a:highlight>
                  <a:srgbClr val="DDEBF7"/>
                </a:highlight>
                <a:latin typeface="Corbel"/>
              </a:rPr>
              <a:t>To assess the school site using geographic skills</a:t>
            </a:r>
          </a:p>
          <a:p>
            <a:r>
              <a:rPr lang="en-US" sz="1500">
                <a:solidFill>
                  <a:srgbClr val="000000"/>
                </a:solidFill>
                <a:highlight>
                  <a:srgbClr val="DDEBF7"/>
                </a:highlight>
                <a:latin typeface="Corbel"/>
              </a:rPr>
              <a:t>To describe location using compass points and distance</a:t>
            </a:r>
          </a:p>
          <a:p>
            <a:r>
              <a:rPr lang="en-US" sz="1500">
                <a:solidFill>
                  <a:srgbClr val="000000"/>
                </a:solidFill>
                <a:highlight>
                  <a:srgbClr val="DDEBF7"/>
                </a:highlight>
                <a:latin typeface="Corbel"/>
              </a:rPr>
              <a:t>To extract information from an Ordnance Survey map</a:t>
            </a:r>
          </a:p>
          <a:p>
            <a:r>
              <a:rPr lang="en-US" sz="1500">
                <a:solidFill>
                  <a:srgbClr val="000000"/>
                </a:solidFill>
                <a:highlight>
                  <a:srgbClr val="DDEBF7"/>
                </a:highlight>
                <a:latin typeface="Corbel"/>
              </a:rPr>
              <a:t>To </a:t>
            </a:r>
            <a:r>
              <a:rPr lang="en-US" sz="1500" err="1">
                <a:solidFill>
                  <a:srgbClr val="000000"/>
                </a:solidFill>
                <a:highlight>
                  <a:srgbClr val="DDEBF7"/>
                </a:highlight>
                <a:latin typeface="Corbel"/>
              </a:rPr>
              <a:t>practise</a:t>
            </a:r>
            <a:r>
              <a:rPr lang="en-US" sz="1500">
                <a:solidFill>
                  <a:srgbClr val="000000"/>
                </a:solidFill>
                <a:highlight>
                  <a:srgbClr val="DDEBF7"/>
                </a:highlight>
                <a:latin typeface="Corbel"/>
              </a:rPr>
              <a:t> 4-figure grid referencing </a:t>
            </a:r>
          </a:p>
          <a:p>
            <a:r>
              <a:rPr lang="en-US" sz="1500">
                <a:solidFill>
                  <a:srgbClr val="000000"/>
                </a:solidFill>
                <a:highlight>
                  <a:srgbClr val="DDEBF7"/>
                </a:highlight>
                <a:latin typeface="Corbel"/>
              </a:rPr>
              <a:t>To expand to 6-figure grid referencing on OS maps</a:t>
            </a:r>
          </a:p>
          <a:p>
            <a:r>
              <a:rPr lang="en-US" sz="1500">
                <a:solidFill>
                  <a:srgbClr val="000000"/>
                </a:solidFill>
                <a:highlight>
                  <a:srgbClr val="DDEBF7"/>
                </a:highlight>
                <a:latin typeface="Corbel"/>
              </a:rPr>
              <a:t>To design a trip using an OS map demonstrating map skills</a:t>
            </a:r>
          </a:p>
          <a:p>
            <a:endParaRPr lang="en-US" sz="1500">
              <a:solidFill>
                <a:srgbClr val="000000"/>
              </a:solidFill>
              <a:highlight>
                <a:srgbClr val="DDEBF7"/>
              </a:highlight>
              <a:latin typeface="Corbel"/>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xfrm>
            <a:off x="4677446" y="-1063"/>
            <a:ext cx="5688660" cy="410400"/>
          </a:xfrm>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349760"/>
            <a:ext cx="5688660" cy="2365565"/>
          </a:xfrm>
        </p:spPr>
        <p:txBody>
          <a:bodyPr lIns="180000" tIns="180000" rIns="180000" bIns="180000" numCol="2" anchor="t">
            <a:normAutofit lnSpcReduction="10000"/>
          </a:bodyPr>
          <a:lstStyle/>
          <a:p>
            <a:pPr fontAlgn="base"/>
            <a:r>
              <a:rPr lang="en-GB">
                <a:latin typeface="MASSILIA VF"/>
              </a:rPr>
              <a:t>​</a:t>
            </a:r>
          </a:p>
          <a:p>
            <a:pPr fontAlgn="base"/>
            <a:r>
              <a:rPr lang="en-US" b="1">
                <a:latin typeface="Calibri"/>
                <a:ea typeface="Calibri"/>
                <a:cs typeface="Calibri"/>
              </a:rPr>
              <a:t>DCF: Be able to collect, enter, </a:t>
            </a:r>
            <a:r>
              <a:rPr lang="en-US" b="1" err="1">
                <a:latin typeface="Calibri"/>
                <a:ea typeface="Calibri"/>
                <a:cs typeface="Calibri"/>
              </a:rPr>
              <a:t>organise</a:t>
            </a:r>
            <a:r>
              <a:rPr lang="en-US" b="1">
                <a:latin typeface="Calibri"/>
                <a:ea typeface="Calibri"/>
                <a:cs typeface="Calibri"/>
              </a:rPr>
              <a:t> and </a:t>
            </a:r>
            <a:r>
              <a:rPr lang="en-US" b="1" err="1">
                <a:latin typeface="Calibri"/>
                <a:ea typeface="Calibri"/>
                <a:cs typeface="Calibri"/>
              </a:rPr>
              <a:t>analyse</a:t>
            </a:r>
            <a:r>
              <a:rPr lang="en-US" b="1">
                <a:latin typeface="Calibri"/>
                <a:ea typeface="Calibri"/>
                <a:cs typeface="Calibri"/>
              </a:rPr>
              <a:t> data into e.g. tables, charts, databases and spreadsheets.</a:t>
            </a:r>
            <a:r>
              <a:rPr lang="en-US">
                <a:latin typeface="Calibri"/>
                <a:ea typeface="Calibri"/>
                <a:cs typeface="Calibri"/>
              </a:rPr>
              <a:t>​</a:t>
            </a:r>
          </a:p>
          <a:p>
            <a:pPr fontAlgn="base"/>
            <a:r>
              <a:rPr lang="en-US" b="1">
                <a:latin typeface="Calibri"/>
                <a:ea typeface="Calibri"/>
                <a:cs typeface="Calibri"/>
              </a:rPr>
              <a:t>Oracy: Present topics and ideas clearly and respond to listeners questions</a:t>
            </a:r>
            <a:r>
              <a:rPr lang="en-US">
                <a:latin typeface="Calibri"/>
                <a:ea typeface="Calibri"/>
                <a:cs typeface="Calibri"/>
              </a:rPr>
              <a:t>​</a:t>
            </a:r>
          </a:p>
          <a:p>
            <a:pPr fontAlgn="base"/>
            <a:r>
              <a:rPr lang="en-US">
                <a:latin typeface="Calibri"/>
                <a:ea typeface="Calibri"/>
                <a:cs typeface="Calibri"/>
              </a:rPr>
              <a:t>Oracy: work collaboratively in pair or team - agree actions and/or reach consensus​</a:t>
            </a:r>
          </a:p>
          <a:p>
            <a:pPr fontAlgn="base"/>
            <a:r>
              <a:rPr lang="en-US" b="1">
                <a:latin typeface="Calibri"/>
                <a:ea typeface="Calibri"/>
                <a:cs typeface="Calibri"/>
              </a:rPr>
              <a:t>Reading: </a:t>
            </a:r>
            <a:r>
              <a:rPr lang="en-US">
                <a:latin typeface="Calibri"/>
                <a:ea typeface="Calibri"/>
                <a:cs typeface="Calibri"/>
              </a:rPr>
              <a:t>Actively read a text with fluency and </a:t>
            </a:r>
            <a:r>
              <a:rPr lang="en-US" err="1">
                <a:latin typeface="Calibri"/>
                <a:ea typeface="Calibri"/>
                <a:cs typeface="Calibri"/>
              </a:rPr>
              <a:t>summarise</a:t>
            </a:r>
            <a:r>
              <a:rPr lang="en-US">
                <a:latin typeface="Calibri"/>
                <a:ea typeface="Calibri"/>
                <a:cs typeface="Calibri"/>
              </a:rPr>
              <a:t> key points of a text​</a:t>
            </a:r>
          </a:p>
          <a:p>
            <a:pPr fontAlgn="base"/>
            <a:r>
              <a:rPr lang="en-US">
                <a:latin typeface="Calibri"/>
                <a:ea typeface="Calibri"/>
                <a:cs typeface="Calibri"/>
              </a:rPr>
              <a:t>Writing : Explanation, hypothesis, analysis, evaluation and making a judgement.</a:t>
            </a:r>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lnSpcReduction="10000"/>
          </a:bodyPr>
          <a:lstStyle/>
          <a:p>
            <a:pPr>
              <a:lnSpc>
                <a:spcPct val="100000"/>
              </a:lnSpc>
              <a:spcBef>
                <a:spcPts val="0"/>
              </a:spcBef>
            </a:pPr>
            <a:r>
              <a:rPr lang="en-GB">
                <a:solidFill>
                  <a:schemeClr val="tx1"/>
                </a:solidFill>
                <a:latin typeface="Calibri Light"/>
                <a:ea typeface="Calibri Light"/>
                <a:cs typeface="Calibri Light"/>
              </a:rPr>
              <a:t>Continents </a:t>
            </a:r>
            <a:endParaRPr lang="en-US">
              <a:solidFill>
                <a:schemeClr val="tx1"/>
              </a:solidFill>
              <a:latin typeface="Calibri Light"/>
              <a:ea typeface="Calibri Light"/>
              <a:cs typeface="Calibri Light"/>
            </a:endParaRPr>
          </a:p>
          <a:p>
            <a:pPr>
              <a:lnSpc>
                <a:spcPct val="100000"/>
              </a:lnSpc>
              <a:spcBef>
                <a:spcPts val="0"/>
              </a:spcBef>
            </a:pPr>
            <a:r>
              <a:rPr lang="en-GB">
                <a:solidFill>
                  <a:schemeClr val="tx1"/>
                </a:solidFill>
                <a:latin typeface="Calibri Light"/>
                <a:ea typeface="Calibri Light"/>
                <a:cs typeface="Calibri Light"/>
              </a:rPr>
              <a:t>Oceans</a:t>
            </a:r>
            <a:endParaRPr lang="en-US">
              <a:solidFill>
                <a:schemeClr val="tx1"/>
              </a:solidFill>
              <a:latin typeface="Calibri Light"/>
              <a:ea typeface="Calibri Light"/>
              <a:cs typeface="Calibri Light"/>
            </a:endParaRPr>
          </a:p>
          <a:p>
            <a:pPr>
              <a:lnSpc>
                <a:spcPct val="100000"/>
              </a:lnSpc>
              <a:spcBef>
                <a:spcPts val="0"/>
              </a:spcBef>
            </a:pPr>
            <a:r>
              <a:rPr lang="en-GB">
                <a:solidFill>
                  <a:schemeClr val="tx1"/>
                </a:solidFill>
                <a:latin typeface="Calibri Light"/>
                <a:ea typeface="Calibri Light"/>
                <a:cs typeface="Calibri Light"/>
              </a:rPr>
              <a:t>OS Maps</a:t>
            </a:r>
            <a:endParaRPr lang="en-US">
              <a:solidFill>
                <a:schemeClr val="tx1"/>
              </a:solidFill>
              <a:latin typeface="Calibri Light"/>
              <a:ea typeface="Calibri Light"/>
              <a:cs typeface="Calibri Light"/>
            </a:endParaRPr>
          </a:p>
          <a:p>
            <a:pPr>
              <a:lnSpc>
                <a:spcPct val="100000"/>
              </a:lnSpc>
              <a:spcBef>
                <a:spcPts val="0"/>
              </a:spcBef>
            </a:pPr>
            <a:r>
              <a:rPr lang="en-GB">
                <a:solidFill>
                  <a:schemeClr val="tx1"/>
                </a:solidFill>
                <a:latin typeface="Calibri Light"/>
                <a:ea typeface="Calibri Light"/>
                <a:cs typeface="Calibri Light"/>
              </a:rPr>
              <a:t>Compass points</a:t>
            </a:r>
            <a:endParaRPr lang="en-US">
              <a:solidFill>
                <a:schemeClr val="tx1"/>
              </a:solidFill>
              <a:latin typeface="Calibri Light"/>
              <a:ea typeface="Calibri Light"/>
              <a:cs typeface="Calibri Light"/>
            </a:endParaRPr>
          </a:p>
          <a:p>
            <a:pPr>
              <a:lnSpc>
                <a:spcPct val="100000"/>
              </a:lnSpc>
              <a:spcBef>
                <a:spcPts val="0"/>
              </a:spcBef>
            </a:pPr>
            <a:r>
              <a:rPr lang="en-GB">
                <a:solidFill>
                  <a:schemeClr val="tx1"/>
                </a:solidFill>
                <a:latin typeface="Calibri Light"/>
                <a:ea typeface="Calibri Light"/>
                <a:cs typeface="Calibri Light"/>
              </a:rPr>
              <a:t>Equator</a:t>
            </a:r>
            <a:endParaRPr lang="en-US">
              <a:solidFill>
                <a:schemeClr val="tx1"/>
              </a:solidFill>
              <a:latin typeface="Calibri Light"/>
              <a:ea typeface="Calibri Light"/>
              <a:cs typeface="Calibri Light"/>
            </a:endParaRPr>
          </a:p>
          <a:p>
            <a:pPr>
              <a:lnSpc>
                <a:spcPct val="100000"/>
              </a:lnSpc>
              <a:spcBef>
                <a:spcPts val="0"/>
              </a:spcBef>
            </a:pPr>
            <a:r>
              <a:rPr lang="en-GB">
                <a:solidFill>
                  <a:schemeClr val="tx1"/>
                </a:solidFill>
                <a:latin typeface="Calibri Light"/>
                <a:ea typeface="Calibri Light"/>
                <a:cs typeface="Calibri Light"/>
              </a:rPr>
              <a:t>Longitude</a:t>
            </a:r>
            <a:endParaRPr lang="en-US">
              <a:solidFill>
                <a:schemeClr val="tx1"/>
              </a:solidFill>
              <a:latin typeface="Calibri Light"/>
              <a:ea typeface="Calibri Light"/>
              <a:cs typeface="Calibri Light"/>
            </a:endParaRPr>
          </a:p>
          <a:p>
            <a:pPr>
              <a:lnSpc>
                <a:spcPct val="100000"/>
              </a:lnSpc>
              <a:spcBef>
                <a:spcPts val="0"/>
              </a:spcBef>
            </a:pPr>
            <a:r>
              <a:rPr lang="en-GB">
                <a:solidFill>
                  <a:schemeClr val="tx1"/>
                </a:solidFill>
                <a:latin typeface="Calibri Light"/>
                <a:ea typeface="Calibri Light"/>
                <a:cs typeface="Calibri Light"/>
              </a:rPr>
              <a:t>Latitude </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r>
              <a:rPr lang="en-US" sz="1600">
                <a:latin typeface="MASSILIA VF"/>
              </a:rPr>
              <a:t>Use of local area maps in a variety of contexts from OS map, </a:t>
            </a:r>
            <a:r>
              <a:rPr lang="en-US" sz="1600" err="1">
                <a:latin typeface="MASSILIA VF"/>
              </a:rPr>
              <a:t>whatthreewords</a:t>
            </a:r>
            <a:r>
              <a:rPr lang="en-US" sz="1600">
                <a:latin typeface="MASSILIA VF"/>
              </a:rPr>
              <a:t> app &amp; school site map</a:t>
            </a:r>
          </a:p>
          <a:p>
            <a:r>
              <a:rPr lang="en-US" sz="1600">
                <a:latin typeface="MASSILIA VF"/>
              </a:rPr>
              <a:t>Hand draw their own route to school</a:t>
            </a:r>
            <a:endParaRPr lang="en-US" sz="1600"/>
          </a:p>
          <a:p>
            <a:r>
              <a:rPr lang="en-US" sz="1600">
                <a:latin typeface="MASSILIA VF"/>
              </a:rPr>
              <a:t>Application of grid referencing/direction and location to a port the Lizzie-May visited</a:t>
            </a:r>
          </a:p>
        </p:txBody>
      </p:sp>
    </p:spTree>
    <p:extLst>
      <p:ext uri="{BB962C8B-B14F-4D97-AF65-F5344CB8AC3E}">
        <p14:creationId xmlns:p14="http://schemas.microsoft.com/office/powerpoint/2010/main" val="2903779191"/>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2024-07-08T09:57:33Z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