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5"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ECEC"/>
    <a:srgbClr val="006758"/>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2BA371-F124-8B2E-9DFC-E68C2B348D72}" v="13" dt="2024-05-28T19:56:02.952"/>
    <p1510:client id="{6AF82279-C1E8-2853-2DBA-354BFF6F2390}" v="15" dt="2024-05-28T19:54:11.2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Davis" userId="S::kelly.davis@connahsquayhs.org.uk::096ba659-84af-4938-bb69-cbee8d6cfa26" providerId="AD" clId="Web-{392BA371-F124-8B2E-9DFC-E68C2B348D72}"/>
    <pc:docChg chg="modSld">
      <pc:chgData name="Kelly Davis" userId="S::kelly.davis@connahsquayhs.org.uk::096ba659-84af-4938-bb69-cbee8d6cfa26" providerId="AD" clId="Web-{392BA371-F124-8B2E-9DFC-E68C2B348D72}" dt="2024-05-28T19:56:02.952" v="11" actId="20577"/>
      <pc:docMkLst>
        <pc:docMk/>
      </pc:docMkLst>
      <pc:sldChg chg="delSp modSp">
        <pc:chgData name="Kelly Davis" userId="S::kelly.davis@connahsquayhs.org.uk::096ba659-84af-4938-bb69-cbee8d6cfa26" providerId="AD" clId="Web-{392BA371-F124-8B2E-9DFC-E68C2B348D72}" dt="2024-05-28T19:55:58.343" v="9" actId="20577"/>
        <pc:sldMkLst>
          <pc:docMk/>
          <pc:sldMk cId="1981651252" sldId="278"/>
        </pc:sldMkLst>
        <pc:spChg chg="mod">
          <ac:chgData name="Kelly Davis" userId="S::kelly.davis@connahsquayhs.org.uk::096ba659-84af-4938-bb69-cbee8d6cfa26" providerId="AD" clId="Web-{392BA371-F124-8B2E-9DFC-E68C2B348D72}" dt="2024-05-28T19:55:54.155" v="8" actId="20577"/>
          <ac:spMkLst>
            <pc:docMk/>
            <pc:sldMk cId="1981651252" sldId="278"/>
            <ac:spMk id="2" creationId="{B77F1C2E-7359-4E67-E2F1-060331D23AB7}"/>
          </ac:spMkLst>
        </pc:spChg>
        <pc:spChg chg="mod">
          <ac:chgData name="Kelly Davis" userId="S::kelly.davis@connahsquayhs.org.uk::096ba659-84af-4938-bb69-cbee8d6cfa26" providerId="AD" clId="Web-{392BA371-F124-8B2E-9DFC-E68C2B348D72}" dt="2024-05-28T19:55:58.343" v="9" actId="20577"/>
          <ac:spMkLst>
            <pc:docMk/>
            <pc:sldMk cId="1981651252" sldId="278"/>
            <ac:spMk id="8" creationId="{D9F63377-DD1C-4BBD-5D28-6BF14622536D}"/>
          </ac:spMkLst>
        </pc:spChg>
        <pc:graphicFrameChg chg="del">
          <ac:chgData name="Kelly Davis" userId="S::kelly.davis@connahsquayhs.org.uk::096ba659-84af-4938-bb69-cbee8d6cfa26" providerId="AD" clId="Web-{392BA371-F124-8B2E-9DFC-E68C2B348D72}" dt="2024-05-28T19:55:50.390" v="7"/>
          <ac:graphicFrameMkLst>
            <pc:docMk/>
            <pc:sldMk cId="1981651252" sldId="278"/>
            <ac:graphicFrameMk id="11" creationId="{F8D5B715-0211-402B-1787-C4972EDD8B6B}"/>
          </ac:graphicFrameMkLst>
        </pc:graphicFrameChg>
      </pc:sldChg>
      <pc:sldChg chg="modSp">
        <pc:chgData name="Kelly Davis" userId="S::kelly.davis@connahsquayhs.org.uk::096ba659-84af-4938-bb69-cbee8d6cfa26" providerId="AD" clId="Web-{392BA371-F124-8B2E-9DFC-E68C2B348D72}" dt="2024-05-28T19:55:47.561" v="6" actId="20577"/>
        <pc:sldMkLst>
          <pc:docMk/>
          <pc:sldMk cId="2458432041" sldId="280"/>
        </pc:sldMkLst>
        <pc:spChg chg="mod">
          <ac:chgData name="Kelly Davis" userId="S::kelly.davis@connahsquayhs.org.uk::096ba659-84af-4938-bb69-cbee8d6cfa26" providerId="AD" clId="Web-{392BA371-F124-8B2E-9DFC-E68C2B348D72}" dt="2024-05-28T19:55:47.561" v="6" actId="20577"/>
          <ac:spMkLst>
            <pc:docMk/>
            <pc:sldMk cId="2458432041" sldId="280"/>
            <ac:spMk id="2" creationId="{92C753A5-51E1-7A44-E9A0-95DE87F723AA}"/>
          </ac:spMkLst>
        </pc:spChg>
      </pc:sldChg>
      <pc:sldChg chg="modSp">
        <pc:chgData name="Kelly Davis" userId="S::kelly.davis@connahsquayhs.org.uk::096ba659-84af-4938-bb69-cbee8d6cfa26" providerId="AD" clId="Web-{392BA371-F124-8B2E-9DFC-E68C2B348D72}" dt="2024-05-28T19:56:02.952" v="11" actId="20577"/>
        <pc:sldMkLst>
          <pc:docMk/>
          <pc:sldMk cId="632769890" sldId="284"/>
        </pc:sldMkLst>
        <pc:spChg chg="mod">
          <ac:chgData name="Kelly Davis" userId="S::kelly.davis@connahsquayhs.org.uk::096ba659-84af-4938-bb69-cbee8d6cfa26" providerId="AD" clId="Web-{392BA371-F124-8B2E-9DFC-E68C2B348D72}" dt="2024-05-28T19:56:02.952" v="11" actId="20577"/>
          <ac:spMkLst>
            <pc:docMk/>
            <pc:sldMk cId="632769890" sldId="284"/>
            <ac:spMk id="11" creationId="{73CA8E55-50A9-4198-412B-A239F349004B}"/>
          </ac:spMkLst>
        </pc:spChg>
      </pc:sldChg>
      <pc:sldChg chg="modSp">
        <pc:chgData name="Kelly Davis" userId="S::kelly.davis@connahsquayhs.org.uk::096ba659-84af-4938-bb69-cbee8d6cfa26" providerId="AD" clId="Web-{392BA371-F124-8B2E-9DFC-E68C2B348D72}" dt="2024-05-28T19:55:42.296" v="4" actId="20577"/>
        <pc:sldMkLst>
          <pc:docMk/>
          <pc:sldMk cId="3119478241" sldId="285"/>
        </pc:sldMkLst>
        <pc:spChg chg="mod">
          <ac:chgData name="Kelly Davis" userId="S::kelly.davis@connahsquayhs.org.uk::096ba659-84af-4938-bb69-cbee8d6cfa26" providerId="AD" clId="Web-{392BA371-F124-8B2E-9DFC-E68C2B348D72}" dt="2024-05-28T19:55:39.296" v="1" actId="20577"/>
          <ac:spMkLst>
            <pc:docMk/>
            <pc:sldMk cId="3119478241" sldId="285"/>
            <ac:spMk id="2" creationId="{00000000-0000-0000-0000-000000000000}"/>
          </ac:spMkLst>
        </pc:spChg>
        <pc:spChg chg="mod">
          <ac:chgData name="Kelly Davis" userId="S::kelly.davis@connahsquayhs.org.uk::096ba659-84af-4938-bb69-cbee8d6cfa26" providerId="AD" clId="Web-{392BA371-F124-8B2E-9DFC-E68C2B348D72}" dt="2024-05-28T19:55:42.296" v="4" actId="20577"/>
          <ac:spMkLst>
            <pc:docMk/>
            <pc:sldMk cId="3119478241" sldId="285"/>
            <ac:spMk id="4" creationId="{00000000-0000-0000-0000-000000000000}"/>
          </ac:spMkLst>
        </pc:spChg>
      </pc:sldChg>
    </pc:docChg>
  </pc:docChgLst>
  <pc:docChgLst>
    <pc:chgData clId="Web-{6AF82279-C1E8-2853-2DBA-354BFF6F2390}"/>
    <pc:docChg chg="modSld">
      <pc:chgData name="" userId="" providerId="" clId="Web-{6AF82279-C1E8-2853-2DBA-354BFF6F2390}" dt="2024-05-28T19:53:15.417" v="0" actId="20577"/>
      <pc:docMkLst>
        <pc:docMk/>
      </pc:docMkLst>
      <pc:sldChg chg="modSp">
        <pc:chgData name="" userId="" providerId="" clId="Web-{6AF82279-C1E8-2853-2DBA-354BFF6F2390}" dt="2024-05-28T19:53:15.417" v="0" actId="20577"/>
        <pc:sldMkLst>
          <pc:docMk/>
          <pc:sldMk cId="3119478241" sldId="285"/>
        </pc:sldMkLst>
        <pc:spChg chg="mod">
          <ac:chgData name="" userId="" providerId="" clId="Web-{6AF82279-C1E8-2853-2DBA-354BFF6F2390}" dt="2024-05-28T19:53:15.417" v="0" actId="20577"/>
          <ac:spMkLst>
            <pc:docMk/>
            <pc:sldMk cId="3119478241" sldId="285"/>
            <ac:spMk id="2" creationId="{00000000-0000-0000-0000-000000000000}"/>
          </ac:spMkLst>
        </pc:spChg>
      </pc:sldChg>
    </pc:docChg>
  </pc:docChgLst>
  <pc:docChgLst>
    <pc:chgData name="Kelly Davis" userId="S::kelly.davis@connahsquayhs.org.uk::096ba659-84af-4938-bb69-cbee8d6cfa26" providerId="AD" clId="Web-{6AF82279-C1E8-2853-2DBA-354BFF6F2390}"/>
    <pc:docChg chg="modSld">
      <pc:chgData name="Kelly Davis" userId="S::kelly.davis@connahsquayhs.org.uk::096ba659-84af-4938-bb69-cbee8d6cfa26" providerId="AD" clId="Web-{6AF82279-C1E8-2853-2DBA-354BFF6F2390}" dt="2024-05-28T19:54:11.215" v="14"/>
      <pc:docMkLst>
        <pc:docMk/>
      </pc:docMkLst>
      <pc:sldChg chg="addSp modSp">
        <pc:chgData name="Kelly Davis" userId="S::kelly.davis@connahsquayhs.org.uk::096ba659-84af-4938-bb69-cbee8d6cfa26" providerId="AD" clId="Web-{6AF82279-C1E8-2853-2DBA-354BFF6F2390}" dt="2024-05-28T19:54:11.215" v="14"/>
        <pc:sldMkLst>
          <pc:docMk/>
          <pc:sldMk cId="1981651252" sldId="278"/>
        </pc:sldMkLst>
        <pc:spChg chg="mod">
          <ac:chgData name="Kelly Davis" userId="S::kelly.davis@connahsquayhs.org.uk::096ba659-84af-4938-bb69-cbee8d6cfa26" providerId="AD" clId="Web-{6AF82279-C1E8-2853-2DBA-354BFF6F2390}" dt="2024-05-28T19:53:28.449" v="3" actId="20577"/>
          <ac:spMkLst>
            <pc:docMk/>
            <pc:sldMk cId="1981651252" sldId="278"/>
            <ac:spMk id="2" creationId="{B77F1C2E-7359-4E67-E2F1-060331D23AB7}"/>
          </ac:spMkLst>
        </pc:spChg>
        <pc:spChg chg="mod">
          <ac:chgData name="Kelly Davis" userId="S::kelly.davis@connahsquayhs.org.uk::096ba659-84af-4938-bb69-cbee8d6cfa26" providerId="AD" clId="Web-{6AF82279-C1E8-2853-2DBA-354BFF6F2390}" dt="2024-05-28T19:53:45.137" v="8" actId="20577"/>
          <ac:spMkLst>
            <pc:docMk/>
            <pc:sldMk cId="1981651252" sldId="278"/>
            <ac:spMk id="8" creationId="{D9F63377-DD1C-4BBD-5D28-6BF14622536D}"/>
          </ac:spMkLst>
        </pc:spChg>
        <pc:graphicFrameChg chg="add mod">
          <ac:chgData name="Kelly Davis" userId="S::kelly.davis@connahsquayhs.org.uk::096ba659-84af-4938-bb69-cbee8d6cfa26" providerId="AD" clId="Web-{6AF82279-C1E8-2853-2DBA-354BFF6F2390}" dt="2024-05-28T19:54:11.215" v="14"/>
          <ac:graphicFrameMkLst>
            <pc:docMk/>
            <pc:sldMk cId="1981651252" sldId="278"/>
            <ac:graphicFrameMk id="11" creationId="{F8D5B715-0211-402B-1787-C4972EDD8B6B}"/>
          </ac:graphicFrameMkLst>
        </pc:graphicFrameChg>
      </pc:sldChg>
      <pc:sldChg chg="modSp">
        <pc:chgData name="Kelly Davis" userId="S::kelly.davis@connahsquayhs.org.uk::096ba659-84af-4938-bb69-cbee8d6cfa26" providerId="AD" clId="Web-{6AF82279-C1E8-2853-2DBA-354BFF6F2390}" dt="2024-05-28T19:53:37.449" v="6" actId="20577"/>
        <pc:sldMkLst>
          <pc:docMk/>
          <pc:sldMk cId="2458432041" sldId="280"/>
        </pc:sldMkLst>
        <pc:spChg chg="mod">
          <ac:chgData name="Kelly Davis" userId="S::kelly.davis@connahsquayhs.org.uk::096ba659-84af-4938-bb69-cbee8d6cfa26" providerId="AD" clId="Web-{6AF82279-C1E8-2853-2DBA-354BFF6F2390}" dt="2024-05-28T19:53:37.449" v="6" actId="20577"/>
          <ac:spMkLst>
            <pc:docMk/>
            <pc:sldMk cId="2458432041" sldId="280"/>
            <ac:spMk id="2" creationId="{92C753A5-51E1-7A44-E9A0-95DE87F723AA}"/>
          </ac:spMkLst>
        </pc:spChg>
      </pc:sldChg>
      <pc:sldChg chg="modSp">
        <pc:chgData name="Kelly Davis" userId="S::kelly.davis@connahsquayhs.org.uk::096ba659-84af-4938-bb69-cbee8d6cfa26" providerId="AD" clId="Web-{6AF82279-C1E8-2853-2DBA-354BFF6F2390}" dt="2024-05-28T19:54:09.168" v="13" actId="20577"/>
        <pc:sldMkLst>
          <pc:docMk/>
          <pc:sldMk cId="632769890" sldId="284"/>
        </pc:sldMkLst>
        <pc:spChg chg="mod">
          <ac:chgData name="Kelly Davis" userId="S::kelly.davis@connahsquayhs.org.uk::096ba659-84af-4938-bb69-cbee8d6cfa26" providerId="AD" clId="Web-{6AF82279-C1E8-2853-2DBA-354BFF6F2390}" dt="2024-05-28T19:54:09.168" v="13" actId="20577"/>
          <ac:spMkLst>
            <pc:docMk/>
            <pc:sldMk cId="632769890" sldId="284"/>
            <ac:spMk id="11" creationId="{73CA8E55-50A9-4198-412B-A239F349004B}"/>
          </ac:spMkLst>
        </pc:spChg>
      </pc:sldChg>
      <pc:sldChg chg="modSp">
        <pc:chgData name="Kelly Davis" userId="S::kelly.davis@connahsquayhs.org.uk::096ba659-84af-4938-bb69-cbee8d6cfa26" providerId="AD" clId="Web-{6AF82279-C1E8-2853-2DBA-354BFF6F2390}" dt="2024-05-28T19:53:17.777" v="1" actId="20577"/>
        <pc:sldMkLst>
          <pc:docMk/>
          <pc:sldMk cId="3119478241" sldId="285"/>
        </pc:sldMkLst>
        <pc:spChg chg="mod">
          <ac:chgData name="Kelly Davis" userId="S::kelly.davis@connahsquayhs.org.uk::096ba659-84af-4938-bb69-cbee8d6cfa26" providerId="AD" clId="Web-{6AF82279-C1E8-2853-2DBA-354BFF6F2390}" dt="2024-05-28T19:53:17.777" v="1" actId="20577"/>
          <ac:spMkLst>
            <pc:docMk/>
            <pc:sldMk cId="3119478241" sldId="285"/>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X</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dirty="0"/>
              <a:t>X</a:t>
            </a:r>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a:xfrm>
            <a:off x="270458" y="2736259"/>
            <a:ext cx="5190471" cy="584775"/>
          </a:xfrm>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270458" y="3668004"/>
            <a:ext cx="8826041" cy="2645170"/>
          </a:xfrm>
        </p:spPr>
        <p:txBody>
          <a:bodyPr/>
          <a:lstStyle/>
          <a:p>
            <a:r>
              <a:rPr lang="en-US"/>
              <a:t>Curriculum for Wales Scheme of Learning:</a:t>
            </a:r>
            <a:br>
              <a:rPr lang="en-US"/>
            </a:br>
            <a:r>
              <a:rPr lang="en-US"/>
              <a:t>Expressive Arts</a:t>
            </a:r>
          </a:p>
        </p:txBody>
      </p:sp>
      <p:pic>
        <p:nvPicPr>
          <p:cNvPr id="9" name="Picture 8">
            <a:extLst>
              <a:ext uri="{FF2B5EF4-FFF2-40B4-BE49-F238E27FC236}">
                <a16:creationId xmlns:a16="http://schemas.microsoft.com/office/drawing/2014/main" id="{DBD8342B-0A34-3F9A-37B0-5E20E8E3F5D9}"/>
              </a:ext>
            </a:extLst>
          </p:cNvPr>
          <p:cNvPicPr>
            <a:picLocks noChangeAspect="1"/>
          </p:cNvPicPr>
          <p:nvPr/>
        </p:nvPicPr>
        <p:blipFill>
          <a:blip r:embed="rId2"/>
          <a:srcRect/>
          <a:stretch/>
        </p:blipFill>
        <p:spPr>
          <a:xfrm>
            <a:off x="6303943" y="344248"/>
            <a:ext cx="2142247" cy="2142247"/>
          </a:xfrm>
          <a:prstGeom prst="rect">
            <a:avLst/>
          </a:prstGeom>
        </p:spPr>
      </p:pic>
      <p:pic>
        <p:nvPicPr>
          <p:cNvPr id="10" name="Picture 9" descr="A white line drawing of a paint palette and a brush&#10;&#10;Description automatically generated">
            <a:extLst>
              <a:ext uri="{FF2B5EF4-FFF2-40B4-BE49-F238E27FC236}">
                <a16:creationId xmlns:a16="http://schemas.microsoft.com/office/drawing/2014/main" id="{B9606BDA-618B-F166-AAA1-BC232D3FFEA4}"/>
              </a:ext>
            </a:extLst>
          </p:cNvPr>
          <p:cNvPicPr>
            <a:picLocks noChangeAspect="1"/>
          </p:cNvPicPr>
          <p:nvPr/>
        </p:nvPicPr>
        <p:blipFill>
          <a:blip r:embed="rId3"/>
          <a:stretch>
            <a:fillRect/>
          </a:stretch>
        </p:blipFill>
        <p:spPr>
          <a:xfrm>
            <a:off x="8311243" y="292183"/>
            <a:ext cx="1978382" cy="1978382"/>
          </a:xfrm>
          <a:prstGeom prst="rect">
            <a:avLst/>
          </a:prstGeom>
        </p:spPr>
      </p:pic>
      <p:pic>
        <p:nvPicPr>
          <p:cNvPr id="11" name="Picture 10" descr="A white line drawing of music notes&#10;&#10;Description automatically generated">
            <a:extLst>
              <a:ext uri="{FF2B5EF4-FFF2-40B4-BE49-F238E27FC236}">
                <a16:creationId xmlns:a16="http://schemas.microsoft.com/office/drawing/2014/main" id="{E33FF83E-77CF-AB1D-50FA-1CCC33235309}"/>
              </a:ext>
            </a:extLst>
          </p:cNvPr>
          <p:cNvPicPr>
            <a:picLocks noChangeAspect="1"/>
          </p:cNvPicPr>
          <p:nvPr/>
        </p:nvPicPr>
        <p:blipFill>
          <a:blip r:embed="rId4"/>
          <a:stretch>
            <a:fillRect/>
          </a:stretch>
        </p:blipFill>
        <p:spPr>
          <a:xfrm>
            <a:off x="7658100" y="1893008"/>
            <a:ext cx="1951358" cy="1951358"/>
          </a:xfrm>
          <a:prstGeom prst="rect">
            <a:avLst/>
          </a:prstGeom>
        </p:spPr>
      </p:pic>
    </p:spTree>
    <p:extLst>
      <p:ext uri="{BB962C8B-B14F-4D97-AF65-F5344CB8AC3E}">
        <p14:creationId xmlns:p14="http://schemas.microsoft.com/office/powerpoint/2010/main" val="3119478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endParaRPr lang="en-US" sz="900"/>
          </a:p>
          <a:p>
            <a:r>
              <a:rPr lang="en-GB" sz="1100" dirty="0">
                <a:latin typeface="Calibri"/>
                <a:ea typeface="Calibri"/>
                <a:cs typeface="Calibri"/>
              </a:rPr>
              <a:t>E</a:t>
            </a: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a:bodyPr>
          <a:lstStyle/>
          <a:p>
            <a:endParaRPr lang="en-US" sz="900"/>
          </a:p>
          <a:p>
            <a:endParaRPr lang="en-US" sz="90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a:p>
          <a:p>
            <a:endParaRPr lang="en-US" sz="90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a:p>
          <a:p>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endParaRPr lang="en-GB" sz="1100" dirty="0">
              <a:latin typeface="Calibri"/>
              <a:ea typeface="Calibri"/>
              <a:cs typeface="Calibri"/>
            </a:endParaRPr>
          </a:p>
          <a:p>
            <a:endParaRPr lang="en-GB" sz="90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a:normAutofit/>
          </a:bodyPr>
          <a:lstStyle/>
          <a:p>
            <a:endParaRPr lang="en-US" sz="90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a:normAutofit/>
          </a:bodyPr>
          <a:lstStyle/>
          <a:p>
            <a:r>
              <a:rPr lang="en-GB" sz="900"/>
              <a:t>. </a:t>
            </a: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endParaRPr lang="en-GB" sz="1100" dirty="0">
              <a:latin typeface="Calibri"/>
              <a:ea typeface="Calibri"/>
              <a:cs typeface="Calibri"/>
            </a:endParaRPr>
          </a:p>
          <a:p>
            <a:endParaRPr lang="en-US" sz="90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a:noAutofit/>
          </a:bodyPr>
          <a:lstStyle/>
          <a:p>
            <a:endParaRPr lang="en-US" sz="80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a:noAutofit/>
          </a:bodyPr>
          <a:lstStyle/>
          <a:p>
            <a:endParaRPr lang="en-US" sz="80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a:noAutofit/>
          </a:bodyPr>
          <a:lstStyle/>
          <a:p>
            <a:endParaRPr lang="en-US" sz="80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a:normAutofit/>
          </a:bodyPr>
          <a:lstStyle/>
          <a:p>
            <a:endParaRPr lang="en-US" sz="80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a:noAutofit/>
          </a:bodyPr>
          <a:lstStyle/>
          <a:p>
            <a:endParaRPr lang="en-US" sz="80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a:p>
          <a:p>
            <a:endParaRPr lang="en-US" sz="800"/>
          </a:p>
          <a:p>
            <a:endParaRPr lang="en-US" sz="800"/>
          </a:p>
          <a:p>
            <a:endParaRPr lang="en-US" sz="800"/>
          </a:p>
          <a:p>
            <a:endParaRPr lang="en-US" sz="800"/>
          </a:p>
          <a:p>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endParaRPr lang="en-US"/>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171450" indent="-171450">
              <a:buFont typeface="Arial" panose="020B0604020202020204" pitchFamily="34" charset="0"/>
              <a:buChar char="•"/>
            </a:pPr>
            <a:endParaRPr lang="en-US" sz="90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endParaRPr lang="en-US" sz="900"/>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a:normAutofit/>
          </a:bodyPr>
          <a:lstStyle/>
          <a:p>
            <a:endParaRPr lang="en-US" sz="900"/>
          </a:p>
          <a:p>
            <a:endParaRPr lang="en-US" sz="90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a:normAutofit/>
          </a:bodyPr>
          <a:lstStyle/>
          <a:p>
            <a:endParaRPr lang="en-US" sz="90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numCol="2">
            <a:normAutofit/>
          </a:bodyPr>
          <a:lstStyle/>
          <a:p>
            <a:pPr marL="171450" indent="-171450">
              <a:buFont typeface="Arial" panose="020B0604020202020204" pitchFamily="34" charset="0"/>
              <a:buChar char="•"/>
            </a:pPr>
            <a:endParaRPr lang="en-US" sz="90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a:normAutofit/>
          </a:bodyPr>
          <a:lstStyle/>
          <a:p>
            <a:endParaRPr lang="en-US" sz="90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endParaRPr lang="en-GB" sz="1100" dirty="0">
              <a:solidFill>
                <a:srgbClr val="000000"/>
              </a:solidFill>
              <a:latin typeface="Calibri"/>
              <a:ea typeface="Calibri"/>
              <a:cs typeface="Calibri"/>
            </a:endParaRPr>
          </a:p>
          <a:p>
            <a:endParaRPr lang="en-GB" sz="1100">
              <a:solidFill>
                <a:srgbClr val="000000"/>
              </a:solidFill>
              <a:latin typeface="Calibri"/>
              <a:ea typeface="Calibri"/>
              <a:cs typeface="Calibri"/>
            </a:endParaRP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Props1.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7</Slides>
  <Notes>0</Notes>
  <HiddenSlides>0</HiddenSlide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16</cp:revision>
  <dcterms:created xsi:type="dcterms:W3CDTF">2024-02-26T09:08:58Z</dcterms:created>
  <dcterms:modified xsi:type="dcterms:W3CDTF">2024-05-28T19:56:07Z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