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BA371-F124-8B2E-9DFC-E68C2B348D72}" v="13" dt="2024-05-28T19:56:02.952"/>
    <p1510:client id="{6AF82279-C1E8-2853-2DBA-354BFF6F2390}" v="15" dt="2024-05-28T19:54:11.2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X</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t>X</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a:xfrm>
            <a:off x="270458" y="2736259"/>
            <a:ext cx="5190471" cy="584775"/>
          </a:xfrm>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t>Curriculum for Wales Scheme of Learning:</a:t>
            </a:r>
            <a:br>
              <a:rPr lang="en-US"/>
            </a:br>
            <a:r>
              <a:rPr lang="en-US"/>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a:p>
          <a:p>
            <a:r>
              <a:rPr lang="en-GB" sz="1100" dirty="0">
                <a:latin typeface="Calibri"/>
                <a:ea typeface="Calibri"/>
                <a:cs typeface="Calibri"/>
              </a:rPr>
              <a:t>E</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a:p>
          <a:p>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endParaRPr lang="en-GB" sz="1100" dirty="0">
              <a:latin typeface="Calibri"/>
              <a:ea typeface="Calibri"/>
              <a:cs typeface="Calibri"/>
            </a:endParaRPr>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900"/>
              <a:t>.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Calibri"/>
              <a:ea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endParaRPr lang="en-US" sz="80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endParaRPr lang="en-US" sz="8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endParaRPr lang="en-US" sz="80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endParaRPr lang="en-US" sz="80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endParaRPr lang="en-US" sz="900"/>
          </a:p>
          <a:p>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endParaRPr lang="en-GB" sz="1100" dirty="0">
              <a:solidFill>
                <a:srgbClr val="000000"/>
              </a:solidFill>
              <a:latin typeface="Calibri"/>
              <a:ea typeface="Calibri"/>
              <a:cs typeface="Calibri"/>
            </a:endParaRPr>
          </a:p>
          <a:p>
            <a:endParaRPr lang="en-GB" sz="110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16</cp:revision>
  <dcterms:created xsi:type="dcterms:W3CDTF">2024-02-26T09:08:58Z</dcterms:created>
  <dcterms:modified xsi:type="dcterms:W3CDTF">2024-05-28T19:56:07Z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