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BA371-F124-8B2E-9DFC-E68C2B348D72}" v="13" dt="2024-05-28T19:56:02.952"/>
    <p1510:client id="{6AF82279-C1E8-2853-2DBA-354BFF6F2390}" v="15" dt="2024-05-28T19:54:11.215"/>
    <p1510:client id="{9F0FF347-ACF3-23D4-CAD7-65512FEA2D72}" v="20" dt="2024-05-29T04:25:00.529"/>
    <p1510:client id="{BB173804-DB80-FE27-5FD1-98509D919156}" v="30" dt="2024-05-29T04:22:57.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Kelly Davis" userId="S::kelly.davis@connahsquayhs.org.uk::096ba659-84af-4938-bb69-cbee8d6cfa26" providerId="AD" clId="Web-{BB173804-DB80-FE27-5FD1-98509D919156}"/>
    <pc:docChg chg="modSld">
      <pc:chgData name="Kelly Davis" userId="S::kelly.davis@connahsquayhs.org.uk::096ba659-84af-4938-bb69-cbee8d6cfa26" providerId="AD" clId="Web-{BB173804-DB80-FE27-5FD1-98509D919156}" dt="2024-05-29T04:22:57.601" v="33" actId="20577"/>
      <pc:docMkLst>
        <pc:docMk/>
      </pc:docMkLst>
      <pc:sldChg chg="modSp">
        <pc:chgData name="Kelly Davis" userId="S::kelly.davis@connahsquayhs.org.uk::096ba659-84af-4938-bb69-cbee8d6cfa26" providerId="AD" clId="Web-{BB173804-DB80-FE27-5FD1-98509D919156}" dt="2024-05-29T04:22:57.601" v="33" actId="20577"/>
        <pc:sldMkLst>
          <pc:docMk/>
          <pc:sldMk cId="1981651252" sldId="278"/>
        </pc:sldMkLst>
        <pc:spChg chg="mod">
          <ac:chgData name="Kelly Davis" userId="S::kelly.davis@connahsquayhs.org.uk::096ba659-84af-4938-bb69-cbee8d6cfa26" providerId="AD" clId="Web-{BB173804-DB80-FE27-5FD1-98509D919156}" dt="2024-05-29T04:22:06.271" v="2" actId="20577"/>
          <ac:spMkLst>
            <pc:docMk/>
            <pc:sldMk cId="1981651252" sldId="278"/>
            <ac:spMk id="2" creationId="{B77F1C2E-7359-4E67-E2F1-060331D23AB7}"/>
          </ac:spMkLst>
        </pc:spChg>
        <pc:spChg chg="mod">
          <ac:chgData name="Kelly Davis" userId="S::kelly.davis@connahsquayhs.org.uk::096ba659-84af-4938-bb69-cbee8d6cfa26" providerId="AD" clId="Web-{BB173804-DB80-FE27-5FD1-98509D919156}" dt="2024-05-29T04:22:57.601" v="33" actId="20577"/>
          <ac:spMkLst>
            <pc:docMk/>
            <pc:sldMk cId="1981651252" sldId="278"/>
            <ac:spMk id="4" creationId="{DF4B6647-26ED-AE4F-C7C6-F118FCC94D72}"/>
          </ac:spMkLst>
        </pc:spChg>
        <pc:spChg chg="mod">
          <ac:chgData name="Kelly Davis" userId="S::kelly.davis@connahsquayhs.org.uk::096ba659-84af-4938-bb69-cbee8d6cfa26" providerId="AD" clId="Web-{BB173804-DB80-FE27-5FD1-98509D919156}" dt="2024-05-29T04:22:30.038" v="9" actId="20577"/>
          <ac:spMkLst>
            <pc:docMk/>
            <pc:sldMk cId="1981651252" sldId="278"/>
            <ac:spMk id="8" creationId="{D9F63377-DD1C-4BBD-5D28-6BF14622536D}"/>
          </ac:spMkLst>
        </pc:spChg>
      </pc:sldChg>
      <pc:sldChg chg="modSp">
        <pc:chgData name="Kelly Davis" userId="S::kelly.davis@connahsquayhs.org.uk::096ba659-84af-4938-bb69-cbee8d6cfa26" providerId="AD" clId="Web-{BB173804-DB80-FE27-5FD1-98509D919156}" dt="2024-05-29T04:22:18.569" v="7" actId="20577"/>
        <pc:sldMkLst>
          <pc:docMk/>
          <pc:sldMk cId="2458432041" sldId="280"/>
        </pc:sldMkLst>
        <pc:spChg chg="mod">
          <ac:chgData name="Kelly Davis" userId="S::kelly.davis@connahsquayhs.org.uk::096ba659-84af-4938-bb69-cbee8d6cfa26" providerId="AD" clId="Web-{BB173804-DB80-FE27-5FD1-98509D919156}" dt="2024-05-29T04:22:18.569" v="7" actId="20577"/>
          <ac:spMkLst>
            <pc:docMk/>
            <pc:sldMk cId="2458432041" sldId="280"/>
            <ac:spMk id="2" creationId="{92C753A5-51E1-7A44-E9A0-95DE87F723AA}"/>
          </ac:spMkLst>
        </pc:spChg>
      </pc:sldChg>
      <pc:sldChg chg="modSp">
        <pc:chgData name="Kelly Davis" userId="S::kelly.davis@connahsquayhs.org.uk::096ba659-84af-4938-bb69-cbee8d6cfa26" providerId="AD" clId="Web-{BB173804-DB80-FE27-5FD1-98509D919156}" dt="2024-05-29T04:22:40.976" v="11" actId="20577"/>
        <pc:sldMkLst>
          <pc:docMk/>
          <pc:sldMk cId="632769890" sldId="284"/>
        </pc:sldMkLst>
        <pc:spChg chg="mod">
          <ac:chgData name="Kelly Davis" userId="S::kelly.davis@connahsquayhs.org.uk::096ba659-84af-4938-bb69-cbee8d6cfa26" providerId="AD" clId="Web-{BB173804-DB80-FE27-5FD1-98509D919156}" dt="2024-05-29T04:22:40.976" v="11" actId="20577"/>
          <ac:spMkLst>
            <pc:docMk/>
            <pc:sldMk cId="632769890" sldId="284"/>
            <ac:spMk id="11" creationId="{73CA8E55-50A9-4198-412B-A239F349004B}"/>
          </ac:spMkLst>
        </pc:spChg>
      </pc:sldChg>
    </pc:docChg>
  </pc:docChgLst>
  <pc:docChgLst>
    <pc:chgData name="Kelly Davis" userId="S::kelly.davis@connahsquayhs.org.uk::096ba659-84af-4938-bb69-cbee8d6cfa26" providerId="AD" clId="Web-{9F0FF347-ACF3-23D4-CAD7-65512FEA2D72}"/>
    <pc:docChg chg="modSld">
      <pc:chgData name="Kelly Davis" userId="S::kelly.davis@connahsquayhs.org.uk::096ba659-84af-4938-bb69-cbee8d6cfa26" providerId="AD" clId="Web-{9F0FF347-ACF3-23D4-CAD7-65512FEA2D72}" dt="2024-05-29T04:25:00.529" v="20" actId="20577"/>
      <pc:docMkLst>
        <pc:docMk/>
      </pc:docMkLst>
      <pc:sldChg chg="modSp">
        <pc:chgData name="Kelly Davis" userId="S::kelly.davis@connahsquayhs.org.uk::096ba659-84af-4938-bb69-cbee8d6cfa26" providerId="AD" clId="Web-{9F0FF347-ACF3-23D4-CAD7-65512FEA2D72}" dt="2024-05-29T04:25:00.529" v="20" actId="20577"/>
        <pc:sldMkLst>
          <pc:docMk/>
          <pc:sldMk cId="1981651252" sldId="278"/>
        </pc:sldMkLst>
        <pc:spChg chg="mod">
          <ac:chgData name="Kelly Davis" userId="S::kelly.davis@connahsquayhs.org.uk::096ba659-84af-4938-bb69-cbee8d6cfa26" providerId="AD" clId="Web-{9F0FF347-ACF3-23D4-CAD7-65512FEA2D72}" dt="2024-05-29T04:24:03.806" v="8" actId="20577"/>
          <ac:spMkLst>
            <pc:docMk/>
            <pc:sldMk cId="1981651252" sldId="278"/>
            <ac:spMk id="2" creationId="{B77F1C2E-7359-4E67-E2F1-060331D23AB7}"/>
          </ac:spMkLst>
        </pc:spChg>
        <pc:spChg chg="mod">
          <ac:chgData name="Kelly Davis" userId="S::kelly.davis@connahsquayhs.org.uk::096ba659-84af-4938-bb69-cbee8d6cfa26" providerId="AD" clId="Web-{9F0FF347-ACF3-23D4-CAD7-65512FEA2D72}" dt="2024-05-29T04:25:00.529" v="20" actId="20577"/>
          <ac:spMkLst>
            <pc:docMk/>
            <pc:sldMk cId="1981651252" sldId="278"/>
            <ac:spMk id="4" creationId="{DF4B6647-26ED-AE4F-C7C6-F118FCC94D72}"/>
          </ac:spMkLst>
        </pc:spChg>
        <pc:spChg chg="mod">
          <ac:chgData name="Kelly Davis" userId="S::kelly.davis@connahsquayhs.org.uk::096ba659-84af-4938-bb69-cbee8d6cfa26" providerId="AD" clId="Web-{9F0FF347-ACF3-23D4-CAD7-65512FEA2D72}" dt="2024-05-29T04:24:30.730" v="13" actId="20577"/>
          <ac:spMkLst>
            <pc:docMk/>
            <pc:sldMk cId="1981651252" sldId="278"/>
            <ac:spMk id="8" creationId="{D9F63377-DD1C-4BBD-5D28-6BF14622536D}"/>
          </ac:spMkLst>
        </pc:spChg>
      </pc:sldChg>
      <pc:sldChg chg="modSp">
        <pc:chgData name="Kelly Davis" userId="S::kelly.davis@connahsquayhs.org.uk::096ba659-84af-4938-bb69-cbee8d6cfa26" providerId="AD" clId="Web-{9F0FF347-ACF3-23D4-CAD7-65512FEA2D72}" dt="2024-05-29T04:24:17.744" v="11" actId="20577"/>
        <pc:sldMkLst>
          <pc:docMk/>
          <pc:sldMk cId="2458432041" sldId="280"/>
        </pc:sldMkLst>
        <pc:spChg chg="mod">
          <ac:chgData name="Kelly Davis" userId="S::kelly.davis@connahsquayhs.org.uk::096ba659-84af-4938-bb69-cbee8d6cfa26" providerId="AD" clId="Web-{9F0FF347-ACF3-23D4-CAD7-65512FEA2D72}" dt="2024-05-29T04:24:17.744" v="11" actId="20577"/>
          <ac:spMkLst>
            <pc:docMk/>
            <pc:sldMk cId="2458432041" sldId="280"/>
            <ac:spMk id="2" creationId="{92C753A5-51E1-7A44-E9A0-95DE87F723AA}"/>
          </ac:spMkLst>
        </pc:spChg>
      </pc:sldChg>
      <pc:sldChg chg="modSp">
        <pc:chgData name="Kelly Davis" userId="S::kelly.davis@connahsquayhs.org.uk::096ba659-84af-4938-bb69-cbee8d6cfa26" providerId="AD" clId="Web-{9F0FF347-ACF3-23D4-CAD7-65512FEA2D72}" dt="2024-05-29T04:24:43.371" v="15" actId="20577"/>
        <pc:sldMkLst>
          <pc:docMk/>
          <pc:sldMk cId="632769890" sldId="284"/>
        </pc:sldMkLst>
        <pc:spChg chg="mod">
          <ac:chgData name="Kelly Davis" userId="S::kelly.davis@connahsquayhs.org.uk::096ba659-84af-4938-bb69-cbee8d6cfa26" providerId="AD" clId="Web-{9F0FF347-ACF3-23D4-CAD7-65512FEA2D72}" dt="2024-05-29T04:24:43.371" v="15" actId="20577"/>
          <ac:spMkLst>
            <pc:docMk/>
            <pc:sldMk cId="632769890" sldId="284"/>
            <ac:spMk id="11" creationId="{73CA8E55-50A9-4198-412B-A239F349004B}"/>
          </ac:spMkLst>
        </pc:spChg>
      </pc:sldChg>
      <pc:sldChg chg="modSp">
        <pc:chgData name="Kelly Davis" userId="S::kelly.davis@connahsquayhs.org.uk::096ba659-84af-4938-bb69-cbee8d6cfa26" providerId="AD" clId="Web-{9F0FF347-ACF3-23D4-CAD7-65512FEA2D72}" dt="2024-05-29T04:23:44.320" v="6" actId="20577"/>
        <pc:sldMkLst>
          <pc:docMk/>
          <pc:sldMk cId="3119478241" sldId="285"/>
        </pc:sldMkLst>
        <pc:spChg chg="mod">
          <ac:chgData name="Kelly Davis" userId="S::kelly.davis@connahsquayhs.org.uk::096ba659-84af-4938-bb69-cbee8d6cfa26" providerId="AD" clId="Web-{9F0FF347-ACF3-23D4-CAD7-65512FEA2D72}" dt="2024-05-29T04:23:31.803" v="0" actId="20577"/>
          <ac:spMkLst>
            <pc:docMk/>
            <pc:sldMk cId="3119478241" sldId="285"/>
            <ac:spMk id="2" creationId="{00000000-0000-0000-0000-000000000000}"/>
          </ac:spMkLst>
        </pc:spChg>
        <pc:spChg chg="mod">
          <ac:chgData name="Kelly Davis" userId="S::kelly.davis@connahsquayhs.org.uk::096ba659-84af-4938-bb69-cbee8d6cfa26" providerId="AD" clId="Web-{9F0FF347-ACF3-23D4-CAD7-65512FEA2D72}" dt="2024-05-29T04:23:44.320" v="6" actId="20577"/>
          <ac:spMkLst>
            <pc:docMk/>
            <pc:sldMk cId="3119478241" sldId="285"/>
            <ac:spMk id="4" creationId="{00000000-0000-0000-0000-000000000000}"/>
          </ac:spMkLst>
        </pc:spChg>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Music</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1600">
                <a:latin typeface="Calibri"/>
                <a:cs typeface="Calibri"/>
              </a:rPr>
              <a:t>Exploring the expressive arts is essential to developing artistic skills and knowledge and it enables learners to become curious and creative individuals.</a:t>
            </a:r>
            <a:endParaRPr lang="en-GB" sz="1600">
              <a:latin typeface="Calibri"/>
              <a:ea typeface="Calibri"/>
              <a:cs typeface="Calibri"/>
            </a:endParaRPr>
          </a:p>
          <a:p>
            <a:r>
              <a:rPr lang="en-GB" sz="1600" dirty="0">
                <a:latin typeface="Calibri"/>
                <a:cs typeface="Calibri"/>
              </a:rPr>
              <a:t>Responding and reflecting, both as artist and audience, is a fundamental part of learning in the expressive arts.</a:t>
            </a:r>
            <a:endParaRPr lang="en-GB" sz="1600" dirty="0">
              <a:latin typeface="Calibri"/>
              <a:ea typeface="Calibri"/>
              <a:cs typeface="Calibri"/>
            </a:endParaRPr>
          </a:p>
          <a:p>
            <a:r>
              <a:rPr lang="en-GB" sz="1600" dirty="0">
                <a:latin typeface="Calibri"/>
                <a:cs typeface="Calibri"/>
              </a:rPr>
              <a:t>Creating combines skills and knowledge, drawing on the senses, inspiration and imagination.</a:t>
            </a:r>
            <a:endParaRPr lang="en-GB" sz="1600" dirty="0">
              <a:latin typeface="Calibri"/>
              <a:ea typeface="Calibri"/>
              <a:cs typeface="Calibri"/>
            </a:endParaRPr>
          </a:p>
          <a:p>
            <a:endParaRPr lang="en-GB" sz="1600" dirty="0">
              <a:latin typeface="Calibri"/>
              <a:ea typeface="Calibri"/>
              <a:cs typeface="Calibri"/>
            </a:endParaRPr>
          </a:p>
          <a:p>
            <a:r>
              <a:rPr lang="en-GB" sz="1600" dirty="0">
                <a:latin typeface="Calibri"/>
                <a:cs typeface="Calibri"/>
              </a:rPr>
              <a:t>Unit specific combined statement:</a:t>
            </a:r>
            <a:endParaRPr lang="en-GB" sz="1600" dirty="0">
              <a:latin typeface="Calibri"/>
              <a:ea typeface="Calibri"/>
              <a:cs typeface="Calibri"/>
            </a:endParaRPr>
          </a:p>
          <a:p>
            <a:r>
              <a:rPr lang="en-US" sz="1600" dirty="0">
                <a:latin typeface="Calibri"/>
                <a:cs typeface="Calibri"/>
              </a:rPr>
              <a:t>In this unit we encourage learners to become reflective, curious and creative individuals both as artist and audience. </a:t>
            </a:r>
            <a:endParaRPr lang="en-GB" sz="1600" dirty="0">
              <a:latin typeface="Calibri"/>
              <a:ea typeface="Calibri"/>
              <a:cs typeface="Calibri"/>
            </a:endParaRPr>
          </a:p>
          <a:p>
            <a:r>
              <a:rPr lang="en-US" sz="1600" dirty="0">
                <a:latin typeface="Calibri"/>
                <a:cs typeface="Calibri"/>
              </a:rPr>
              <a:t>To research effectively, explore and develop creativity, knowledge and skills in a bold and innovative manner.  </a:t>
            </a:r>
            <a:endParaRPr lang="en-GB" sz="1600" dirty="0">
              <a:latin typeface="Calibri"/>
              <a:ea typeface="Calibri"/>
              <a:cs typeface="Calibri"/>
            </a:endParaRPr>
          </a:p>
          <a:p>
            <a:r>
              <a:rPr lang="en-US" sz="1600" dirty="0">
                <a:latin typeface="Calibri"/>
                <a:cs typeface="Calibri"/>
              </a:rPr>
              <a:t>To critically respond to wide range of thematic texts or sources by contemporary and historical stimulus.  All of which is underpinned by the process of creating a fully </a:t>
            </a:r>
            <a:r>
              <a:rPr lang="en-US" sz="1600" dirty="0" err="1">
                <a:latin typeface="Calibri"/>
                <a:cs typeface="Calibri"/>
              </a:rPr>
              <a:t>realised</a:t>
            </a:r>
            <a:r>
              <a:rPr lang="en-US" sz="1600" dirty="0">
                <a:latin typeface="Calibri"/>
                <a:cs typeface="Calibri"/>
              </a:rPr>
              <a:t> performance or practical outcome.</a:t>
            </a:r>
            <a:endParaRPr lang="en-GB" sz="1600" dirty="0">
              <a:latin typeface="Calibri"/>
              <a:ea typeface="Calibri"/>
              <a:cs typeface="Calibri"/>
            </a:endParaRPr>
          </a:p>
          <a:p>
            <a:endParaRPr lang="en-GB" sz="1100" dirty="0">
              <a:latin typeface="Calibri"/>
              <a:ea typeface="Calibri"/>
              <a:cs typeface="Calibri"/>
            </a:endParaRPr>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dirty="0">
                <a:latin typeface="Calibri"/>
                <a:ea typeface="Calibri"/>
                <a:cs typeface="Calibri"/>
              </a:rPr>
              <a:t>E</a:t>
            </a:r>
            <a:r>
              <a:rPr lang="en-GB" sz="1100" dirty="0">
                <a:latin typeface="Calibri"/>
                <a:cs typeface="Calibri"/>
              </a:rPr>
              <a:t>nterprising</a:t>
            </a:r>
            <a:r>
              <a:rPr lang="en-GB" sz="1100" dirty="0">
                <a:latin typeface="Calibri"/>
                <a:ea typeface="Calibri"/>
                <a:cs typeface="Calibri"/>
              </a:rPr>
              <a:t> and Creative (creating products)</a:t>
            </a:r>
          </a:p>
          <a:p>
            <a:r>
              <a:rPr lang="en-GB" sz="1100" dirty="0">
                <a:latin typeface="Calibri"/>
                <a:ea typeface="Calibri"/>
                <a:cs typeface="Calibri"/>
              </a:rPr>
              <a:t>Healthy, confident (expressing identity)</a:t>
            </a:r>
          </a:p>
          <a:p>
            <a:r>
              <a:rPr lang="en-GB" sz="1100" dirty="0">
                <a:latin typeface="Calibri"/>
                <a:ea typeface="Calibri"/>
                <a:cs typeface="Calibri"/>
              </a:rPr>
              <a:t>Ambitious Capable (building skills)</a:t>
            </a:r>
          </a:p>
          <a:p>
            <a:endParaRPr lang="en-GB" sz="1100" dirty="0">
              <a:latin typeface="Calibri"/>
              <a:ea typeface="Calibri"/>
              <a:cs typeface="Calibri"/>
            </a:endParaRPr>
          </a:p>
          <a:p>
            <a:endParaRPr lang="en-GB" sz="1100" dirty="0">
              <a:latin typeface="Calibri"/>
              <a:ea typeface="Calibri"/>
              <a:cs typeface="Calibri"/>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10000"/>
          </a:bodyPr>
          <a:lstStyle/>
          <a:p>
            <a:r>
              <a:rPr lang="en-GB" sz="1200">
                <a:solidFill>
                  <a:srgbClr val="000000"/>
                </a:solidFill>
                <a:latin typeface="Calibri"/>
                <a:cs typeface="Calibri"/>
              </a:rPr>
              <a:t>Oracy in all its forms will also be developed through discussing, responding and reflecting on works such as song, performance and presentation, planning processes and questioning.</a:t>
            </a:r>
            <a:endParaRPr lang="en-GB" sz="1200">
              <a:solidFill>
                <a:srgbClr val="000000"/>
              </a:solidFill>
              <a:latin typeface="Calibri"/>
              <a:ea typeface="Calibri"/>
              <a:cs typeface="Calibri"/>
            </a:endParaRPr>
          </a:p>
          <a:p>
            <a:r>
              <a:rPr lang="en-GB" sz="1200">
                <a:solidFill>
                  <a:srgbClr val="000000"/>
                </a:solidFill>
                <a:latin typeface="Calibri"/>
                <a:cs typeface="Calibri"/>
              </a:rPr>
              <a:t>Other opportunities include use of key words vocabulary, reading and scanning text.</a:t>
            </a:r>
            <a:endParaRPr lang="en-GB" sz="1200">
              <a:solidFill>
                <a:srgbClr val="000000"/>
              </a:solidFill>
              <a:latin typeface="Calibri"/>
              <a:ea typeface="Calibri"/>
              <a:cs typeface="Calibri"/>
            </a:endParaRPr>
          </a:p>
          <a:p>
            <a:r>
              <a:rPr lang="en-GB" sz="1200">
                <a:solidFill>
                  <a:srgbClr val="000000"/>
                </a:solidFill>
                <a:latin typeface="Calibri"/>
                <a:cs typeface="Calibri"/>
              </a:rPr>
              <a:t> SPAG will be a key focus in this task during comprehension tasks.</a:t>
            </a:r>
          </a:p>
          <a:p>
            <a:r>
              <a:rPr lang="en-US" sz="900">
                <a:latin typeface="MASSILIA VF"/>
              </a:rPr>
              <a:t>Numeracy</a:t>
            </a:r>
            <a:endParaRPr lang="en-US" sz="900" dirty="0"/>
          </a:p>
          <a:p>
            <a:r>
              <a:rPr lang="en-GB" sz="1100">
                <a:solidFill>
                  <a:srgbClr val="000000"/>
                </a:solidFill>
                <a:latin typeface="Calibri"/>
                <a:cs typeface="Calibri"/>
              </a:rPr>
              <a:t>Throughout this SOL learners will begin to understand the relationships with numbers through songs with greater maturity, music will also see the development of structure and form, patterns and rhythm, repetition, phrasing, section, round and canon.</a:t>
            </a:r>
            <a:endParaRPr lang="en-GB" sz="1100">
              <a:solidFill>
                <a:srgbClr val="000000"/>
              </a:solidFill>
              <a:latin typeface="Calibri"/>
              <a:ea typeface="Calibri"/>
              <a:cs typeface="Calibri"/>
            </a:endParaRPr>
          </a:p>
          <a:p>
            <a:r>
              <a:rPr lang="en-GB" sz="1100">
                <a:solidFill>
                  <a:srgbClr val="000000"/>
                </a:solidFill>
                <a:latin typeface="Calibri"/>
                <a:cs typeface="Calibri"/>
              </a:rPr>
              <a:t>DCF</a:t>
            </a:r>
          </a:p>
          <a:p>
            <a:r>
              <a:rPr lang="en-GB" sz="1100">
                <a:solidFill>
                  <a:srgbClr val="000000"/>
                </a:solidFill>
                <a:latin typeface="Calibri"/>
                <a:cs typeface="Calibri"/>
              </a:rPr>
              <a:t>Online research.</a:t>
            </a:r>
            <a:endParaRPr lang="en-GB" sz="1100" dirty="0">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900"/>
              <a:t>.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solidFill>
                  <a:srgbClr val="000000"/>
                </a:solidFill>
                <a:latin typeface="Calibri"/>
                <a:ea typeface="Calibri"/>
                <a:cs typeface="Calibri"/>
              </a:rPr>
              <a:t>1, 2, 3, 4, 5, 6, 7, 9, 10, 11, 12</a:t>
            </a:r>
          </a:p>
          <a:p>
            <a:endParaRPr lang="en-GB" sz="1100" dirty="0">
              <a:latin typeface="Calibri"/>
              <a:ea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endParaRPr lang="en-US" sz="8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endParaRPr lang="en-US" sz="900"/>
          </a:p>
          <a:p>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dirty="0">
                <a:solidFill>
                  <a:srgbClr val="000000"/>
                </a:solidFill>
                <a:latin typeface="Calibri"/>
                <a:ea typeface="Calibri"/>
                <a:cs typeface="Calibri"/>
              </a:rPr>
              <a:t>Drama based activities.</a:t>
            </a:r>
          </a:p>
          <a:p>
            <a:endParaRPr lang="en-GB" sz="1100" dirty="0">
              <a:solidFill>
                <a:srgbClr val="000000"/>
              </a:solidFill>
              <a:latin typeface="Calibri"/>
              <a:ea typeface="Calibri"/>
              <a:cs typeface="Calibri"/>
            </a:endParaRPr>
          </a:p>
          <a:p>
            <a:endParaRPr lang="en-GB" sz="110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43</cp:revision>
  <dcterms:created xsi:type="dcterms:W3CDTF">2024-02-26T09:08:58Z</dcterms:created>
  <dcterms:modified xsi:type="dcterms:W3CDTF">2024-05-29T04:25:03Z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