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7" r:id="rId7"/>
    <p:sldId id="281" r:id="rId8"/>
    <p:sldId id="291" r:id="rId9"/>
    <p:sldId id="280" r:id="rId10"/>
    <p:sldId id="278" r:id="rId11"/>
    <p:sldId id="279" r:id="rId12"/>
    <p:sldId id="288" r:id="rId13"/>
    <p:sldId id="289" r:id="rId14"/>
    <p:sldId id="282" r:id="rId15"/>
    <p:sldId id="284" r:id="rId16"/>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3A93A9"/>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2EE20F-FF71-B9FC-7835-C0B669150B2C}" v="10" dt="2024-07-02T10:08:53.191"/>
    <p1510:client id="{3B4A9E52-8FF8-D1DE-7F03-495B6906AE9F}" v="2" dt="2024-06-30T21:46:55.3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Morris" userId="S::david.morris@connahsquayhs.org.uk::cc98e16d-9d22-4a6f-91bb-19fef304eef0" providerId="AD" clId="Web-{8A01CF5B-85EA-B1D5-8A30-C2278200B97A}"/>
    <pc:docChg chg="modSld">
      <pc:chgData name="David Morris" userId="S::david.morris@connahsquayhs.org.uk::cc98e16d-9d22-4a6f-91bb-19fef304eef0" providerId="AD" clId="Web-{8A01CF5B-85EA-B1D5-8A30-C2278200B97A}" dt="2024-06-17T13:52:17.064" v="90" actId="20577"/>
      <pc:docMkLst>
        <pc:docMk/>
      </pc:docMkLst>
      <pc:sldChg chg="addSp delSp modSp">
        <pc:chgData name="David Morris" userId="S::david.morris@connahsquayhs.org.uk::cc98e16d-9d22-4a6f-91bb-19fef304eef0" providerId="AD" clId="Web-{8A01CF5B-85EA-B1D5-8A30-C2278200B97A}" dt="2024-06-17T13:50:56.734" v="51" actId="20577"/>
        <pc:sldMkLst>
          <pc:docMk/>
          <pc:sldMk cId="3785915959" sldId="282"/>
        </pc:sldMkLst>
        <pc:spChg chg="mod">
          <ac:chgData name="David Morris" userId="S::david.morris@connahsquayhs.org.uk::cc98e16d-9d22-4a6f-91bb-19fef304eef0" providerId="AD" clId="Web-{8A01CF5B-85EA-B1D5-8A30-C2278200B97A}" dt="2024-06-17T13:50:56.734" v="51" actId="20577"/>
          <ac:spMkLst>
            <pc:docMk/>
            <pc:sldMk cId="3785915959" sldId="282"/>
            <ac:spMk id="2" creationId="{FF1F1BCE-76F1-3B00-C414-643188F0671E}"/>
          </ac:spMkLst>
        </pc:spChg>
        <pc:spChg chg="mod">
          <ac:chgData name="David Morris" userId="S::david.morris@connahsquayhs.org.uk::cc98e16d-9d22-4a6f-91bb-19fef304eef0" providerId="AD" clId="Web-{8A01CF5B-85EA-B1D5-8A30-C2278200B97A}" dt="2024-06-17T13:49:46.482" v="43" actId="20577"/>
          <ac:spMkLst>
            <pc:docMk/>
            <pc:sldMk cId="3785915959" sldId="282"/>
            <ac:spMk id="4" creationId="{F5F439B9-3B25-1165-7EFF-B0C4845E1093}"/>
          </ac:spMkLst>
        </pc:spChg>
        <pc:spChg chg="mod">
          <ac:chgData name="David Morris" userId="S::david.morris@connahsquayhs.org.uk::cc98e16d-9d22-4a6f-91bb-19fef304eef0" providerId="AD" clId="Web-{8A01CF5B-85EA-B1D5-8A30-C2278200B97A}" dt="2024-06-17T13:50:52.140" v="50" actId="20577"/>
          <ac:spMkLst>
            <pc:docMk/>
            <pc:sldMk cId="3785915959" sldId="282"/>
            <ac:spMk id="6" creationId="{D4E2F972-71C4-0D1E-4E4D-CE4124B29869}"/>
          </ac:spMkLst>
        </pc:spChg>
        <pc:graphicFrameChg chg="add del mod modGraphic">
          <ac:chgData name="David Morris" userId="S::david.morris@connahsquayhs.org.uk::cc98e16d-9d22-4a6f-91bb-19fef304eef0" providerId="AD" clId="Web-{8A01CF5B-85EA-B1D5-8A30-C2278200B97A}" dt="2024-06-17T13:42:46.048" v="9"/>
          <ac:graphicFrameMkLst>
            <pc:docMk/>
            <pc:sldMk cId="3785915959" sldId="282"/>
            <ac:graphicFrameMk id="10" creationId="{FB6FE3D0-77E0-AC54-21A3-FE9D066AA2F7}"/>
          </ac:graphicFrameMkLst>
        </pc:graphicFrameChg>
        <pc:graphicFrameChg chg="add del mod">
          <ac:chgData name="David Morris" userId="S::david.morris@connahsquayhs.org.uk::cc98e16d-9d22-4a6f-91bb-19fef304eef0" providerId="AD" clId="Web-{8A01CF5B-85EA-B1D5-8A30-C2278200B97A}" dt="2024-06-17T13:46:21.069" v="15"/>
          <ac:graphicFrameMkLst>
            <pc:docMk/>
            <pc:sldMk cId="3785915959" sldId="282"/>
            <ac:graphicFrameMk id="12" creationId="{E1130CA9-F17F-DCAA-FF2A-8615C2041DAD}"/>
          </ac:graphicFrameMkLst>
        </pc:graphicFrameChg>
        <pc:graphicFrameChg chg="add del mod">
          <ac:chgData name="David Morris" userId="S::david.morris@connahsquayhs.org.uk::cc98e16d-9d22-4a6f-91bb-19fef304eef0" providerId="AD" clId="Web-{8A01CF5B-85EA-B1D5-8A30-C2278200B97A}" dt="2024-06-17T13:46:51.586" v="19"/>
          <ac:graphicFrameMkLst>
            <pc:docMk/>
            <pc:sldMk cId="3785915959" sldId="282"/>
            <ac:graphicFrameMk id="14" creationId="{5E5F7B28-6F26-4255-66A8-530241B1AB7B}"/>
          </ac:graphicFrameMkLst>
        </pc:graphicFrameChg>
      </pc:sldChg>
      <pc:sldChg chg="modSp">
        <pc:chgData name="David Morris" userId="S::david.morris@connahsquayhs.org.uk::cc98e16d-9d22-4a6f-91bb-19fef304eef0" providerId="AD" clId="Web-{8A01CF5B-85EA-B1D5-8A30-C2278200B97A}" dt="2024-06-17T13:52:17.064" v="90" actId="20577"/>
        <pc:sldMkLst>
          <pc:docMk/>
          <pc:sldMk cId="632769890" sldId="284"/>
        </pc:sldMkLst>
        <pc:spChg chg="mod">
          <ac:chgData name="David Morris" userId="S::david.morris@connahsquayhs.org.uk::cc98e16d-9d22-4a6f-91bb-19fef304eef0" providerId="AD" clId="Web-{8A01CF5B-85EA-B1D5-8A30-C2278200B97A}" dt="2024-06-17T13:52:17.064" v="90" actId="20577"/>
          <ac:spMkLst>
            <pc:docMk/>
            <pc:sldMk cId="632769890" sldId="284"/>
            <ac:spMk id="9" creationId="{E5C5155A-67AA-9F8F-5734-B567AC294D97}"/>
          </ac:spMkLst>
        </pc:spChg>
      </pc:sldChg>
      <pc:sldChg chg="modSp">
        <pc:chgData name="David Morris" userId="S::david.morris@connahsquayhs.org.uk::cc98e16d-9d22-4a6f-91bb-19fef304eef0" providerId="AD" clId="Web-{8A01CF5B-85EA-B1D5-8A30-C2278200B97A}" dt="2024-06-17T13:21:21.956" v="1" actId="20577"/>
        <pc:sldMkLst>
          <pc:docMk/>
          <pc:sldMk cId="3111567585" sldId="288"/>
        </pc:sldMkLst>
        <pc:spChg chg="mod">
          <ac:chgData name="David Morris" userId="S::david.morris@connahsquayhs.org.uk::cc98e16d-9d22-4a6f-91bb-19fef304eef0" providerId="AD" clId="Web-{8A01CF5B-85EA-B1D5-8A30-C2278200B97A}" dt="2024-06-17T13:21:21.956" v="1" actId="20577"/>
          <ac:spMkLst>
            <pc:docMk/>
            <pc:sldMk cId="3111567585" sldId="288"/>
            <ac:spMk id="2" creationId="{67B16993-7AE3-7939-C6DF-A28A9D746E27}"/>
          </ac:spMkLst>
        </pc:spChg>
      </pc:sldChg>
      <pc:sldChg chg="modSp">
        <pc:chgData name="David Morris" userId="S::david.morris@connahsquayhs.org.uk::cc98e16d-9d22-4a6f-91bb-19fef304eef0" providerId="AD" clId="Web-{8A01CF5B-85EA-B1D5-8A30-C2278200B97A}" dt="2024-06-17T13:21:43.238" v="3" actId="1076"/>
        <pc:sldMkLst>
          <pc:docMk/>
          <pc:sldMk cId="2177867447" sldId="289"/>
        </pc:sldMkLst>
        <pc:picChg chg="mod">
          <ac:chgData name="David Morris" userId="S::david.morris@connahsquayhs.org.uk::cc98e16d-9d22-4a6f-91bb-19fef304eef0" providerId="AD" clId="Web-{8A01CF5B-85EA-B1D5-8A30-C2278200B97A}" dt="2024-06-17T13:21:43.238" v="3" actId="1076"/>
          <ac:picMkLst>
            <pc:docMk/>
            <pc:sldMk cId="2177867447" sldId="289"/>
            <ac:picMk id="2" creationId="{34CA8D26-7797-BF78-BF37-C59FCC05A02F}"/>
          </ac:picMkLst>
        </pc:picChg>
      </pc:sldChg>
    </pc:docChg>
  </pc:docChgLst>
  <pc:docChgLst>
    <pc:chgData name="Kelly Davis" userId="S::kelly.davis@connahsquayhs.org.uk::096ba659-84af-4938-bb69-cbee8d6cfa26" providerId="AD" clId="Web-{7772F64F-D0F5-0F21-974D-B1B736CA8281}"/>
    <pc:docChg chg="addSld modSld">
      <pc:chgData name="Kelly Davis" userId="S::kelly.davis@connahsquayhs.org.uk::096ba659-84af-4938-bb69-cbee8d6cfa26" providerId="AD" clId="Web-{7772F64F-D0F5-0F21-974D-B1B736CA8281}" dt="2024-05-28T08:49:04.325" v="146"/>
      <pc:docMkLst>
        <pc:docMk/>
      </pc:docMkLst>
      <pc:sldChg chg="modSp">
        <pc:chgData name="Kelly Davis" userId="S::kelly.davis@connahsquayhs.org.uk::096ba659-84af-4938-bb69-cbee8d6cfa26" providerId="AD" clId="Web-{7772F64F-D0F5-0F21-974D-B1B736CA8281}" dt="2024-05-28T08:43:26.922" v="71" actId="20577"/>
        <pc:sldMkLst>
          <pc:docMk/>
          <pc:sldMk cId="1981651252" sldId="278"/>
        </pc:sldMkLst>
        <pc:spChg chg="mod">
          <ac:chgData name="Kelly Davis" userId="S::kelly.davis@connahsquayhs.org.uk::096ba659-84af-4938-bb69-cbee8d6cfa26" providerId="AD" clId="Web-{7772F64F-D0F5-0F21-974D-B1B736CA8281}" dt="2024-05-28T08:42:40.045" v="67" actId="20577"/>
          <ac:spMkLst>
            <pc:docMk/>
            <pc:sldMk cId="1981651252" sldId="278"/>
            <ac:spMk id="2" creationId="{B77F1C2E-7359-4E67-E2F1-060331D23AB7}"/>
          </ac:spMkLst>
        </pc:spChg>
        <pc:spChg chg="mod">
          <ac:chgData name="Kelly Davis" userId="S::kelly.davis@connahsquayhs.org.uk::096ba659-84af-4938-bb69-cbee8d6cfa26" providerId="AD" clId="Web-{7772F64F-D0F5-0F21-974D-B1B736CA8281}" dt="2024-05-28T08:43:26.922" v="71" actId="20577"/>
          <ac:spMkLst>
            <pc:docMk/>
            <pc:sldMk cId="1981651252" sldId="278"/>
            <ac:spMk id="4" creationId="{DF4B6647-26ED-AE4F-C7C6-F118FCC94D72}"/>
          </ac:spMkLst>
        </pc:spChg>
        <pc:spChg chg="mod">
          <ac:chgData name="Kelly Davis" userId="S::kelly.davis@connahsquayhs.org.uk::096ba659-84af-4938-bb69-cbee8d6cfa26" providerId="AD" clId="Web-{7772F64F-D0F5-0F21-974D-B1B736CA8281}" dt="2024-05-28T08:43:04.764" v="69" actId="20577"/>
          <ac:spMkLst>
            <pc:docMk/>
            <pc:sldMk cId="1981651252" sldId="278"/>
            <ac:spMk id="7" creationId="{2E5624FB-155B-4395-46B6-A4D8F5D58C9A}"/>
          </ac:spMkLst>
        </pc:spChg>
      </pc:sldChg>
      <pc:sldChg chg="modSp">
        <pc:chgData name="Kelly Davis" userId="S::kelly.davis@connahsquayhs.org.uk::096ba659-84af-4938-bb69-cbee8d6cfa26" providerId="AD" clId="Web-{7772F64F-D0F5-0F21-974D-B1B736CA8281}" dt="2024-05-28T08:45:25.004" v="91" actId="20577"/>
        <pc:sldMkLst>
          <pc:docMk/>
          <pc:sldMk cId="2744657230" sldId="279"/>
        </pc:sldMkLst>
        <pc:spChg chg="mod">
          <ac:chgData name="Kelly Davis" userId="S::kelly.davis@connahsquayhs.org.uk::096ba659-84af-4938-bb69-cbee8d6cfa26" providerId="AD" clId="Web-{7772F64F-D0F5-0F21-974D-B1B736CA8281}" dt="2024-05-28T08:44:33.518" v="84" actId="20577"/>
          <ac:spMkLst>
            <pc:docMk/>
            <pc:sldMk cId="2744657230" sldId="279"/>
            <ac:spMk id="2" creationId="{C65EE8F8-148F-B99E-40FA-43CE497387F7}"/>
          </ac:spMkLst>
        </pc:spChg>
        <pc:spChg chg="mod">
          <ac:chgData name="Kelly Davis" userId="S::kelly.davis@connahsquayhs.org.uk::096ba659-84af-4938-bb69-cbee8d6cfa26" providerId="AD" clId="Web-{7772F64F-D0F5-0F21-974D-B1B736CA8281}" dt="2024-05-28T08:44:35.893" v="85" actId="20577"/>
          <ac:spMkLst>
            <pc:docMk/>
            <pc:sldMk cId="2744657230" sldId="279"/>
            <ac:spMk id="4" creationId="{74C831F6-864D-BABA-AF92-E2DAAB3A976C}"/>
          </ac:spMkLst>
        </pc:spChg>
        <pc:spChg chg="mod">
          <ac:chgData name="Kelly Davis" userId="S::kelly.davis@connahsquayhs.org.uk::096ba659-84af-4938-bb69-cbee8d6cfa26" providerId="AD" clId="Web-{7772F64F-D0F5-0F21-974D-B1B736CA8281}" dt="2024-05-28T08:45:02.175" v="88" actId="20577"/>
          <ac:spMkLst>
            <pc:docMk/>
            <pc:sldMk cId="2744657230" sldId="279"/>
            <ac:spMk id="6" creationId="{BBFAC2B0-088A-A742-E984-08816EB2A534}"/>
          </ac:spMkLst>
        </pc:spChg>
        <pc:spChg chg="mod">
          <ac:chgData name="Kelly Davis" userId="S::kelly.davis@connahsquayhs.org.uk::096ba659-84af-4938-bb69-cbee8d6cfa26" providerId="AD" clId="Web-{7772F64F-D0F5-0F21-974D-B1B736CA8281}" dt="2024-05-28T08:45:04.425" v="89" actId="20577"/>
          <ac:spMkLst>
            <pc:docMk/>
            <pc:sldMk cId="2744657230" sldId="279"/>
            <ac:spMk id="9" creationId="{FAC0EE1F-6170-8836-2429-E17EDAC6A750}"/>
          </ac:spMkLst>
        </pc:spChg>
        <pc:spChg chg="mod">
          <ac:chgData name="Kelly Davis" userId="S::kelly.davis@connahsquayhs.org.uk::096ba659-84af-4938-bb69-cbee8d6cfa26" providerId="AD" clId="Web-{7772F64F-D0F5-0F21-974D-B1B736CA8281}" dt="2024-05-28T08:45:25.004" v="91" actId="20577"/>
          <ac:spMkLst>
            <pc:docMk/>
            <pc:sldMk cId="2744657230" sldId="279"/>
            <ac:spMk id="11" creationId="{BE434E36-C7AA-5216-328F-AB4594226D84}"/>
          </ac:spMkLst>
        </pc:spChg>
      </pc:sldChg>
      <pc:sldChg chg="addSp delSp modSp">
        <pc:chgData name="Kelly Davis" userId="S::kelly.davis@connahsquayhs.org.uk::096ba659-84af-4938-bb69-cbee8d6cfa26" providerId="AD" clId="Web-{7772F64F-D0F5-0F21-974D-B1B736CA8281}" dt="2024-05-28T08:44:00.188" v="80" actId="20577"/>
        <pc:sldMkLst>
          <pc:docMk/>
          <pc:sldMk cId="2458432041" sldId="280"/>
        </pc:sldMkLst>
        <pc:spChg chg="mod">
          <ac:chgData name="Kelly Davis" userId="S::kelly.davis@connahsquayhs.org.uk::096ba659-84af-4938-bb69-cbee8d6cfa26" providerId="AD" clId="Web-{7772F64F-D0F5-0F21-974D-B1B736CA8281}" dt="2024-05-28T08:41:48.387" v="57" actId="20577"/>
          <ac:spMkLst>
            <pc:docMk/>
            <pc:sldMk cId="2458432041" sldId="280"/>
            <ac:spMk id="2" creationId="{92C753A5-51E1-7A44-E9A0-95DE87F723AA}"/>
          </ac:spMkLst>
        </pc:spChg>
        <pc:spChg chg="del">
          <ac:chgData name="Kelly Davis" userId="S::kelly.davis@connahsquayhs.org.uk::096ba659-84af-4938-bb69-cbee8d6cfa26" providerId="AD" clId="Web-{7772F64F-D0F5-0F21-974D-B1B736CA8281}" dt="2024-05-28T08:43:40.406" v="72"/>
          <ac:spMkLst>
            <pc:docMk/>
            <pc:sldMk cId="2458432041" sldId="280"/>
            <ac:spMk id="4" creationId="{66E28811-6CF4-4835-F7D4-91B453BC0A64}"/>
          </ac:spMkLst>
        </pc:spChg>
        <pc:spChg chg="del">
          <ac:chgData name="Kelly Davis" userId="S::kelly.davis@connahsquayhs.org.uk::096ba659-84af-4938-bb69-cbee8d6cfa26" providerId="AD" clId="Web-{7772F64F-D0F5-0F21-974D-B1B736CA8281}" dt="2024-05-28T08:43:42.844" v="73"/>
          <ac:spMkLst>
            <pc:docMk/>
            <pc:sldMk cId="2458432041" sldId="280"/>
            <ac:spMk id="7" creationId="{BDD7FD74-35A3-EF60-F452-855DE37DE23F}"/>
          </ac:spMkLst>
        </pc:spChg>
        <pc:spChg chg="mod">
          <ac:chgData name="Kelly Davis" userId="S::kelly.davis@connahsquayhs.org.uk::096ba659-84af-4938-bb69-cbee8d6cfa26" providerId="AD" clId="Web-{7772F64F-D0F5-0F21-974D-B1B736CA8281}" dt="2024-05-28T08:43:46.110" v="75" actId="20577"/>
          <ac:spMkLst>
            <pc:docMk/>
            <pc:sldMk cId="2458432041" sldId="280"/>
            <ac:spMk id="8" creationId="{97EB6683-88F8-01FA-20AA-E88062DEF1CC}"/>
          </ac:spMkLst>
        </pc:spChg>
        <pc:spChg chg="add mod">
          <ac:chgData name="Kelly Davis" userId="S::kelly.davis@connahsquayhs.org.uk::096ba659-84af-4938-bb69-cbee8d6cfa26" providerId="AD" clId="Web-{7772F64F-D0F5-0F21-974D-B1B736CA8281}" dt="2024-05-28T08:44:00.188" v="80" actId="20577"/>
          <ac:spMkLst>
            <pc:docMk/>
            <pc:sldMk cId="2458432041" sldId="280"/>
            <ac:spMk id="12" creationId="{D8CB6E60-AE54-6D2A-CC0A-45F07AAE45B5}"/>
          </ac:spMkLst>
        </pc:spChg>
      </pc:sldChg>
      <pc:sldChg chg="modSp">
        <pc:chgData name="Kelly Davis" userId="S::kelly.davis@connahsquayhs.org.uk::096ba659-84af-4938-bb69-cbee8d6cfa26" providerId="AD" clId="Web-{7772F64F-D0F5-0F21-974D-B1B736CA8281}" dt="2024-05-28T08:40:05.695" v="5" actId="20577"/>
        <pc:sldMkLst>
          <pc:docMk/>
          <pc:sldMk cId="4187286303" sldId="287"/>
        </pc:sldMkLst>
        <pc:spChg chg="mod">
          <ac:chgData name="Kelly Davis" userId="S::kelly.davis@connahsquayhs.org.uk::096ba659-84af-4938-bb69-cbee8d6cfa26" providerId="AD" clId="Web-{7772F64F-D0F5-0F21-974D-B1B736CA8281}" dt="2024-05-28T08:39:54.257" v="1" actId="20577"/>
          <ac:spMkLst>
            <pc:docMk/>
            <pc:sldMk cId="4187286303" sldId="287"/>
            <ac:spMk id="2" creationId="{00000000-0000-0000-0000-000000000000}"/>
          </ac:spMkLst>
        </pc:spChg>
        <pc:spChg chg="mod">
          <ac:chgData name="Kelly Davis" userId="S::kelly.davis@connahsquayhs.org.uk::096ba659-84af-4938-bb69-cbee8d6cfa26" providerId="AD" clId="Web-{7772F64F-D0F5-0F21-974D-B1B736CA8281}" dt="2024-05-28T08:40:05.695" v="5" actId="20577"/>
          <ac:spMkLst>
            <pc:docMk/>
            <pc:sldMk cId="4187286303" sldId="287"/>
            <ac:spMk id="4" creationId="{00000000-0000-0000-0000-000000000000}"/>
          </ac:spMkLst>
        </pc:spChg>
      </pc:sldChg>
      <pc:sldChg chg="modSp new">
        <pc:chgData name="Kelly Davis" userId="S::kelly.davis@connahsquayhs.org.uk::096ba659-84af-4938-bb69-cbee8d6cfa26" providerId="AD" clId="Web-{7772F64F-D0F5-0F21-974D-B1B736CA8281}" dt="2024-05-28T08:47:35.931" v="116" actId="20577"/>
        <pc:sldMkLst>
          <pc:docMk/>
          <pc:sldMk cId="3111567585" sldId="288"/>
        </pc:sldMkLst>
        <pc:spChg chg="mod">
          <ac:chgData name="Kelly Davis" userId="S::kelly.davis@connahsquayhs.org.uk::096ba659-84af-4938-bb69-cbee8d6cfa26" providerId="AD" clId="Web-{7772F64F-D0F5-0F21-974D-B1B736CA8281}" dt="2024-05-28T08:47:08.961" v="111" actId="20577"/>
          <ac:spMkLst>
            <pc:docMk/>
            <pc:sldMk cId="3111567585" sldId="288"/>
            <ac:spMk id="2" creationId="{67B16993-7AE3-7939-C6DF-A28A9D746E27}"/>
          </ac:spMkLst>
        </pc:spChg>
        <pc:spChg chg="mod">
          <ac:chgData name="Kelly Davis" userId="S::kelly.davis@connahsquayhs.org.uk::096ba659-84af-4938-bb69-cbee8d6cfa26" providerId="AD" clId="Web-{7772F64F-D0F5-0F21-974D-B1B736CA8281}" dt="2024-05-28T08:45:54.083" v="96" actId="20577"/>
          <ac:spMkLst>
            <pc:docMk/>
            <pc:sldMk cId="3111567585" sldId="288"/>
            <ac:spMk id="3" creationId="{95779459-1147-430D-5AB6-40CE9507E585}"/>
          </ac:spMkLst>
        </pc:spChg>
        <pc:spChg chg="mod">
          <ac:chgData name="Kelly Davis" userId="S::kelly.davis@connahsquayhs.org.uk::096ba659-84af-4938-bb69-cbee8d6cfa26" providerId="AD" clId="Web-{7772F64F-D0F5-0F21-974D-B1B736CA8281}" dt="2024-05-28T08:47:23.993" v="114" actId="20577"/>
          <ac:spMkLst>
            <pc:docMk/>
            <pc:sldMk cId="3111567585" sldId="288"/>
            <ac:spMk id="4" creationId="{BCE84E13-C639-4734-DA05-15208BAE2218}"/>
          </ac:spMkLst>
        </pc:spChg>
        <pc:spChg chg="mod">
          <ac:chgData name="Kelly Davis" userId="S::kelly.davis@connahsquayhs.org.uk::096ba659-84af-4938-bb69-cbee8d6cfa26" providerId="AD" clId="Web-{7772F64F-D0F5-0F21-974D-B1B736CA8281}" dt="2024-05-28T08:46:26.194" v="104" actId="20577"/>
          <ac:spMkLst>
            <pc:docMk/>
            <pc:sldMk cId="3111567585" sldId="288"/>
            <ac:spMk id="5" creationId="{E6CC5C41-C2B7-700F-A94B-74503D8D4ECB}"/>
          </ac:spMkLst>
        </pc:spChg>
        <pc:spChg chg="mod">
          <ac:chgData name="Kelly Davis" userId="S::kelly.davis@connahsquayhs.org.uk::096ba659-84af-4938-bb69-cbee8d6cfa26" providerId="AD" clId="Web-{7772F64F-D0F5-0F21-974D-B1B736CA8281}" dt="2024-05-28T08:47:35.931" v="116" actId="20577"/>
          <ac:spMkLst>
            <pc:docMk/>
            <pc:sldMk cId="3111567585" sldId="288"/>
            <ac:spMk id="6" creationId="{86CFA36A-452D-A580-2168-4548CEA6D64F}"/>
          </ac:spMkLst>
        </pc:spChg>
        <pc:spChg chg="mod">
          <ac:chgData name="Kelly Davis" userId="S::kelly.davis@connahsquayhs.org.uk::096ba659-84af-4938-bb69-cbee8d6cfa26" providerId="AD" clId="Web-{7772F64F-D0F5-0F21-974D-B1B736CA8281}" dt="2024-05-28T08:47:01.492" v="109" actId="20577"/>
          <ac:spMkLst>
            <pc:docMk/>
            <pc:sldMk cId="3111567585" sldId="288"/>
            <ac:spMk id="7" creationId="{F0D7A13C-B31F-6937-26F6-E3DAAAB8E7D6}"/>
          </ac:spMkLst>
        </pc:spChg>
      </pc:sldChg>
      <pc:sldChg chg="addSp delSp modSp new">
        <pc:chgData name="Kelly Davis" userId="S::kelly.davis@connahsquayhs.org.uk::096ba659-84af-4938-bb69-cbee8d6cfa26" providerId="AD" clId="Web-{7772F64F-D0F5-0F21-974D-B1B736CA8281}" dt="2024-05-28T08:49:04.325" v="146"/>
        <pc:sldMkLst>
          <pc:docMk/>
          <pc:sldMk cId="2177867447" sldId="289"/>
        </pc:sldMkLst>
        <pc:spChg chg="mod">
          <ac:chgData name="Kelly Davis" userId="S::kelly.davis@connahsquayhs.org.uk::096ba659-84af-4938-bb69-cbee8d6cfa26" providerId="AD" clId="Web-{7772F64F-D0F5-0F21-974D-B1B736CA8281}" dt="2024-05-28T08:48:40.559" v="140" actId="14100"/>
          <ac:spMkLst>
            <pc:docMk/>
            <pc:sldMk cId="2177867447" sldId="289"/>
            <ac:spMk id="2" creationId="{B34B93DB-1C31-BB6B-7AC7-FD7DCBE359F8}"/>
          </ac:spMkLst>
        </pc:spChg>
        <pc:spChg chg="del">
          <ac:chgData name="Kelly Davis" userId="S::kelly.davis@connahsquayhs.org.uk::096ba659-84af-4938-bb69-cbee8d6cfa26" providerId="AD" clId="Web-{7772F64F-D0F5-0F21-974D-B1B736CA8281}" dt="2024-05-28T08:48:30.074" v="126"/>
          <ac:spMkLst>
            <pc:docMk/>
            <pc:sldMk cId="2177867447" sldId="289"/>
            <ac:spMk id="3" creationId="{850A8F1E-E5AE-8DCF-ACBA-C88D6540F2AC}"/>
          </ac:spMkLst>
        </pc:spChg>
        <pc:spChg chg="mod">
          <ac:chgData name="Kelly Davis" userId="S::kelly.davis@connahsquayhs.org.uk::096ba659-84af-4938-bb69-cbee8d6cfa26" providerId="AD" clId="Web-{7772F64F-D0F5-0F21-974D-B1B736CA8281}" dt="2024-05-28T08:48:37.480" v="139" actId="20577"/>
          <ac:spMkLst>
            <pc:docMk/>
            <pc:sldMk cId="2177867447" sldId="289"/>
            <ac:spMk id="4" creationId="{0F0028FB-8FB4-F838-C22F-C93F47D03E2E}"/>
          </ac:spMkLst>
        </pc:spChg>
        <pc:graphicFrameChg chg="add del mod modGraphic">
          <ac:chgData name="Kelly Davis" userId="S::kelly.davis@connahsquayhs.org.uk::096ba659-84af-4938-bb69-cbee8d6cfa26" providerId="AD" clId="Web-{7772F64F-D0F5-0F21-974D-B1B736CA8281}" dt="2024-05-28T08:48:26.339" v="125"/>
          <ac:graphicFrameMkLst>
            <pc:docMk/>
            <pc:sldMk cId="2177867447" sldId="289"/>
            <ac:graphicFrameMk id="6" creationId="{A1717E28-8AA9-796F-65C7-9F9572B82288}"/>
          </ac:graphicFrameMkLst>
        </pc:graphicFrameChg>
        <pc:graphicFrameChg chg="add mod modGraphic">
          <ac:chgData name="Kelly Davis" userId="S::kelly.davis@connahsquayhs.org.uk::096ba659-84af-4938-bb69-cbee8d6cfa26" providerId="AD" clId="Web-{7772F64F-D0F5-0F21-974D-B1B736CA8281}" dt="2024-05-28T08:49:04.325" v="146"/>
          <ac:graphicFrameMkLst>
            <pc:docMk/>
            <pc:sldMk cId="2177867447" sldId="289"/>
            <ac:graphicFrameMk id="8" creationId="{43BCD03D-3278-3190-2DF9-F9310AD3C25B}"/>
          </ac:graphicFrameMkLst>
        </pc:graphicFrameChg>
      </pc:sldChg>
    </pc:docChg>
  </pc:docChgLst>
  <pc:docChgLst>
    <pc:chgData name="Kelly Davis" userId="S::kelly.davis@connahsquayhs.org.uk::096ba659-84af-4938-bb69-cbee8d6cfa26" providerId="AD" clId="Web-{939D7795-EEA3-2FF3-8679-7586CA0A1647}"/>
    <pc:docChg chg="modSld">
      <pc:chgData name="Kelly Davis" userId="S::kelly.davis@connahsquayhs.org.uk::096ba659-84af-4938-bb69-cbee8d6cfa26" providerId="AD" clId="Web-{939D7795-EEA3-2FF3-8679-7586CA0A1647}" dt="2024-04-05T19:05:43.012" v="2" actId="1076"/>
      <pc:docMkLst>
        <pc:docMk/>
      </pc:docMkLst>
      <pc:sldChg chg="modSp">
        <pc:chgData name="Kelly Davis" userId="S::kelly.davis@connahsquayhs.org.uk::096ba659-84af-4938-bb69-cbee8d6cfa26" providerId="AD" clId="Web-{939D7795-EEA3-2FF3-8679-7586CA0A1647}" dt="2024-04-05T19:05:43.012" v="2" actId="1076"/>
        <pc:sldMkLst>
          <pc:docMk/>
          <pc:sldMk cId="4187286303" sldId="287"/>
        </pc:sldMkLst>
        <pc:picChg chg="mod">
          <ac:chgData name="Kelly Davis" userId="S::kelly.davis@connahsquayhs.org.uk::096ba659-84af-4938-bb69-cbee8d6cfa26" providerId="AD" clId="Web-{939D7795-EEA3-2FF3-8679-7586CA0A1647}" dt="2024-04-05T19:05:37.887" v="0" actId="14100"/>
          <ac:picMkLst>
            <pc:docMk/>
            <pc:sldMk cId="4187286303" sldId="287"/>
            <ac:picMk id="9" creationId="{4555F075-7F6B-E0DC-3C28-3BECC105F50A}"/>
          </ac:picMkLst>
        </pc:picChg>
        <pc:picChg chg="mod">
          <ac:chgData name="Kelly Davis" userId="S::kelly.davis@connahsquayhs.org.uk::096ba659-84af-4938-bb69-cbee8d6cfa26" providerId="AD" clId="Web-{939D7795-EEA3-2FF3-8679-7586CA0A1647}" dt="2024-04-05T19:05:43.012" v="2" actId="1076"/>
          <ac:picMkLst>
            <pc:docMk/>
            <pc:sldMk cId="4187286303" sldId="287"/>
            <ac:picMk id="10" creationId="{C27BBB74-CDB5-D9CF-8504-F818EE253213}"/>
          </ac:picMkLst>
        </pc:picChg>
      </pc:sldChg>
    </pc:docChg>
  </pc:docChgLst>
  <pc:docChgLst>
    <pc:chgData name="Kelly Davis" userId="S::kelly.davis@connahsquayhs.org.uk::096ba659-84af-4938-bb69-cbee8d6cfa26" providerId="AD" clId="Web-{6EA298B8-C896-06BD-95B2-BE830898E119}"/>
    <pc:docChg chg="delSld modSld">
      <pc:chgData name="Kelly Davis" userId="S::kelly.davis@connahsquayhs.org.uk::096ba659-84af-4938-bb69-cbee8d6cfa26" providerId="AD" clId="Web-{6EA298B8-C896-06BD-95B2-BE830898E119}" dt="2024-05-28T09:19:50.198" v="68" actId="1076"/>
      <pc:docMkLst>
        <pc:docMk/>
      </pc:docMkLst>
      <pc:sldChg chg="modSp">
        <pc:chgData name="Kelly Davis" userId="S::kelly.davis@connahsquayhs.org.uk::096ba659-84af-4938-bb69-cbee8d6cfa26" providerId="AD" clId="Web-{6EA298B8-C896-06BD-95B2-BE830898E119}" dt="2024-05-28T09:19:15.432" v="63" actId="20577"/>
        <pc:sldMkLst>
          <pc:docMk/>
          <pc:sldMk cId="1981651252" sldId="278"/>
        </pc:sldMkLst>
        <pc:spChg chg="mod">
          <ac:chgData name="Kelly Davis" userId="S::kelly.davis@connahsquayhs.org.uk::096ba659-84af-4938-bb69-cbee8d6cfa26" providerId="AD" clId="Web-{6EA298B8-C896-06BD-95B2-BE830898E119}" dt="2024-05-28T09:14:16.596" v="4" actId="20577"/>
          <ac:spMkLst>
            <pc:docMk/>
            <pc:sldMk cId="1981651252" sldId="278"/>
            <ac:spMk id="2" creationId="{B77F1C2E-7359-4E67-E2F1-060331D23AB7}"/>
          </ac:spMkLst>
        </pc:spChg>
        <pc:spChg chg="mod">
          <ac:chgData name="Kelly Davis" userId="S::kelly.davis@connahsquayhs.org.uk::096ba659-84af-4938-bb69-cbee8d6cfa26" providerId="AD" clId="Web-{6EA298B8-C896-06BD-95B2-BE830898E119}" dt="2024-05-28T09:15:11.629" v="16" actId="20577"/>
          <ac:spMkLst>
            <pc:docMk/>
            <pc:sldMk cId="1981651252" sldId="278"/>
            <ac:spMk id="4" creationId="{DF4B6647-26ED-AE4F-C7C6-F118FCC94D72}"/>
          </ac:spMkLst>
        </pc:spChg>
        <pc:spChg chg="mod">
          <ac:chgData name="Kelly Davis" userId="S::kelly.davis@connahsquayhs.org.uk::096ba659-84af-4938-bb69-cbee8d6cfa26" providerId="AD" clId="Web-{6EA298B8-C896-06BD-95B2-BE830898E119}" dt="2024-05-28T09:15:23.457" v="18" actId="20577"/>
          <ac:spMkLst>
            <pc:docMk/>
            <pc:sldMk cId="1981651252" sldId="278"/>
            <ac:spMk id="7" creationId="{2E5624FB-155B-4395-46B6-A4D8F5D58C9A}"/>
          </ac:spMkLst>
        </pc:spChg>
        <pc:spChg chg="mod">
          <ac:chgData name="Kelly Davis" userId="S::kelly.davis@connahsquayhs.org.uk::096ba659-84af-4938-bb69-cbee8d6cfa26" providerId="AD" clId="Web-{6EA298B8-C896-06BD-95B2-BE830898E119}" dt="2024-05-28T09:19:15.432" v="63" actId="20577"/>
          <ac:spMkLst>
            <pc:docMk/>
            <pc:sldMk cId="1981651252" sldId="278"/>
            <ac:spMk id="8" creationId="{D9F63377-DD1C-4BBD-5D28-6BF14622536D}"/>
          </ac:spMkLst>
        </pc:spChg>
      </pc:sldChg>
      <pc:sldChg chg="modSp">
        <pc:chgData name="Kelly Davis" userId="S::kelly.davis@connahsquayhs.org.uk::096ba659-84af-4938-bb69-cbee8d6cfa26" providerId="AD" clId="Web-{6EA298B8-C896-06BD-95B2-BE830898E119}" dt="2024-05-28T09:16:35.099" v="32" actId="20577"/>
        <pc:sldMkLst>
          <pc:docMk/>
          <pc:sldMk cId="2744657230" sldId="279"/>
        </pc:sldMkLst>
        <pc:spChg chg="mod">
          <ac:chgData name="Kelly Davis" userId="S::kelly.davis@connahsquayhs.org.uk::096ba659-84af-4938-bb69-cbee8d6cfa26" providerId="AD" clId="Web-{6EA298B8-C896-06BD-95B2-BE830898E119}" dt="2024-05-28T09:15:35.285" v="20" actId="20577"/>
          <ac:spMkLst>
            <pc:docMk/>
            <pc:sldMk cId="2744657230" sldId="279"/>
            <ac:spMk id="2" creationId="{C65EE8F8-148F-B99E-40FA-43CE497387F7}"/>
          </ac:spMkLst>
        </pc:spChg>
        <pc:spChg chg="mod">
          <ac:chgData name="Kelly Davis" userId="S::kelly.davis@connahsquayhs.org.uk::096ba659-84af-4938-bb69-cbee8d6cfa26" providerId="AD" clId="Web-{6EA298B8-C896-06BD-95B2-BE830898E119}" dt="2024-05-28T09:15:47.848" v="23" actId="20577"/>
          <ac:spMkLst>
            <pc:docMk/>
            <pc:sldMk cId="2744657230" sldId="279"/>
            <ac:spMk id="4" creationId="{74C831F6-864D-BABA-AF92-E2DAAB3A976C}"/>
          </ac:spMkLst>
        </pc:spChg>
        <pc:spChg chg="mod">
          <ac:chgData name="Kelly Davis" userId="S::kelly.davis@connahsquayhs.org.uk::096ba659-84af-4938-bb69-cbee8d6cfa26" providerId="AD" clId="Web-{6EA298B8-C896-06BD-95B2-BE830898E119}" dt="2024-05-28T09:16:03.271" v="27" actId="20577"/>
          <ac:spMkLst>
            <pc:docMk/>
            <pc:sldMk cId="2744657230" sldId="279"/>
            <ac:spMk id="6" creationId="{BBFAC2B0-088A-A742-E984-08816EB2A534}"/>
          </ac:spMkLst>
        </pc:spChg>
        <pc:spChg chg="mod">
          <ac:chgData name="Kelly Davis" userId="S::kelly.davis@connahsquayhs.org.uk::096ba659-84af-4938-bb69-cbee8d6cfa26" providerId="AD" clId="Web-{6EA298B8-C896-06BD-95B2-BE830898E119}" dt="2024-05-28T09:16:12.505" v="29" actId="20577"/>
          <ac:spMkLst>
            <pc:docMk/>
            <pc:sldMk cId="2744657230" sldId="279"/>
            <ac:spMk id="9" creationId="{FAC0EE1F-6170-8836-2429-E17EDAC6A750}"/>
          </ac:spMkLst>
        </pc:spChg>
        <pc:spChg chg="mod">
          <ac:chgData name="Kelly Davis" userId="S::kelly.davis@connahsquayhs.org.uk::096ba659-84af-4938-bb69-cbee8d6cfa26" providerId="AD" clId="Web-{6EA298B8-C896-06BD-95B2-BE830898E119}" dt="2024-05-28T09:16:35.099" v="32" actId="20577"/>
          <ac:spMkLst>
            <pc:docMk/>
            <pc:sldMk cId="2744657230" sldId="279"/>
            <ac:spMk id="11" creationId="{BE434E36-C7AA-5216-328F-AB4594226D84}"/>
          </ac:spMkLst>
        </pc:spChg>
      </pc:sldChg>
      <pc:sldChg chg="modSp">
        <pc:chgData name="Kelly Davis" userId="S::kelly.davis@connahsquayhs.org.uk::096ba659-84af-4938-bb69-cbee8d6cfa26" providerId="AD" clId="Web-{6EA298B8-C896-06BD-95B2-BE830898E119}" dt="2024-05-28T09:14:56.816" v="13" actId="20577"/>
        <pc:sldMkLst>
          <pc:docMk/>
          <pc:sldMk cId="2458432041" sldId="280"/>
        </pc:sldMkLst>
        <pc:spChg chg="mod">
          <ac:chgData name="Kelly Davis" userId="S::kelly.davis@connahsquayhs.org.uk::096ba659-84af-4938-bb69-cbee8d6cfa26" providerId="AD" clId="Web-{6EA298B8-C896-06BD-95B2-BE830898E119}" dt="2024-05-28T09:14:35.800" v="9" actId="20577"/>
          <ac:spMkLst>
            <pc:docMk/>
            <pc:sldMk cId="2458432041" sldId="280"/>
            <ac:spMk id="2" creationId="{92C753A5-51E1-7A44-E9A0-95DE87F723AA}"/>
          </ac:spMkLst>
        </pc:spChg>
        <pc:spChg chg="mod">
          <ac:chgData name="Kelly Davis" userId="S::kelly.davis@connahsquayhs.org.uk::096ba659-84af-4938-bb69-cbee8d6cfa26" providerId="AD" clId="Web-{6EA298B8-C896-06BD-95B2-BE830898E119}" dt="2024-05-28T09:14:56.816" v="13" actId="20577"/>
          <ac:spMkLst>
            <pc:docMk/>
            <pc:sldMk cId="2458432041" sldId="280"/>
            <ac:spMk id="8" creationId="{97EB6683-88F8-01FA-20AA-E88062DEF1CC}"/>
          </ac:spMkLst>
        </pc:spChg>
      </pc:sldChg>
      <pc:sldChg chg="modSp">
        <pc:chgData name="Kelly Davis" userId="S::kelly.davis@connahsquayhs.org.uk::096ba659-84af-4938-bb69-cbee8d6cfa26" providerId="AD" clId="Web-{6EA298B8-C896-06BD-95B2-BE830898E119}" dt="2024-05-28T09:19:22.697" v="64" actId="20577"/>
        <pc:sldMkLst>
          <pc:docMk/>
          <pc:sldMk cId="632769890" sldId="284"/>
        </pc:sldMkLst>
        <pc:spChg chg="mod">
          <ac:chgData name="Kelly Davis" userId="S::kelly.davis@connahsquayhs.org.uk::096ba659-84af-4938-bb69-cbee8d6cfa26" providerId="AD" clId="Web-{6EA298B8-C896-06BD-95B2-BE830898E119}" dt="2024-05-28T09:19:22.697" v="64" actId="20577"/>
          <ac:spMkLst>
            <pc:docMk/>
            <pc:sldMk cId="632769890" sldId="284"/>
            <ac:spMk id="11" creationId="{73CA8E55-50A9-4198-412B-A239F349004B}"/>
          </ac:spMkLst>
        </pc:spChg>
      </pc:sldChg>
      <pc:sldChg chg="modSp">
        <pc:chgData name="Kelly Davis" userId="S::kelly.davis@connahsquayhs.org.uk::096ba659-84af-4938-bb69-cbee8d6cfa26" providerId="AD" clId="Web-{6EA298B8-C896-06BD-95B2-BE830898E119}" dt="2024-05-28T09:13:03.766" v="2" actId="20577"/>
        <pc:sldMkLst>
          <pc:docMk/>
          <pc:sldMk cId="4187286303" sldId="287"/>
        </pc:sldMkLst>
        <pc:spChg chg="mod">
          <ac:chgData name="Kelly Davis" userId="S::kelly.davis@connahsquayhs.org.uk::096ba659-84af-4938-bb69-cbee8d6cfa26" providerId="AD" clId="Web-{6EA298B8-C896-06BD-95B2-BE830898E119}" dt="2024-05-28T09:13:03.766" v="2" actId="20577"/>
          <ac:spMkLst>
            <pc:docMk/>
            <pc:sldMk cId="4187286303" sldId="287"/>
            <ac:spMk id="4" creationId="{00000000-0000-0000-0000-000000000000}"/>
          </ac:spMkLst>
        </pc:spChg>
      </pc:sldChg>
      <pc:sldChg chg="modSp">
        <pc:chgData name="Kelly Davis" userId="S::kelly.davis@connahsquayhs.org.uk::096ba659-84af-4938-bb69-cbee8d6cfa26" providerId="AD" clId="Web-{6EA298B8-C896-06BD-95B2-BE830898E119}" dt="2024-05-28T09:18:49.837" v="57" actId="20577"/>
        <pc:sldMkLst>
          <pc:docMk/>
          <pc:sldMk cId="3111567585" sldId="288"/>
        </pc:sldMkLst>
        <pc:spChg chg="mod">
          <ac:chgData name="Kelly Davis" userId="S::kelly.davis@connahsquayhs.org.uk::096ba659-84af-4938-bb69-cbee8d6cfa26" providerId="AD" clId="Web-{6EA298B8-C896-06BD-95B2-BE830898E119}" dt="2024-05-28T09:18:07.914" v="50" actId="20577"/>
          <ac:spMkLst>
            <pc:docMk/>
            <pc:sldMk cId="3111567585" sldId="288"/>
            <ac:spMk id="2" creationId="{67B16993-7AE3-7939-C6DF-A28A9D746E27}"/>
          </ac:spMkLst>
        </pc:spChg>
        <pc:spChg chg="mod">
          <ac:chgData name="Kelly Davis" userId="S::kelly.davis@connahsquayhs.org.uk::096ba659-84af-4938-bb69-cbee8d6cfa26" providerId="AD" clId="Web-{6EA298B8-C896-06BD-95B2-BE830898E119}" dt="2024-05-28T09:16:50.022" v="34" actId="20577"/>
          <ac:spMkLst>
            <pc:docMk/>
            <pc:sldMk cId="3111567585" sldId="288"/>
            <ac:spMk id="3" creationId="{95779459-1147-430D-5AB6-40CE9507E585}"/>
          </ac:spMkLst>
        </pc:spChg>
        <pc:spChg chg="mod">
          <ac:chgData name="Kelly Davis" userId="S::kelly.davis@connahsquayhs.org.uk::096ba659-84af-4938-bb69-cbee8d6cfa26" providerId="AD" clId="Web-{6EA298B8-C896-06BD-95B2-BE830898E119}" dt="2024-05-28T09:18:25.337" v="53" actId="20577"/>
          <ac:spMkLst>
            <pc:docMk/>
            <pc:sldMk cId="3111567585" sldId="288"/>
            <ac:spMk id="4" creationId="{BCE84E13-C639-4734-DA05-15208BAE2218}"/>
          </ac:spMkLst>
        </pc:spChg>
        <pc:spChg chg="mod">
          <ac:chgData name="Kelly Davis" userId="S::kelly.davis@connahsquayhs.org.uk::096ba659-84af-4938-bb69-cbee8d6cfa26" providerId="AD" clId="Web-{6EA298B8-C896-06BD-95B2-BE830898E119}" dt="2024-05-28T09:17:03.991" v="38" actId="20577"/>
          <ac:spMkLst>
            <pc:docMk/>
            <pc:sldMk cId="3111567585" sldId="288"/>
            <ac:spMk id="5" creationId="{E6CC5C41-C2B7-700F-A94B-74503D8D4ECB}"/>
          </ac:spMkLst>
        </pc:spChg>
        <pc:spChg chg="mod">
          <ac:chgData name="Kelly Davis" userId="S::kelly.davis@connahsquayhs.org.uk::096ba659-84af-4938-bb69-cbee8d6cfa26" providerId="AD" clId="Web-{6EA298B8-C896-06BD-95B2-BE830898E119}" dt="2024-05-28T09:18:49.837" v="57" actId="20577"/>
          <ac:spMkLst>
            <pc:docMk/>
            <pc:sldMk cId="3111567585" sldId="288"/>
            <ac:spMk id="6" creationId="{86CFA36A-452D-A580-2168-4548CEA6D64F}"/>
          </ac:spMkLst>
        </pc:spChg>
        <pc:spChg chg="mod">
          <ac:chgData name="Kelly Davis" userId="S::kelly.davis@connahsquayhs.org.uk::096ba659-84af-4938-bb69-cbee8d6cfa26" providerId="AD" clId="Web-{6EA298B8-C896-06BD-95B2-BE830898E119}" dt="2024-05-28T09:17:32.679" v="45" actId="20577"/>
          <ac:spMkLst>
            <pc:docMk/>
            <pc:sldMk cId="3111567585" sldId="288"/>
            <ac:spMk id="7" creationId="{F0D7A13C-B31F-6937-26F6-E3DAAAB8E7D6}"/>
          </ac:spMkLst>
        </pc:spChg>
      </pc:sldChg>
      <pc:sldChg chg="addSp delSp modSp">
        <pc:chgData name="Kelly Davis" userId="S::kelly.davis@connahsquayhs.org.uk::096ba659-84af-4938-bb69-cbee8d6cfa26" providerId="AD" clId="Web-{6EA298B8-C896-06BD-95B2-BE830898E119}" dt="2024-05-28T09:19:50.198" v="68" actId="1076"/>
        <pc:sldMkLst>
          <pc:docMk/>
          <pc:sldMk cId="2177867447" sldId="289"/>
        </pc:sldMkLst>
        <pc:picChg chg="add mod">
          <ac:chgData name="Kelly Davis" userId="S::kelly.davis@connahsquayhs.org.uk::096ba659-84af-4938-bb69-cbee8d6cfa26" providerId="AD" clId="Web-{6EA298B8-C896-06BD-95B2-BE830898E119}" dt="2024-05-28T09:19:50.198" v="68" actId="1076"/>
          <ac:picMkLst>
            <pc:docMk/>
            <pc:sldMk cId="2177867447" sldId="289"/>
            <ac:picMk id="2" creationId="{34CA8D26-7797-BF78-BF37-C59FCC05A02F}"/>
          </ac:picMkLst>
        </pc:picChg>
        <pc:picChg chg="del">
          <ac:chgData name="Kelly Davis" userId="S::kelly.davis@connahsquayhs.org.uk::096ba659-84af-4938-bb69-cbee8d6cfa26" providerId="AD" clId="Web-{6EA298B8-C896-06BD-95B2-BE830898E119}" dt="2024-05-28T09:19:43.198" v="65"/>
          <ac:picMkLst>
            <pc:docMk/>
            <pc:sldMk cId="2177867447" sldId="289"/>
            <ac:picMk id="5" creationId="{50D590C0-998F-40DC-0D2B-F87AAB4F88B7}"/>
          </ac:picMkLst>
        </pc:picChg>
      </pc:sldChg>
      <pc:sldChg chg="modSp del">
        <pc:chgData name="Kelly Davis" userId="S::kelly.davis@connahsquayhs.org.uk::096ba659-84af-4938-bb69-cbee8d6cfa26" providerId="AD" clId="Web-{6EA298B8-C896-06BD-95B2-BE830898E119}" dt="2024-05-28T09:18:57.603" v="60"/>
        <pc:sldMkLst>
          <pc:docMk/>
          <pc:sldMk cId="2102311468" sldId="290"/>
        </pc:sldMkLst>
        <pc:spChg chg="mod">
          <ac:chgData name="Kelly Davis" userId="S::kelly.davis@connahsquayhs.org.uk::096ba659-84af-4938-bb69-cbee8d6cfa26" providerId="AD" clId="Web-{6EA298B8-C896-06BD-95B2-BE830898E119}" dt="2024-05-28T09:18:52.493" v="58" actId="20577"/>
          <ac:spMkLst>
            <pc:docMk/>
            <pc:sldMk cId="2102311468" sldId="290"/>
            <ac:spMk id="2" creationId="{67B16993-7AE3-7939-C6DF-A28A9D746E27}"/>
          </ac:spMkLst>
        </pc:spChg>
        <pc:spChg chg="mod">
          <ac:chgData name="Kelly Davis" userId="S::kelly.davis@connahsquayhs.org.uk::096ba659-84af-4938-bb69-cbee8d6cfa26" providerId="AD" clId="Web-{6EA298B8-C896-06BD-95B2-BE830898E119}" dt="2024-05-28T09:18:54.697" v="59" actId="20577"/>
          <ac:spMkLst>
            <pc:docMk/>
            <pc:sldMk cId="2102311468" sldId="290"/>
            <ac:spMk id="4" creationId="{BCE84E13-C639-4734-DA05-15208BAE2218}"/>
          </ac:spMkLst>
        </pc:spChg>
      </pc:sldChg>
      <pc:sldChg chg="del">
        <pc:chgData name="Kelly Davis" userId="S::kelly.davis@connahsquayhs.org.uk::096ba659-84af-4938-bb69-cbee8d6cfa26" providerId="AD" clId="Web-{6EA298B8-C896-06BD-95B2-BE830898E119}" dt="2024-05-28T09:18:58.509" v="61"/>
        <pc:sldMkLst>
          <pc:docMk/>
          <pc:sldMk cId="584265174" sldId="291"/>
        </pc:sldMkLst>
      </pc:sldChg>
    </pc:docChg>
  </pc:docChgLst>
  <pc:docChgLst>
    <pc:chgData name="David Morris" userId="S::david.morris@connahsquayhs.org.uk::cc98e16d-9d22-4a6f-91bb-19fef304eef0" providerId="AD" clId="Web-{1EA5905C-0BDA-C290-D75D-6D6C6821E2DD}"/>
    <pc:docChg chg="modSld">
      <pc:chgData name="David Morris" userId="S::david.morris@connahsquayhs.org.uk::cc98e16d-9d22-4a6f-91bb-19fef304eef0" providerId="AD" clId="Web-{1EA5905C-0BDA-C290-D75D-6D6C6821E2DD}" dt="2024-06-20T20:49:21.326" v="6" actId="20577"/>
      <pc:docMkLst>
        <pc:docMk/>
      </pc:docMkLst>
      <pc:sldChg chg="modSp">
        <pc:chgData name="David Morris" userId="S::david.morris@connahsquayhs.org.uk::cc98e16d-9d22-4a6f-91bb-19fef304eef0" providerId="AD" clId="Web-{1EA5905C-0BDA-C290-D75D-6D6C6821E2DD}" dt="2024-06-20T20:49:21.326" v="6" actId="20577"/>
        <pc:sldMkLst>
          <pc:docMk/>
          <pc:sldMk cId="1981651252" sldId="278"/>
        </pc:sldMkLst>
        <pc:spChg chg="mod">
          <ac:chgData name="David Morris" userId="S::david.morris@connahsquayhs.org.uk::cc98e16d-9d22-4a6f-91bb-19fef304eef0" providerId="AD" clId="Web-{1EA5905C-0BDA-C290-D75D-6D6C6821E2DD}" dt="2024-06-20T20:49:21.326" v="6" actId="20577"/>
          <ac:spMkLst>
            <pc:docMk/>
            <pc:sldMk cId="1981651252" sldId="278"/>
            <ac:spMk id="2" creationId="{B77F1C2E-7359-4E67-E2F1-060331D23AB7}"/>
          </ac:spMkLst>
        </pc:spChg>
      </pc:sldChg>
    </pc:docChg>
  </pc:docChgLst>
  <pc:docChgLst>
    <pc:chgData clId="Web-{6EA298B8-C896-06BD-95B2-BE830898E119}"/>
    <pc:docChg chg="modSld">
      <pc:chgData name="" userId="" providerId="" clId="Web-{6EA298B8-C896-06BD-95B2-BE830898E119}" dt="2024-05-28T09:13:02.313" v="6" actId="20577"/>
      <pc:docMkLst>
        <pc:docMk/>
      </pc:docMkLst>
      <pc:sldChg chg="modSp">
        <pc:chgData name="" userId="" providerId="" clId="Web-{6EA298B8-C896-06BD-95B2-BE830898E119}" dt="2024-05-28T09:13:02.313" v="6" actId="20577"/>
        <pc:sldMkLst>
          <pc:docMk/>
          <pc:sldMk cId="4187286303" sldId="287"/>
        </pc:sldMkLst>
        <pc:spChg chg="mod">
          <ac:chgData name="" userId="" providerId="" clId="Web-{6EA298B8-C896-06BD-95B2-BE830898E119}" dt="2024-05-28T09:13:02.313" v="6" actId="20577"/>
          <ac:spMkLst>
            <pc:docMk/>
            <pc:sldMk cId="4187286303" sldId="287"/>
            <ac:spMk id="4" creationId="{00000000-0000-0000-0000-000000000000}"/>
          </ac:spMkLst>
        </pc:spChg>
      </pc:sldChg>
    </pc:docChg>
  </pc:docChgLst>
  <pc:docChgLst>
    <pc:chgData name="David Morris" userId="S::david.morris@connahsquayhs.org.uk::cc98e16d-9d22-4a6f-91bb-19fef304eef0" providerId="AD" clId="Web-{3B4A9E52-8FF8-D1DE-7F03-495B6906AE9F}"/>
    <pc:docChg chg="modSld">
      <pc:chgData name="David Morris" userId="S::david.morris@connahsquayhs.org.uk::cc98e16d-9d22-4a6f-91bb-19fef304eef0" providerId="AD" clId="Web-{3B4A9E52-8FF8-D1DE-7F03-495B6906AE9F}" dt="2024-06-30T21:46:55.359" v="1"/>
      <pc:docMkLst>
        <pc:docMk/>
      </pc:docMkLst>
      <pc:sldChg chg="addSp delSp modSp">
        <pc:chgData name="David Morris" userId="S::david.morris@connahsquayhs.org.uk::cc98e16d-9d22-4a6f-91bb-19fef304eef0" providerId="AD" clId="Web-{3B4A9E52-8FF8-D1DE-7F03-495B6906AE9F}" dt="2024-06-30T21:46:55.359" v="1"/>
        <pc:sldMkLst>
          <pc:docMk/>
          <pc:sldMk cId="3122446814" sldId="281"/>
        </pc:sldMkLst>
        <pc:graphicFrameChg chg="add del mod">
          <ac:chgData name="David Morris" userId="S::david.morris@connahsquayhs.org.uk::cc98e16d-9d22-4a6f-91bb-19fef304eef0" providerId="AD" clId="Web-{3B4A9E52-8FF8-D1DE-7F03-495B6906AE9F}" dt="2024-06-30T21:46:55.359" v="1"/>
          <ac:graphicFrameMkLst>
            <pc:docMk/>
            <pc:sldMk cId="3122446814" sldId="281"/>
            <ac:graphicFrameMk id="7" creationId="{26F910AD-A71A-1342-37DF-1E20B0D33455}"/>
          </ac:graphicFrameMkLst>
        </pc:graphicFrameChg>
      </pc:sldChg>
    </pc:docChg>
  </pc:docChgLst>
  <pc:docChgLst>
    <pc:chgData name="David Morris" userId="S::david.morris@connahsquayhs.org.uk::cc98e16d-9d22-4a6f-91bb-19fef304eef0" providerId="AD" clId="Web-{1A2EE20F-FF71-B9FC-7835-C0B669150B2C}"/>
    <pc:docChg chg="addSld delSld modSld">
      <pc:chgData name="David Morris" userId="S::david.morris@connahsquayhs.org.uk::cc98e16d-9d22-4a6f-91bb-19fef304eef0" providerId="AD" clId="Web-{1A2EE20F-FF71-B9FC-7835-C0B669150B2C}" dt="2024-07-02T10:08:53.191" v="9"/>
      <pc:docMkLst>
        <pc:docMk/>
      </pc:docMkLst>
      <pc:sldChg chg="addSp modSp">
        <pc:chgData name="David Morris" userId="S::david.morris@connahsquayhs.org.uk::cc98e16d-9d22-4a6f-91bb-19fef304eef0" providerId="AD" clId="Web-{1A2EE20F-FF71-B9FC-7835-C0B669150B2C}" dt="2024-07-02T10:05:47.656" v="8" actId="20577"/>
        <pc:sldMkLst>
          <pc:docMk/>
          <pc:sldMk cId="3122446814" sldId="281"/>
        </pc:sldMkLst>
        <pc:spChg chg="mod">
          <ac:chgData name="David Morris" userId="S::david.morris@connahsquayhs.org.uk::cc98e16d-9d22-4a6f-91bb-19fef304eef0" providerId="AD" clId="Web-{1A2EE20F-FF71-B9FC-7835-C0B669150B2C}" dt="2024-07-02T10:05:47.656" v="8" actId="20577"/>
          <ac:spMkLst>
            <pc:docMk/>
            <pc:sldMk cId="3122446814" sldId="281"/>
            <ac:spMk id="4" creationId="{A0DCDB6C-1C66-8A65-DDEF-2800BCE839BE}"/>
          </ac:spMkLst>
        </pc:spChg>
        <pc:graphicFrameChg chg="add mod">
          <ac:chgData name="David Morris" userId="S::david.morris@connahsquayhs.org.uk::cc98e16d-9d22-4a6f-91bb-19fef304eef0" providerId="AD" clId="Web-{1A2EE20F-FF71-B9FC-7835-C0B669150B2C}" dt="2024-07-02T09:58:15.412" v="1" actId="1076"/>
          <ac:graphicFrameMkLst>
            <pc:docMk/>
            <pc:sldMk cId="3122446814" sldId="281"/>
            <ac:graphicFrameMk id="7" creationId="{8C14608C-B60E-5664-7E00-BEF176E36839}"/>
          </ac:graphicFrameMkLst>
        </pc:graphicFrameChg>
      </pc:sldChg>
      <pc:sldChg chg="del">
        <pc:chgData name="David Morris" userId="S::david.morris@connahsquayhs.org.uk::cc98e16d-9d22-4a6f-91bb-19fef304eef0" providerId="AD" clId="Web-{1A2EE20F-FF71-B9FC-7835-C0B669150B2C}" dt="2024-07-02T10:08:53.191" v="9"/>
        <pc:sldMkLst>
          <pc:docMk/>
          <pc:sldMk cId="3697072933" sldId="290"/>
        </pc:sldMkLst>
      </pc:sldChg>
      <pc:sldChg chg="addSp modSp new">
        <pc:chgData name="David Morris" userId="S::david.morris@connahsquayhs.org.uk::cc98e16d-9d22-4a6f-91bb-19fef304eef0" providerId="AD" clId="Web-{1A2EE20F-FF71-B9FC-7835-C0B669150B2C}" dt="2024-07-02T10:02:31.495" v="6" actId="20577"/>
        <pc:sldMkLst>
          <pc:docMk/>
          <pc:sldMk cId="2361310110" sldId="291"/>
        </pc:sldMkLst>
        <pc:spChg chg="mod">
          <ac:chgData name="David Morris" userId="S::david.morris@connahsquayhs.org.uk::cc98e16d-9d22-4a6f-91bb-19fef304eef0" providerId="AD" clId="Web-{1A2EE20F-FF71-B9FC-7835-C0B669150B2C}" dt="2024-07-02T10:02:31.495" v="6" actId="20577"/>
          <ac:spMkLst>
            <pc:docMk/>
            <pc:sldMk cId="2361310110" sldId="291"/>
            <ac:spMk id="3" creationId="{AEC7095B-4A71-A692-EA2C-DD758723E1F9}"/>
          </ac:spMkLst>
        </pc:spChg>
        <pc:graphicFrameChg chg="add mod">
          <ac:chgData name="David Morris" userId="S::david.morris@connahsquayhs.org.uk::cc98e16d-9d22-4a6f-91bb-19fef304eef0" providerId="AD" clId="Web-{1A2EE20F-FF71-B9FC-7835-C0B669150B2C}" dt="2024-07-02T09:58:46.631" v="4" actId="1076"/>
          <ac:graphicFrameMkLst>
            <pc:docMk/>
            <pc:sldMk cId="2361310110" sldId="291"/>
            <ac:graphicFrameMk id="7" creationId="{265D2D41-524E-4F2B-EA8D-25E3662434D8}"/>
          </ac:graphicFrameMkLst>
        </pc:graphicFrameChg>
      </pc:sldChg>
    </pc:docChg>
  </pc:docChgLst>
  <pc:docChgLst>
    <pc:chgData name="Kelly Davis" userId="S::kelly.davis@connahsquayhs.org.uk::096ba659-84af-4938-bb69-cbee8d6cfa26" providerId="AD" clId="Web-{394A9F8A-8914-80B8-594B-65814145D680}"/>
    <pc:docChg chg="addSld modSld">
      <pc:chgData name="Kelly Davis" userId="S::kelly.davis@connahsquayhs.org.uk::096ba659-84af-4938-bb69-cbee8d6cfa26" providerId="AD" clId="Web-{394A9F8A-8914-80B8-594B-65814145D680}" dt="2024-05-28T08:58:27.772" v="71" actId="1076"/>
      <pc:docMkLst>
        <pc:docMk/>
      </pc:docMkLst>
      <pc:sldChg chg="modSp">
        <pc:chgData name="Kelly Davis" userId="S::kelly.davis@connahsquayhs.org.uk::096ba659-84af-4938-bb69-cbee8d6cfa26" providerId="AD" clId="Web-{394A9F8A-8914-80B8-594B-65814145D680}" dt="2024-05-28T08:57:28.411" v="67" actId="20577"/>
        <pc:sldMkLst>
          <pc:docMk/>
          <pc:sldMk cId="1981651252" sldId="278"/>
        </pc:sldMkLst>
        <pc:spChg chg="mod">
          <ac:chgData name="Kelly Davis" userId="S::kelly.davis@connahsquayhs.org.uk::096ba659-84af-4938-bb69-cbee8d6cfa26" providerId="AD" clId="Web-{394A9F8A-8914-80B8-594B-65814145D680}" dt="2024-05-28T08:51:42.341" v="11" actId="20577"/>
          <ac:spMkLst>
            <pc:docMk/>
            <pc:sldMk cId="1981651252" sldId="278"/>
            <ac:spMk id="4" creationId="{DF4B6647-26ED-AE4F-C7C6-F118FCC94D72}"/>
          </ac:spMkLst>
        </pc:spChg>
        <pc:spChg chg="mod">
          <ac:chgData name="Kelly Davis" userId="S::kelly.davis@connahsquayhs.org.uk::096ba659-84af-4938-bb69-cbee8d6cfa26" providerId="AD" clId="Web-{394A9F8A-8914-80B8-594B-65814145D680}" dt="2024-05-28T08:52:01.420" v="14" actId="20577"/>
          <ac:spMkLst>
            <pc:docMk/>
            <pc:sldMk cId="1981651252" sldId="278"/>
            <ac:spMk id="7" creationId="{2E5624FB-155B-4395-46B6-A4D8F5D58C9A}"/>
          </ac:spMkLst>
        </pc:spChg>
        <pc:spChg chg="mod">
          <ac:chgData name="Kelly Davis" userId="S::kelly.davis@connahsquayhs.org.uk::096ba659-84af-4938-bb69-cbee8d6cfa26" providerId="AD" clId="Web-{394A9F8A-8914-80B8-594B-65814145D680}" dt="2024-05-28T08:57:28.411" v="67" actId="20577"/>
          <ac:spMkLst>
            <pc:docMk/>
            <pc:sldMk cId="1981651252" sldId="278"/>
            <ac:spMk id="8" creationId="{D9F63377-DD1C-4BBD-5D28-6BF14622536D}"/>
          </ac:spMkLst>
        </pc:spChg>
      </pc:sldChg>
      <pc:sldChg chg="modSp">
        <pc:chgData name="Kelly Davis" userId="S::kelly.davis@connahsquayhs.org.uk::096ba659-84af-4938-bb69-cbee8d6cfa26" providerId="AD" clId="Web-{394A9F8A-8914-80B8-594B-65814145D680}" dt="2024-05-28T08:53:14.749" v="28" actId="20577"/>
        <pc:sldMkLst>
          <pc:docMk/>
          <pc:sldMk cId="2744657230" sldId="279"/>
        </pc:sldMkLst>
        <pc:spChg chg="mod">
          <ac:chgData name="Kelly Davis" userId="S::kelly.davis@connahsquayhs.org.uk::096ba659-84af-4938-bb69-cbee8d6cfa26" providerId="AD" clId="Web-{394A9F8A-8914-80B8-594B-65814145D680}" dt="2024-05-28T08:52:15.654" v="17" actId="20577"/>
          <ac:spMkLst>
            <pc:docMk/>
            <pc:sldMk cId="2744657230" sldId="279"/>
            <ac:spMk id="2" creationId="{C65EE8F8-148F-B99E-40FA-43CE497387F7}"/>
          </ac:spMkLst>
        </pc:spChg>
        <pc:spChg chg="mod">
          <ac:chgData name="Kelly Davis" userId="S::kelly.davis@connahsquayhs.org.uk::096ba659-84af-4938-bb69-cbee8d6cfa26" providerId="AD" clId="Web-{394A9F8A-8914-80B8-594B-65814145D680}" dt="2024-05-28T08:52:41.889" v="20" actId="20577"/>
          <ac:spMkLst>
            <pc:docMk/>
            <pc:sldMk cId="2744657230" sldId="279"/>
            <ac:spMk id="4" creationId="{74C831F6-864D-BABA-AF92-E2DAAB3A976C}"/>
          </ac:spMkLst>
        </pc:spChg>
        <pc:spChg chg="mod">
          <ac:chgData name="Kelly Davis" userId="S::kelly.davis@connahsquayhs.org.uk::096ba659-84af-4938-bb69-cbee8d6cfa26" providerId="AD" clId="Web-{394A9F8A-8914-80B8-594B-65814145D680}" dt="2024-05-28T08:52:52.452" v="22" actId="20577"/>
          <ac:spMkLst>
            <pc:docMk/>
            <pc:sldMk cId="2744657230" sldId="279"/>
            <ac:spMk id="6" creationId="{BBFAC2B0-088A-A742-E984-08816EB2A534}"/>
          </ac:spMkLst>
        </pc:spChg>
        <pc:spChg chg="mod">
          <ac:chgData name="Kelly Davis" userId="S::kelly.davis@connahsquayhs.org.uk::096ba659-84af-4938-bb69-cbee8d6cfa26" providerId="AD" clId="Web-{394A9F8A-8914-80B8-594B-65814145D680}" dt="2024-05-28T08:52:59.593" v="25" actId="20577"/>
          <ac:spMkLst>
            <pc:docMk/>
            <pc:sldMk cId="2744657230" sldId="279"/>
            <ac:spMk id="9" creationId="{FAC0EE1F-6170-8836-2429-E17EDAC6A750}"/>
          </ac:spMkLst>
        </pc:spChg>
        <pc:spChg chg="mod">
          <ac:chgData name="Kelly Davis" userId="S::kelly.davis@connahsquayhs.org.uk::096ba659-84af-4938-bb69-cbee8d6cfa26" providerId="AD" clId="Web-{394A9F8A-8914-80B8-594B-65814145D680}" dt="2024-05-28T08:53:14.749" v="28" actId="20577"/>
          <ac:spMkLst>
            <pc:docMk/>
            <pc:sldMk cId="2744657230" sldId="279"/>
            <ac:spMk id="11" creationId="{BE434E36-C7AA-5216-328F-AB4594226D84}"/>
          </ac:spMkLst>
        </pc:spChg>
      </pc:sldChg>
      <pc:sldChg chg="modSp">
        <pc:chgData name="Kelly Davis" userId="S::kelly.davis@connahsquayhs.org.uk::096ba659-84af-4938-bb69-cbee8d6cfa26" providerId="AD" clId="Web-{394A9F8A-8914-80B8-594B-65814145D680}" dt="2024-05-28T08:51:24.622" v="8" actId="20577"/>
        <pc:sldMkLst>
          <pc:docMk/>
          <pc:sldMk cId="2458432041" sldId="280"/>
        </pc:sldMkLst>
        <pc:spChg chg="mod">
          <ac:chgData name="Kelly Davis" userId="S::kelly.davis@connahsquayhs.org.uk::096ba659-84af-4938-bb69-cbee8d6cfa26" providerId="AD" clId="Web-{394A9F8A-8914-80B8-594B-65814145D680}" dt="2024-05-28T08:51:10.575" v="6" actId="20577"/>
          <ac:spMkLst>
            <pc:docMk/>
            <pc:sldMk cId="2458432041" sldId="280"/>
            <ac:spMk id="2" creationId="{92C753A5-51E1-7A44-E9A0-95DE87F723AA}"/>
          </ac:spMkLst>
        </pc:spChg>
        <pc:spChg chg="mod">
          <ac:chgData name="Kelly Davis" userId="S::kelly.davis@connahsquayhs.org.uk::096ba659-84af-4938-bb69-cbee8d6cfa26" providerId="AD" clId="Web-{394A9F8A-8914-80B8-594B-65814145D680}" dt="2024-05-28T08:51:24.622" v="8" actId="20577"/>
          <ac:spMkLst>
            <pc:docMk/>
            <pc:sldMk cId="2458432041" sldId="280"/>
            <ac:spMk id="8" creationId="{97EB6683-88F8-01FA-20AA-E88062DEF1CC}"/>
          </ac:spMkLst>
        </pc:spChg>
      </pc:sldChg>
      <pc:sldChg chg="modSp">
        <pc:chgData name="Kelly Davis" userId="S::kelly.davis@connahsquayhs.org.uk::096ba659-84af-4938-bb69-cbee8d6cfa26" providerId="AD" clId="Web-{394A9F8A-8914-80B8-594B-65814145D680}" dt="2024-05-28T08:50:59.731" v="4" actId="20577"/>
        <pc:sldMkLst>
          <pc:docMk/>
          <pc:sldMk cId="4187286303" sldId="287"/>
        </pc:sldMkLst>
        <pc:spChg chg="mod">
          <ac:chgData name="Kelly Davis" userId="S::kelly.davis@connahsquayhs.org.uk::096ba659-84af-4938-bb69-cbee8d6cfa26" providerId="AD" clId="Web-{394A9F8A-8914-80B8-594B-65814145D680}" dt="2024-05-28T08:50:59.731" v="4" actId="20577"/>
          <ac:spMkLst>
            <pc:docMk/>
            <pc:sldMk cId="4187286303" sldId="287"/>
            <ac:spMk id="4" creationId="{00000000-0000-0000-0000-000000000000}"/>
          </ac:spMkLst>
        </pc:spChg>
      </pc:sldChg>
      <pc:sldChg chg="addSp delSp modSp">
        <pc:chgData name="Kelly Davis" userId="S::kelly.davis@connahsquayhs.org.uk::096ba659-84af-4938-bb69-cbee8d6cfa26" providerId="AD" clId="Web-{394A9F8A-8914-80B8-594B-65814145D680}" dt="2024-05-28T08:56:09.066" v="56"/>
        <pc:sldMkLst>
          <pc:docMk/>
          <pc:sldMk cId="3111567585" sldId="288"/>
        </pc:sldMkLst>
        <pc:spChg chg="mod">
          <ac:chgData name="Kelly Davis" userId="S::kelly.davis@connahsquayhs.org.uk::096ba659-84af-4938-bb69-cbee8d6cfa26" providerId="AD" clId="Web-{394A9F8A-8914-80B8-594B-65814145D680}" dt="2024-05-28T08:55:20.674" v="48" actId="20577"/>
          <ac:spMkLst>
            <pc:docMk/>
            <pc:sldMk cId="3111567585" sldId="288"/>
            <ac:spMk id="2" creationId="{67B16993-7AE3-7939-C6DF-A28A9D746E27}"/>
          </ac:spMkLst>
        </pc:spChg>
        <pc:spChg chg="mod">
          <ac:chgData name="Kelly Davis" userId="S::kelly.davis@connahsquayhs.org.uk::096ba659-84af-4938-bb69-cbee8d6cfa26" providerId="AD" clId="Web-{394A9F8A-8914-80B8-594B-65814145D680}" dt="2024-05-28T08:53:47.172" v="32" actId="20577"/>
          <ac:spMkLst>
            <pc:docMk/>
            <pc:sldMk cId="3111567585" sldId="288"/>
            <ac:spMk id="3" creationId="{95779459-1147-430D-5AB6-40CE9507E585}"/>
          </ac:spMkLst>
        </pc:spChg>
        <pc:spChg chg="mod">
          <ac:chgData name="Kelly Davis" userId="S::kelly.davis@connahsquayhs.org.uk::096ba659-84af-4938-bb69-cbee8d6cfa26" providerId="AD" clId="Web-{394A9F8A-8914-80B8-594B-65814145D680}" dt="2024-05-28T08:55:33.690" v="50" actId="20577"/>
          <ac:spMkLst>
            <pc:docMk/>
            <pc:sldMk cId="3111567585" sldId="288"/>
            <ac:spMk id="4" creationId="{BCE84E13-C639-4734-DA05-15208BAE2218}"/>
          </ac:spMkLst>
        </pc:spChg>
        <pc:spChg chg="mod">
          <ac:chgData name="Kelly Davis" userId="S::kelly.davis@connahsquayhs.org.uk::096ba659-84af-4938-bb69-cbee8d6cfa26" providerId="AD" clId="Web-{394A9F8A-8914-80B8-594B-65814145D680}" dt="2024-05-28T08:56:02.769" v="52" actId="20577"/>
          <ac:spMkLst>
            <pc:docMk/>
            <pc:sldMk cId="3111567585" sldId="288"/>
            <ac:spMk id="6" creationId="{86CFA36A-452D-A580-2168-4548CEA6D64F}"/>
          </ac:spMkLst>
        </pc:spChg>
        <pc:spChg chg="mod">
          <ac:chgData name="Kelly Davis" userId="S::kelly.davis@connahsquayhs.org.uk::096ba659-84af-4938-bb69-cbee8d6cfa26" providerId="AD" clId="Web-{394A9F8A-8914-80B8-594B-65814145D680}" dt="2024-05-28T08:54:59.002" v="45" actId="20577"/>
          <ac:spMkLst>
            <pc:docMk/>
            <pc:sldMk cId="3111567585" sldId="288"/>
            <ac:spMk id="7" creationId="{F0D7A13C-B31F-6937-26F6-E3DAAAB8E7D6}"/>
          </ac:spMkLst>
        </pc:spChg>
        <pc:spChg chg="add del mod">
          <ac:chgData name="Kelly Davis" userId="S::kelly.davis@connahsquayhs.org.uk::096ba659-84af-4938-bb69-cbee8d6cfa26" providerId="AD" clId="Web-{394A9F8A-8914-80B8-594B-65814145D680}" dt="2024-05-28T08:56:09.066" v="56"/>
          <ac:spMkLst>
            <pc:docMk/>
            <pc:sldMk cId="3111567585" sldId="288"/>
            <ac:spMk id="8" creationId="{4D72EF2F-D8F1-CB50-4408-7BB6090F81B8}"/>
          </ac:spMkLst>
        </pc:spChg>
      </pc:sldChg>
      <pc:sldChg chg="addSp delSp modSp">
        <pc:chgData name="Kelly Davis" userId="S::kelly.davis@connahsquayhs.org.uk::096ba659-84af-4938-bb69-cbee8d6cfa26" providerId="AD" clId="Web-{394A9F8A-8914-80B8-594B-65814145D680}" dt="2024-05-28T08:58:27.772" v="71" actId="1076"/>
        <pc:sldMkLst>
          <pc:docMk/>
          <pc:sldMk cId="2177867447" sldId="289"/>
        </pc:sldMkLst>
        <pc:graphicFrameChg chg="del">
          <ac:chgData name="Kelly Davis" userId="S::kelly.davis@connahsquayhs.org.uk::096ba659-84af-4938-bb69-cbee8d6cfa26" providerId="AD" clId="Web-{394A9F8A-8914-80B8-594B-65814145D680}" dt="2024-05-28T08:57:31.490" v="68"/>
          <ac:graphicFrameMkLst>
            <pc:docMk/>
            <pc:sldMk cId="2177867447" sldId="289"/>
            <ac:graphicFrameMk id="8" creationId="{43BCD03D-3278-3190-2DF9-F9310AD3C25B}"/>
          </ac:graphicFrameMkLst>
        </pc:graphicFrameChg>
        <pc:picChg chg="add mod">
          <ac:chgData name="Kelly Davis" userId="S::kelly.davis@connahsquayhs.org.uk::096ba659-84af-4938-bb69-cbee8d6cfa26" providerId="AD" clId="Web-{394A9F8A-8914-80B8-594B-65814145D680}" dt="2024-05-28T08:58:27.772" v="71" actId="1076"/>
          <ac:picMkLst>
            <pc:docMk/>
            <pc:sldMk cId="2177867447" sldId="289"/>
            <ac:picMk id="3" creationId="{2498FFD1-6483-8DC9-58FC-C0191F758BB6}"/>
          </ac:picMkLst>
        </pc:picChg>
      </pc:sldChg>
      <pc:sldChg chg="modSp add replId">
        <pc:chgData name="Kelly Davis" userId="S::kelly.davis@connahsquayhs.org.uk::096ba659-84af-4938-bb69-cbee8d6cfa26" providerId="AD" clId="Web-{394A9F8A-8914-80B8-594B-65814145D680}" dt="2024-05-28T08:56:59.504" v="64" actId="20577"/>
        <pc:sldMkLst>
          <pc:docMk/>
          <pc:sldMk cId="2102311468" sldId="290"/>
        </pc:sldMkLst>
        <pc:spChg chg="mod">
          <ac:chgData name="Kelly Davis" userId="S::kelly.davis@connahsquayhs.org.uk::096ba659-84af-4938-bb69-cbee8d6cfa26" providerId="AD" clId="Web-{394A9F8A-8914-80B8-594B-65814145D680}" dt="2024-05-28T08:56:36.707" v="60" actId="20577"/>
          <ac:spMkLst>
            <pc:docMk/>
            <pc:sldMk cId="2102311468" sldId="290"/>
            <ac:spMk id="2" creationId="{67B16993-7AE3-7939-C6DF-A28A9D746E27}"/>
          </ac:spMkLst>
        </pc:spChg>
        <pc:spChg chg="mod">
          <ac:chgData name="Kelly Davis" userId="S::kelly.davis@connahsquayhs.org.uk::096ba659-84af-4938-bb69-cbee8d6cfa26" providerId="AD" clId="Web-{394A9F8A-8914-80B8-594B-65814145D680}" dt="2024-05-28T08:56:45.535" v="62" actId="20577"/>
          <ac:spMkLst>
            <pc:docMk/>
            <pc:sldMk cId="2102311468" sldId="290"/>
            <ac:spMk id="4" creationId="{BCE84E13-C639-4734-DA05-15208BAE2218}"/>
          </ac:spMkLst>
        </pc:spChg>
        <pc:spChg chg="mod">
          <ac:chgData name="Kelly Davis" userId="S::kelly.davis@connahsquayhs.org.uk::096ba659-84af-4938-bb69-cbee8d6cfa26" providerId="AD" clId="Web-{394A9F8A-8914-80B8-594B-65814145D680}" dt="2024-05-28T08:56:59.504" v="64" actId="20577"/>
          <ac:spMkLst>
            <pc:docMk/>
            <pc:sldMk cId="2102311468" sldId="290"/>
            <ac:spMk id="6" creationId="{86CFA36A-452D-A580-2168-4548CEA6D64F}"/>
          </ac:spMkLst>
        </pc:spChg>
      </pc:sldChg>
    </pc:docChg>
  </pc:docChgLst>
  <pc:docChgLst>
    <pc:chgData name="Kelly Davis" userId="S::kelly.davis@connahsquayhs.org.uk::096ba659-84af-4938-bb69-cbee8d6cfa26" providerId="AD" clId="Web-{2EFA6ABC-9C82-A3EF-BB13-F5BF2A84B8D3}"/>
    <pc:docChg chg="addSld modSld">
      <pc:chgData name="Kelly Davis" userId="S::kelly.davis@connahsquayhs.org.uk::096ba659-84af-4938-bb69-cbee8d6cfa26" providerId="AD" clId="Web-{2EFA6ABC-9C82-A3EF-BB13-F5BF2A84B8D3}" dt="2024-05-28T09:10:47.293" v="94" actId="1076"/>
      <pc:docMkLst>
        <pc:docMk/>
      </pc:docMkLst>
      <pc:sldChg chg="modSp">
        <pc:chgData name="Kelly Davis" userId="S::kelly.davis@connahsquayhs.org.uk::096ba659-84af-4938-bb69-cbee8d6cfa26" providerId="AD" clId="Web-{2EFA6ABC-9C82-A3EF-BB13-F5BF2A84B8D3}" dt="2024-05-28T09:09:54.823" v="85" actId="20577"/>
        <pc:sldMkLst>
          <pc:docMk/>
          <pc:sldMk cId="1981651252" sldId="278"/>
        </pc:sldMkLst>
        <pc:spChg chg="mod">
          <ac:chgData name="Kelly Davis" userId="S::kelly.davis@connahsquayhs.org.uk::096ba659-84af-4938-bb69-cbee8d6cfa26" providerId="AD" clId="Web-{2EFA6ABC-9C82-A3EF-BB13-F5BF2A84B8D3}" dt="2024-05-28T09:02:04.867" v="12" actId="20577"/>
          <ac:spMkLst>
            <pc:docMk/>
            <pc:sldMk cId="1981651252" sldId="278"/>
            <ac:spMk id="4" creationId="{DF4B6647-26ED-AE4F-C7C6-F118FCC94D72}"/>
          </ac:spMkLst>
        </pc:spChg>
        <pc:spChg chg="mod">
          <ac:chgData name="Kelly Davis" userId="S::kelly.davis@connahsquayhs.org.uk::096ba659-84af-4938-bb69-cbee8d6cfa26" providerId="AD" clId="Web-{2EFA6ABC-9C82-A3EF-BB13-F5BF2A84B8D3}" dt="2024-05-28T09:03:16.167" v="15" actId="20577"/>
          <ac:spMkLst>
            <pc:docMk/>
            <pc:sldMk cId="1981651252" sldId="278"/>
            <ac:spMk id="7" creationId="{2E5624FB-155B-4395-46B6-A4D8F5D58C9A}"/>
          </ac:spMkLst>
        </pc:spChg>
        <pc:spChg chg="mod">
          <ac:chgData name="Kelly Davis" userId="S::kelly.davis@connahsquayhs.org.uk::096ba659-84af-4938-bb69-cbee8d6cfa26" providerId="AD" clId="Web-{2EFA6ABC-9C82-A3EF-BB13-F5BF2A84B8D3}" dt="2024-05-28T09:09:54.823" v="85" actId="20577"/>
          <ac:spMkLst>
            <pc:docMk/>
            <pc:sldMk cId="1981651252" sldId="278"/>
            <ac:spMk id="8" creationId="{D9F63377-DD1C-4BBD-5D28-6BF14622536D}"/>
          </ac:spMkLst>
        </pc:spChg>
      </pc:sldChg>
      <pc:sldChg chg="modSp">
        <pc:chgData name="Kelly Davis" userId="S::kelly.davis@connahsquayhs.org.uk::096ba659-84af-4938-bb69-cbee8d6cfa26" providerId="AD" clId="Web-{2EFA6ABC-9C82-A3EF-BB13-F5BF2A84B8D3}" dt="2024-05-28T09:04:46.983" v="29" actId="20577"/>
        <pc:sldMkLst>
          <pc:docMk/>
          <pc:sldMk cId="2744657230" sldId="279"/>
        </pc:sldMkLst>
        <pc:spChg chg="mod">
          <ac:chgData name="Kelly Davis" userId="S::kelly.davis@connahsquayhs.org.uk::096ba659-84af-4938-bb69-cbee8d6cfa26" providerId="AD" clId="Web-{2EFA6ABC-9C82-A3EF-BB13-F5BF2A84B8D3}" dt="2024-05-28T09:03:31.855" v="18" actId="20577"/>
          <ac:spMkLst>
            <pc:docMk/>
            <pc:sldMk cId="2744657230" sldId="279"/>
            <ac:spMk id="2" creationId="{C65EE8F8-148F-B99E-40FA-43CE497387F7}"/>
          </ac:spMkLst>
        </pc:spChg>
        <pc:spChg chg="mod">
          <ac:chgData name="Kelly Davis" userId="S::kelly.davis@connahsquayhs.org.uk::096ba659-84af-4938-bb69-cbee8d6cfa26" providerId="AD" clId="Web-{2EFA6ABC-9C82-A3EF-BB13-F5BF2A84B8D3}" dt="2024-05-28T09:03:35.699" v="19" actId="20577"/>
          <ac:spMkLst>
            <pc:docMk/>
            <pc:sldMk cId="2744657230" sldId="279"/>
            <ac:spMk id="4" creationId="{74C831F6-864D-BABA-AF92-E2DAAB3A976C}"/>
          </ac:spMkLst>
        </pc:spChg>
        <pc:spChg chg="mod">
          <ac:chgData name="Kelly Davis" userId="S::kelly.davis@connahsquayhs.org.uk::096ba659-84af-4938-bb69-cbee8d6cfa26" providerId="AD" clId="Web-{2EFA6ABC-9C82-A3EF-BB13-F5BF2A84B8D3}" dt="2024-05-28T09:04:02.731" v="22" actId="20577"/>
          <ac:spMkLst>
            <pc:docMk/>
            <pc:sldMk cId="2744657230" sldId="279"/>
            <ac:spMk id="6" creationId="{BBFAC2B0-088A-A742-E984-08816EB2A534}"/>
          </ac:spMkLst>
        </pc:spChg>
        <pc:spChg chg="mod">
          <ac:chgData name="Kelly Davis" userId="S::kelly.davis@connahsquayhs.org.uk::096ba659-84af-4938-bb69-cbee8d6cfa26" providerId="AD" clId="Web-{2EFA6ABC-9C82-A3EF-BB13-F5BF2A84B8D3}" dt="2024-05-28T09:04:08.153" v="24" actId="20577"/>
          <ac:spMkLst>
            <pc:docMk/>
            <pc:sldMk cId="2744657230" sldId="279"/>
            <ac:spMk id="9" creationId="{FAC0EE1F-6170-8836-2429-E17EDAC6A750}"/>
          </ac:spMkLst>
        </pc:spChg>
        <pc:spChg chg="mod">
          <ac:chgData name="Kelly Davis" userId="S::kelly.davis@connahsquayhs.org.uk::096ba659-84af-4938-bb69-cbee8d6cfa26" providerId="AD" clId="Web-{2EFA6ABC-9C82-A3EF-BB13-F5BF2A84B8D3}" dt="2024-05-28T09:04:46.983" v="29" actId="20577"/>
          <ac:spMkLst>
            <pc:docMk/>
            <pc:sldMk cId="2744657230" sldId="279"/>
            <ac:spMk id="11" creationId="{BE434E36-C7AA-5216-328F-AB4594226D84}"/>
          </ac:spMkLst>
        </pc:spChg>
      </pc:sldChg>
      <pc:sldChg chg="modSp">
        <pc:chgData name="Kelly Davis" userId="S::kelly.davis@connahsquayhs.org.uk::096ba659-84af-4938-bb69-cbee8d6cfa26" providerId="AD" clId="Web-{2EFA6ABC-9C82-A3EF-BB13-F5BF2A84B8D3}" dt="2024-05-28T09:01:53.304" v="9" actId="20577"/>
        <pc:sldMkLst>
          <pc:docMk/>
          <pc:sldMk cId="2458432041" sldId="280"/>
        </pc:sldMkLst>
        <pc:spChg chg="mod">
          <ac:chgData name="Kelly Davis" userId="S::kelly.davis@connahsquayhs.org.uk::096ba659-84af-4938-bb69-cbee8d6cfa26" providerId="AD" clId="Web-{2EFA6ABC-9C82-A3EF-BB13-F5BF2A84B8D3}" dt="2024-05-28T09:01:41.773" v="7" actId="20577"/>
          <ac:spMkLst>
            <pc:docMk/>
            <pc:sldMk cId="2458432041" sldId="280"/>
            <ac:spMk id="2" creationId="{92C753A5-51E1-7A44-E9A0-95DE87F723AA}"/>
          </ac:spMkLst>
        </pc:spChg>
        <pc:spChg chg="mod">
          <ac:chgData name="Kelly Davis" userId="S::kelly.davis@connahsquayhs.org.uk::096ba659-84af-4938-bb69-cbee8d6cfa26" providerId="AD" clId="Web-{2EFA6ABC-9C82-A3EF-BB13-F5BF2A84B8D3}" dt="2024-05-28T09:01:53.304" v="9" actId="20577"/>
          <ac:spMkLst>
            <pc:docMk/>
            <pc:sldMk cId="2458432041" sldId="280"/>
            <ac:spMk id="8" creationId="{97EB6683-88F8-01FA-20AA-E88062DEF1CC}"/>
          </ac:spMkLst>
        </pc:spChg>
      </pc:sldChg>
      <pc:sldChg chg="modSp">
        <pc:chgData name="Kelly Davis" userId="S::kelly.davis@connahsquayhs.org.uk::096ba659-84af-4938-bb69-cbee8d6cfa26" providerId="AD" clId="Web-{2EFA6ABC-9C82-A3EF-BB13-F5BF2A84B8D3}" dt="2024-05-28T09:10:34.621" v="89" actId="20577"/>
        <pc:sldMkLst>
          <pc:docMk/>
          <pc:sldMk cId="632769890" sldId="284"/>
        </pc:sldMkLst>
        <pc:spChg chg="mod">
          <ac:chgData name="Kelly Davis" userId="S::kelly.davis@connahsquayhs.org.uk::096ba659-84af-4938-bb69-cbee8d6cfa26" providerId="AD" clId="Web-{2EFA6ABC-9C82-A3EF-BB13-F5BF2A84B8D3}" dt="2024-05-28T09:10:34.621" v="89" actId="20577"/>
          <ac:spMkLst>
            <pc:docMk/>
            <pc:sldMk cId="632769890" sldId="284"/>
            <ac:spMk id="11" creationId="{73CA8E55-50A9-4198-412B-A239F349004B}"/>
          </ac:spMkLst>
        </pc:spChg>
      </pc:sldChg>
      <pc:sldChg chg="modSp">
        <pc:chgData name="Kelly Davis" userId="S::kelly.davis@connahsquayhs.org.uk::096ba659-84af-4938-bb69-cbee8d6cfa26" providerId="AD" clId="Web-{2EFA6ABC-9C82-A3EF-BB13-F5BF2A84B8D3}" dt="2024-05-28T09:01:11.709" v="4" actId="20577"/>
        <pc:sldMkLst>
          <pc:docMk/>
          <pc:sldMk cId="4187286303" sldId="287"/>
        </pc:sldMkLst>
        <pc:spChg chg="mod">
          <ac:chgData name="Kelly Davis" userId="S::kelly.davis@connahsquayhs.org.uk::096ba659-84af-4938-bb69-cbee8d6cfa26" providerId="AD" clId="Web-{2EFA6ABC-9C82-A3EF-BB13-F5BF2A84B8D3}" dt="2024-05-28T09:01:11.709" v="4" actId="20577"/>
          <ac:spMkLst>
            <pc:docMk/>
            <pc:sldMk cId="4187286303" sldId="287"/>
            <ac:spMk id="4" creationId="{00000000-0000-0000-0000-000000000000}"/>
          </ac:spMkLst>
        </pc:spChg>
      </pc:sldChg>
      <pc:sldChg chg="modSp">
        <pc:chgData name="Kelly Davis" userId="S::kelly.davis@connahsquayhs.org.uk::096ba659-84af-4938-bb69-cbee8d6cfa26" providerId="AD" clId="Web-{2EFA6ABC-9C82-A3EF-BB13-F5BF2A84B8D3}" dt="2024-05-28T09:07:48.208" v="66" actId="20577"/>
        <pc:sldMkLst>
          <pc:docMk/>
          <pc:sldMk cId="3111567585" sldId="288"/>
        </pc:sldMkLst>
        <pc:spChg chg="mod">
          <ac:chgData name="Kelly Davis" userId="S::kelly.davis@connahsquayhs.org.uk::096ba659-84af-4938-bb69-cbee8d6cfa26" providerId="AD" clId="Web-{2EFA6ABC-9C82-A3EF-BB13-F5BF2A84B8D3}" dt="2024-05-28T09:07:12.191" v="61" actId="20577"/>
          <ac:spMkLst>
            <pc:docMk/>
            <pc:sldMk cId="3111567585" sldId="288"/>
            <ac:spMk id="2" creationId="{67B16993-7AE3-7939-C6DF-A28A9D746E27}"/>
          </ac:spMkLst>
        </pc:spChg>
        <pc:spChg chg="mod">
          <ac:chgData name="Kelly Davis" userId="S::kelly.davis@connahsquayhs.org.uk::096ba659-84af-4938-bb69-cbee8d6cfa26" providerId="AD" clId="Web-{2EFA6ABC-9C82-A3EF-BB13-F5BF2A84B8D3}" dt="2024-05-28T09:06:07.095" v="49" actId="14100"/>
          <ac:spMkLst>
            <pc:docMk/>
            <pc:sldMk cId="3111567585" sldId="288"/>
            <ac:spMk id="3" creationId="{95779459-1147-430D-5AB6-40CE9507E585}"/>
          </ac:spMkLst>
        </pc:spChg>
        <pc:spChg chg="mod">
          <ac:chgData name="Kelly Davis" userId="S::kelly.davis@connahsquayhs.org.uk::096ba659-84af-4938-bb69-cbee8d6cfa26" providerId="AD" clId="Web-{2EFA6ABC-9C82-A3EF-BB13-F5BF2A84B8D3}" dt="2024-05-28T09:07:44.146" v="65" actId="20577"/>
          <ac:spMkLst>
            <pc:docMk/>
            <pc:sldMk cId="3111567585" sldId="288"/>
            <ac:spMk id="4" creationId="{BCE84E13-C639-4734-DA05-15208BAE2218}"/>
          </ac:spMkLst>
        </pc:spChg>
        <pc:spChg chg="mod">
          <ac:chgData name="Kelly Davis" userId="S::kelly.davis@connahsquayhs.org.uk::096ba659-84af-4938-bb69-cbee8d6cfa26" providerId="AD" clId="Web-{2EFA6ABC-9C82-A3EF-BB13-F5BF2A84B8D3}" dt="2024-05-28T09:06:09.658" v="50" actId="14100"/>
          <ac:spMkLst>
            <pc:docMk/>
            <pc:sldMk cId="3111567585" sldId="288"/>
            <ac:spMk id="5" creationId="{E6CC5C41-C2B7-700F-A94B-74503D8D4ECB}"/>
          </ac:spMkLst>
        </pc:spChg>
        <pc:spChg chg="mod">
          <ac:chgData name="Kelly Davis" userId="S::kelly.davis@connahsquayhs.org.uk::096ba659-84af-4938-bb69-cbee8d6cfa26" providerId="AD" clId="Web-{2EFA6ABC-9C82-A3EF-BB13-F5BF2A84B8D3}" dt="2024-05-28T09:07:48.208" v="66" actId="20577"/>
          <ac:spMkLst>
            <pc:docMk/>
            <pc:sldMk cId="3111567585" sldId="288"/>
            <ac:spMk id="6" creationId="{86CFA36A-452D-A580-2168-4548CEA6D64F}"/>
          </ac:spMkLst>
        </pc:spChg>
        <pc:spChg chg="mod">
          <ac:chgData name="Kelly Davis" userId="S::kelly.davis@connahsquayhs.org.uk::096ba659-84af-4938-bb69-cbee8d6cfa26" providerId="AD" clId="Web-{2EFA6ABC-9C82-A3EF-BB13-F5BF2A84B8D3}" dt="2024-05-28T09:06:54.284" v="58" actId="20577"/>
          <ac:spMkLst>
            <pc:docMk/>
            <pc:sldMk cId="3111567585" sldId="288"/>
            <ac:spMk id="7" creationId="{F0D7A13C-B31F-6937-26F6-E3DAAAB8E7D6}"/>
          </ac:spMkLst>
        </pc:spChg>
      </pc:sldChg>
      <pc:sldChg chg="addSp delSp modSp">
        <pc:chgData name="Kelly Davis" userId="S::kelly.davis@connahsquayhs.org.uk::096ba659-84af-4938-bb69-cbee8d6cfa26" providerId="AD" clId="Web-{2EFA6ABC-9C82-A3EF-BB13-F5BF2A84B8D3}" dt="2024-05-28T09:10:47.293" v="94" actId="1076"/>
        <pc:sldMkLst>
          <pc:docMk/>
          <pc:sldMk cId="2177867447" sldId="289"/>
        </pc:sldMkLst>
        <pc:spChg chg="del">
          <ac:chgData name="Kelly Davis" userId="S::kelly.davis@connahsquayhs.org.uk::096ba659-84af-4938-bb69-cbee8d6cfa26" providerId="AD" clId="Web-{2EFA6ABC-9C82-A3EF-BB13-F5BF2A84B8D3}" dt="2024-05-28T09:10:39.465" v="91"/>
          <ac:spMkLst>
            <pc:docMk/>
            <pc:sldMk cId="2177867447" sldId="289"/>
            <ac:spMk id="2" creationId="{B34B93DB-1C31-BB6B-7AC7-FD7DCBE359F8}"/>
          </ac:spMkLst>
        </pc:spChg>
        <pc:picChg chg="del">
          <ac:chgData name="Kelly Davis" userId="S::kelly.davis@connahsquayhs.org.uk::096ba659-84af-4938-bb69-cbee8d6cfa26" providerId="AD" clId="Web-{2EFA6ABC-9C82-A3EF-BB13-F5BF2A84B8D3}" dt="2024-05-28T09:10:36.152" v="90"/>
          <ac:picMkLst>
            <pc:docMk/>
            <pc:sldMk cId="2177867447" sldId="289"/>
            <ac:picMk id="3" creationId="{2498FFD1-6483-8DC9-58FC-C0191F758BB6}"/>
          </ac:picMkLst>
        </pc:picChg>
        <pc:picChg chg="add mod">
          <ac:chgData name="Kelly Davis" userId="S::kelly.davis@connahsquayhs.org.uk::096ba659-84af-4938-bb69-cbee8d6cfa26" providerId="AD" clId="Web-{2EFA6ABC-9C82-A3EF-BB13-F5BF2A84B8D3}" dt="2024-05-28T09:10:47.293" v="94" actId="1076"/>
          <ac:picMkLst>
            <pc:docMk/>
            <pc:sldMk cId="2177867447" sldId="289"/>
            <ac:picMk id="5" creationId="{50D590C0-998F-40DC-0D2B-F87AAB4F88B7}"/>
          </ac:picMkLst>
        </pc:picChg>
      </pc:sldChg>
      <pc:sldChg chg="modSp">
        <pc:chgData name="Kelly Davis" userId="S::kelly.davis@connahsquayhs.org.uk::096ba659-84af-4938-bb69-cbee8d6cfa26" providerId="AD" clId="Web-{2EFA6ABC-9C82-A3EF-BB13-F5BF2A84B8D3}" dt="2024-05-28T09:08:51.445" v="76" actId="20577"/>
        <pc:sldMkLst>
          <pc:docMk/>
          <pc:sldMk cId="2102311468" sldId="290"/>
        </pc:sldMkLst>
        <pc:spChg chg="mod">
          <ac:chgData name="Kelly Davis" userId="S::kelly.davis@connahsquayhs.org.uk::096ba659-84af-4938-bb69-cbee8d6cfa26" providerId="AD" clId="Web-{2EFA6ABC-9C82-A3EF-BB13-F5BF2A84B8D3}" dt="2024-05-28T09:08:12.022" v="68" actId="20577"/>
          <ac:spMkLst>
            <pc:docMk/>
            <pc:sldMk cId="2102311468" sldId="290"/>
            <ac:spMk id="2" creationId="{67B16993-7AE3-7939-C6DF-A28A9D746E27}"/>
          </ac:spMkLst>
        </pc:spChg>
        <pc:spChg chg="mod">
          <ac:chgData name="Kelly Davis" userId="S::kelly.davis@connahsquayhs.org.uk::096ba659-84af-4938-bb69-cbee8d6cfa26" providerId="AD" clId="Web-{2EFA6ABC-9C82-A3EF-BB13-F5BF2A84B8D3}" dt="2024-05-28T09:08:24.319" v="71" actId="20577"/>
          <ac:spMkLst>
            <pc:docMk/>
            <pc:sldMk cId="2102311468" sldId="290"/>
            <ac:spMk id="4" creationId="{BCE84E13-C639-4734-DA05-15208BAE2218}"/>
          </ac:spMkLst>
        </pc:spChg>
        <pc:spChg chg="mod">
          <ac:chgData name="Kelly Davis" userId="S::kelly.davis@connahsquayhs.org.uk::096ba659-84af-4938-bb69-cbee8d6cfa26" providerId="AD" clId="Web-{2EFA6ABC-9C82-A3EF-BB13-F5BF2A84B8D3}" dt="2024-05-28T09:08:51.445" v="76" actId="20577"/>
          <ac:spMkLst>
            <pc:docMk/>
            <pc:sldMk cId="2102311468" sldId="290"/>
            <ac:spMk id="6" creationId="{86CFA36A-452D-A580-2168-4548CEA6D64F}"/>
          </ac:spMkLst>
        </pc:spChg>
      </pc:sldChg>
      <pc:sldChg chg="modSp add replId">
        <pc:chgData name="Kelly Davis" userId="S::kelly.davis@connahsquayhs.org.uk::096ba659-84af-4938-bb69-cbee8d6cfa26" providerId="AD" clId="Web-{2EFA6ABC-9C82-A3EF-BB13-F5BF2A84B8D3}" dt="2024-05-28T09:09:32.134" v="82" actId="20577"/>
        <pc:sldMkLst>
          <pc:docMk/>
          <pc:sldMk cId="584265174" sldId="291"/>
        </pc:sldMkLst>
        <pc:spChg chg="mod">
          <ac:chgData name="Kelly Davis" userId="S::kelly.davis@connahsquayhs.org.uk::096ba659-84af-4938-bb69-cbee8d6cfa26" providerId="AD" clId="Web-{2EFA6ABC-9C82-A3EF-BB13-F5BF2A84B8D3}" dt="2024-05-28T09:09:15.993" v="79" actId="20577"/>
          <ac:spMkLst>
            <pc:docMk/>
            <pc:sldMk cId="584265174" sldId="291"/>
            <ac:spMk id="2" creationId="{67B16993-7AE3-7939-C6DF-A28A9D746E27}"/>
          </ac:spMkLst>
        </pc:spChg>
        <pc:spChg chg="mod">
          <ac:chgData name="Kelly Davis" userId="S::kelly.davis@connahsquayhs.org.uk::096ba659-84af-4938-bb69-cbee8d6cfa26" providerId="AD" clId="Web-{2EFA6ABC-9C82-A3EF-BB13-F5BF2A84B8D3}" dt="2024-05-28T09:09:28.431" v="81" actId="20577"/>
          <ac:spMkLst>
            <pc:docMk/>
            <pc:sldMk cId="584265174" sldId="291"/>
            <ac:spMk id="4" creationId="{BCE84E13-C639-4734-DA05-15208BAE2218}"/>
          </ac:spMkLst>
        </pc:spChg>
        <pc:spChg chg="mod">
          <ac:chgData name="Kelly Davis" userId="S::kelly.davis@connahsquayhs.org.uk::096ba659-84af-4938-bb69-cbee8d6cfa26" providerId="AD" clId="Web-{2EFA6ABC-9C82-A3EF-BB13-F5BF2A84B8D3}" dt="2024-05-28T09:09:32.134" v="82" actId="20577"/>
          <ac:spMkLst>
            <pc:docMk/>
            <pc:sldMk cId="584265174" sldId="291"/>
            <ac:spMk id="6" creationId="{86CFA36A-452D-A580-2168-4548CEA6D64F}"/>
          </ac:spMkLst>
        </pc:spChg>
      </pc:sldChg>
    </pc:docChg>
  </pc:docChgLst>
  <pc:docChgLst>
    <pc:chgData name="David Morris" userId="S::david.morris@connahsquayhs.org.uk::cc98e16d-9d22-4a6f-91bb-19fef304eef0" providerId="AD" clId="Web-{7D825E91-C04A-AF0C-B6AD-E80E58D6761E}"/>
    <pc:docChg chg="addSld modSld">
      <pc:chgData name="David Morris" userId="S::david.morris@connahsquayhs.org.uk::cc98e16d-9d22-4a6f-91bb-19fef304eef0" providerId="AD" clId="Web-{7D825E91-C04A-AF0C-B6AD-E80E58D6761E}" dt="2024-06-18T21:47:36.936" v="433" actId="20577"/>
      <pc:docMkLst>
        <pc:docMk/>
      </pc:docMkLst>
      <pc:sldChg chg="modSp">
        <pc:chgData name="David Morris" userId="S::david.morris@connahsquayhs.org.uk::cc98e16d-9d22-4a6f-91bb-19fef304eef0" providerId="AD" clId="Web-{7D825E91-C04A-AF0C-B6AD-E80E58D6761E}" dt="2024-06-18T19:50:59.447" v="48" actId="20577"/>
        <pc:sldMkLst>
          <pc:docMk/>
          <pc:sldMk cId="1981651252" sldId="278"/>
        </pc:sldMkLst>
        <pc:spChg chg="mod">
          <ac:chgData name="David Morris" userId="S::david.morris@connahsquayhs.org.uk::cc98e16d-9d22-4a6f-91bb-19fef304eef0" providerId="AD" clId="Web-{7D825E91-C04A-AF0C-B6AD-E80E58D6761E}" dt="2024-06-18T19:50:59.447" v="48" actId="20577"/>
          <ac:spMkLst>
            <pc:docMk/>
            <pc:sldMk cId="1981651252" sldId="278"/>
            <ac:spMk id="4" creationId="{DF4B6647-26ED-AE4F-C7C6-F118FCC94D72}"/>
          </ac:spMkLst>
        </pc:spChg>
        <pc:spChg chg="mod">
          <ac:chgData name="David Morris" userId="S::david.morris@connahsquayhs.org.uk::cc98e16d-9d22-4a6f-91bb-19fef304eef0" providerId="AD" clId="Web-{7D825E91-C04A-AF0C-B6AD-E80E58D6761E}" dt="2024-06-18T19:49:35.241" v="45" actId="20577"/>
          <ac:spMkLst>
            <pc:docMk/>
            <pc:sldMk cId="1981651252" sldId="278"/>
            <ac:spMk id="8" creationId="{D9F63377-DD1C-4BBD-5D28-6BF14622536D}"/>
          </ac:spMkLst>
        </pc:spChg>
      </pc:sldChg>
      <pc:sldChg chg="modSp">
        <pc:chgData name="David Morris" userId="S::david.morris@connahsquayhs.org.uk::cc98e16d-9d22-4a6f-91bb-19fef304eef0" providerId="AD" clId="Web-{7D825E91-C04A-AF0C-B6AD-E80E58D6761E}" dt="2024-06-18T19:58:28.993" v="124" actId="20577"/>
        <pc:sldMkLst>
          <pc:docMk/>
          <pc:sldMk cId="2744657230" sldId="279"/>
        </pc:sldMkLst>
        <pc:spChg chg="mod">
          <ac:chgData name="David Morris" userId="S::david.morris@connahsquayhs.org.uk::cc98e16d-9d22-4a6f-91bb-19fef304eef0" providerId="AD" clId="Web-{7D825E91-C04A-AF0C-B6AD-E80E58D6761E}" dt="2024-06-18T19:43:53.431" v="28" actId="20577"/>
          <ac:spMkLst>
            <pc:docMk/>
            <pc:sldMk cId="2744657230" sldId="279"/>
            <ac:spMk id="2" creationId="{C65EE8F8-148F-B99E-40FA-43CE497387F7}"/>
          </ac:spMkLst>
        </pc:spChg>
        <pc:spChg chg="mod">
          <ac:chgData name="David Morris" userId="S::david.morris@connahsquayhs.org.uk::cc98e16d-9d22-4a6f-91bb-19fef304eef0" providerId="AD" clId="Web-{7D825E91-C04A-AF0C-B6AD-E80E58D6761E}" dt="2024-06-18T19:43:57.541" v="30" actId="20577"/>
          <ac:spMkLst>
            <pc:docMk/>
            <pc:sldMk cId="2744657230" sldId="279"/>
            <ac:spMk id="4" creationId="{74C831F6-864D-BABA-AF92-E2DAAB3A976C}"/>
          </ac:spMkLst>
        </pc:spChg>
        <pc:spChg chg="mod">
          <ac:chgData name="David Morris" userId="S::david.morris@connahsquayhs.org.uk::cc98e16d-9d22-4a6f-91bb-19fef304eef0" providerId="AD" clId="Web-{7D825E91-C04A-AF0C-B6AD-E80E58D6761E}" dt="2024-06-18T19:44:04.322" v="32" actId="20577"/>
          <ac:spMkLst>
            <pc:docMk/>
            <pc:sldMk cId="2744657230" sldId="279"/>
            <ac:spMk id="6" creationId="{BBFAC2B0-088A-A742-E984-08816EB2A534}"/>
          </ac:spMkLst>
        </pc:spChg>
        <pc:spChg chg="mod">
          <ac:chgData name="David Morris" userId="S::david.morris@connahsquayhs.org.uk::cc98e16d-9d22-4a6f-91bb-19fef304eef0" providerId="AD" clId="Web-{7D825E91-C04A-AF0C-B6AD-E80E58D6761E}" dt="2024-06-18T19:54:38.986" v="80" actId="20577"/>
          <ac:spMkLst>
            <pc:docMk/>
            <pc:sldMk cId="2744657230" sldId="279"/>
            <ac:spMk id="9" creationId="{FAC0EE1F-6170-8836-2429-E17EDAC6A750}"/>
          </ac:spMkLst>
        </pc:spChg>
        <pc:spChg chg="mod">
          <ac:chgData name="David Morris" userId="S::david.morris@connahsquayhs.org.uk::cc98e16d-9d22-4a6f-91bb-19fef304eef0" providerId="AD" clId="Web-{7D825E91-C04A-AF0C-B6AD-E80E58D6761E}" dt="2024-06-18T19:58:28.993" v="124" actId="20577"/>
          <ac:spMkLst>
            <pc:docMk/>
            <pc:sldMk cId="2744657230" sldId="279"/>
            <ac:spMk id="11" creationId="{BE434E36-C7AA-5216-328F-AB4594226D84}"/>
          </ac:spMkLst>
        </pc:spChg>
      </pc:sldChg>
      <pc:sldChg chg="modSp">
        <pc:chgData name="David Morris" userId="S::david.morris@connahsquayhs.org.uk::cc98e16d-9d22-4a6f-91bb-19fef304eef0" providerId="AD" clId="Web-{7D825E91-C04A-AF0C-B6AD-E80E58D6761E}" dt="2024-06-18T20:44:12.919" v="248" actId="20577"/>
        <pc:sldMkLst>
          <pc:docMk/>
          <pc:sldMk cId="2458432041" sldId="280"/>
        </pc:sldMkLst>
        <pc:spChg chg="mod">
          <ac:chgData name="David Morris" userId="S::david.morris@connahsquayhs.org.uk::cc98e16d-9d22-4a6f-91bb-19fef304eef0" providerId="AD" clId="Web-{7D825E91-C04A-AF0C-B6AD-E80E58D6761E}" dt="2024-06-18T19:44:58.684" v="40" actId="20577"/>
          <ac:spMkLst>
            <pc:docMk/>
            <pc:sldMk cId="2458432041" sldId="280"/>
            <ac:spMk id="2" creationId="{92C753A5-51E1-7A44-E9A0-95DE87F723AA}"/>
          </ac:spMkLst>
        </pc:spChg>
        <pc:spChg chg="mod">
          <ac:chgData name="David Morris" userId="S::david.morris@connahsquayhs.org.uk::cc98e16d-9d22-4a6f-91bb-19fef304eef0" providerId="AD" clId="Web-{7D825E91-C04A-AF0C-B6AD-E80E58D6761E}" dt="2024-06-18T20:44:12.919" v="248" actId="20577"/>
          <ac:spMkLst>
            <pc:docMk/>
            <pc:sldMk cId="2458432041" sldId="280"/>
            <ac:spMk id="8" creationId="{97EB6683-88F8-01FA-20AA-E88062DEF1CC}"/>
          </ac:spMkLst>
        </pc:spChg>
      </pc:sldChg>
      <pc:sldChg chg="modSp">
        <pc:chgData name="David Morris" userId="S::david.morris@connahsquayhs.org.uk::cc98e16d-9d22-4a6f-91bb-19fef304eef0" providerId="AD" clId="Web-{7D825E91-C04A-AF0C-B6AD-E80E58D6761E}" dt="2024-06-18T19:32:49.619" v="17" actId="20577"/>
        <pc:sldMkLst>
          <pc:docMk/>
          <pc:sldMk cId="3122446814" sldId="281"/>
        </pc:sldMkLst>
        <pc:spChg chg="mod">
          <ac:chgData name="David Morris" userId="S::david.morris@connahsquayhs.org.uk::cc98e16d-9d22-4a6f-91bb-19fef304eef0" providerId="AD" clId="Web-{7D825E91-C04A-AF0C-B6AD-E80E58D6761E}" dt="2024-06-18T19:32:49.619" v="17" actId="20577"/>
          <ac:spMkLst>
            <pc:docMk/>
            <pc:sldMk cId="3122446814" sldId="281"/>
            <ac:spMk id="2" creationId="{C8A5A3AB-29F2-8D94-41F2-D482551BC57C}"/>
          </ac:spMkLst>
        </pc:spChg>
      </pc:sldChg>
      <pc:sldChg chg="modSp">
        <pc:chgData name="David Morris" userId="S::david.morris@connahsquayhs.org.uk::cc98e16d-9d22-4a6f-91bb-19fef304eef0" providerId="AD" clId="Web-{7D825E91-C04A-AF0C-B6AD-E80E58D6761E}" dt="2024-06-18T21:47:36.936" v="433" actId="20577"/>
        <pc:sldMkLst>
          <pc:docMk/>
          <pc:sldMk cId="632769890" sldId="284"/>
        </pc:sldMkLst>
        <pc:spChg chg="mod">
          <ac:chgData name="David Morris" userId="S::david.morris@connahsquayhs.org.uk::cc98e16d-9d22-4a6f-91bb-19fef304eef0" providerId="AD" clId="Web-{7D825E91-C04A-AF0C-B6AD-E80E58D6761E}" dt="2024-06-18T21:22:59.777" v="376" actId="20577"/>
          <ac:spMkLst>
            <pc:docMk/>
            <pc:sldMk cId="632769890" sldId="284"/>
            <ac:spMk id="2" creationId="{7E6C883F-1227-F311-38A5-B4E17D09B7AB}"/>
          </ac:spMkLst>
        </pc:spChg>
        <pc:spChg chg="mod">
          <ac:chgData name="David Morris" userId="S::david.morris@connahsquayhs.org.uk::cc98e16d-9d22-4a6f-91bb-19fef304eef0" providerId="AD" clId="Web-{7D825E91-C04A-AF0C-B6AD-E80E58D6761E}" dt="2024-06-18T21:22:53.542" v="375" actId="20577"/>
          <ac:spMkLst>
            <pc:docMk/>
            <pc:sldMk cId="632769890" sldId="284"/>
            <ac:spMk id="9" creationId="{E5C5155A-67AA-9F8F-5734-B567AC294D97}"/>
          </ac:spMkLst>
        </pc:spChg>
        <pc:spChg chg="mod">
          <ac:chgData name="David Morris" userId="S::david.morris@connahsquayhs.org.uk::cc98e16d-9d22-4a6f-91bb-19fef304eef0" providerId="AD" clId="Web-{7D825E91-C04A-AF0C-B6AD-E80E58D6761E}" dt="2024-06-18T21:47:36.936" v="433" actId="20577"/>
          <ac:spMkLst>
            <pc:docMk/>
            <pc:sldMk cId="632769890" sldId="284"/>
            <ac:spMk id="10" creationId="{59B49D29-3501-5F1D-BF03-49B083B72B1A}"/>
          </ac:spMkLst>
        </pc:spChg>
        <pc:spChg chg="mod">
          <ac:chgData name="David Morris" userId="S::david.morris@connahsquayhs.org.uk::cc98e16d-9d22-4a6f-91bb-19fef304eef0" providerId="AD" clId="Web-{7D825E91-C04A-AF0C-B6AD-E80E58D6761E}" dt="2024-06-18T21:43:52.037" v="378" actId="20577"/>
          <ac:spMkLst>
            <pc:docMk/>
            <pc:sldMk cId="632769890" sldId="284"/>
            <ac:spMk id="11" creationId="{73CA8E55-50A9-4198-412B-A239F349004B}"/>
          </ac:spMkLst>
        </pc:spChg>
      </pc:sldChg>
      <pc:sldChg chg="modSp">
        <pc:chgData name="David Morris" userId="S::david.morris@connahsquayhs.org.uk::cc98e16d-9d22-4a6f-91bb-19fef304eef0" providerId="AD" clId="Web-{7D825E91-C04A-AF0C-B6AD-E80E58D6761E}" dt="2024-06-18T20:05:57.369" v="151" actId="20577"/>
        <pc:sldMkLst>
          <pc:docMk/>
          <pc:sldMk cId="3111567585" sldId="288"/>
        </pc:sldMkLst>
        <pc:spChg chg="mod">
          <ac:chgData name="David Morris" userId="S::david.morris@connahsquayhs.org.uk::cc98e16d-9d22-4a6f-91bb-19fef304eef0" providerId="AD" clId="Web-{7D825E91-C04A-AF0C-B6AD-E80E58D6761E}" dt="2024-06-18T20:05:57.369" v="151" actId="20577"/>
          <ac:spMkLst>
            <pc:docMk/>
            <pc:sldMk cId="3111567585" sldId="288"/>
            <ac:spMk id="2" creationId="{67B16993-7AE3-7939-C6DF-A28A9D746E27}"/>
          </ac:spMkLst>
        </pc:spChg>
        <pc:spChg chg="mod">
          <ac:chgData name="David Morris" userId="S::david.morris@connahsquayhs.org.uk::cc98e16d-9d22-4a6f-91bb-19fef304eef0" providerId="AD" clId="Web-{7D825E91-C04A-AF0C-B6AD-E80E58D6761E}" dt="2024-06-18T20:01:54.266" v="136" actId="20577"/>
          <ac:spMkLst>
            <pc:docMk/>
            <pc:sldMk cId="3111567585" sldId="288"/>
            <ac:spMk id="3" creationId="{95779459-1147-430D-5AB6-40CE9507E585}"/>
          </ac:spMkLst>
        </pc:spChg>
        <pc:spChg chg="mod">
          <ac:chgData name="David Morris" userId="S::david.morris@connahsquayhs.org.uk::cc98e16d-9d22-4a6f-91bb-19fef304eef0" providerId="AD" clId="Web-{7D825E91-C04A-AF0C-B6AD-E80E58D6761E}" dt="2024-06-18T20:04:11.506" v="148" actId="20577"/>
          <ac:spMkLst>
            <pc:docMk/>
            <pc:sldMk cId="3111567585" sldId="288"/>
            <ac:spMk id="4" creationId="{BCE84E13-C639-4734-DA05-15208BAE2218}"/>
          </ac:spMkLst>
        </pc:spChg>
        <pc:spChg chg="mod">
          <ac:chgData name="David Morris" userId="S::david.morris@connahsquayhs.org.uk::cc98e16d-9d22-4a6f-91bb-19fef304eef0" providerId="AD" clId="Web-{7D825E91-C04A-AF0C-B6AD-E80E58D6761E}" dt="2024-06-18T20:01:25.530" v="134" actId="20577"/>
          <ac:spMkLst>
            <pc:docMk/>
            <pc:sldMk cId="3111567585" sldId="288"/>
            <ac:spMk id="5" creationId="{E6CC5C41-C2B7-700F-A94B-74503D8D4ECB}"/>
          </ac:spMkLst>
        </pc:spChg>
        <pc:spChg chg="mod">
          <ac:chgData name="David Morris" userId="S::david.morris@connahsquayhs.org.uk::cc98e16d-9d22-4a6f-91bb-19fef304eef0" providerId="AD" clId="Web-{7D825E91-C04A-AF0C-B6AD-E80E58D6761E}" dt="2024-06-18T20:04:14.350" v="149" actId="20577"/>
          <ac:spMkLst>
            <pc:docMk/>
            <pc:sldMk cId="3111567585" sldId="288"/>
            <ac:spMk id="6" creationId="{86CFA36A-452D-A580-2168-4548CEA6D64F}"/>
          </ac:spMkLst>
        </pc:spChg>
        <pc:spChg chg="mod">
          <ac:chgData name="David Morris" userId="S::david.morris@connahsquayhs.org.uk::cc98e16d-9d22-4a6f-91bb-19fef304eef0" providerId="AD" clId="Web-{7D825E91-C04A-AF0C-B6AD-E80E58D6761E}" dt="2024-06-18T20:01:25.452" v="133" actId="20577"/>
          <ac:spMkLst>
            <pc:docMk/>
            <pc:sldMk cId="3111567585" sldId="288"/>
            <ac:spMk id="7" creationId="{F0D7A13C-B31F-6937-26F6-E3DAAAB8E7D6}"/>
          </ac:spMkLst>
        </pc:spChg>
      </pc:sldChg>
      <pc:sldChg chg="new">
        <pc:chgData name="David Morris" userId="S::david.morris@connahsquayhs.org.uk::cc98e16d-9d22-4a6f-91bb-19fef304eef0" providerId="AD" clId="Web-{7D825E91-C04A-AF0C-B6AD-E80E58D6761E}" dt="2024-06-18T19:25:47.957" v="0"/>
        <pc:sldMkLst>
          <pc:docMk/>
          <pc:sldMk cId="3697072933" sldId="290"/>
        </pc:sldMkLst>
      </pc:sldChg>
    </pc:docChg>
  </pc:docChgLst>
  <pc:docChgLst>
    <pc:chgData name="David Morris" userId="S::david.morris@connahsquayhs.org.uk::cc98e16d-9d22-4a6f-91bb-19fef304eef0" providerId="AD" clId="Web-{69551D84-7BF6-E1A3-0E59-4EEC988F1DAF}"/>
    <pc:docChg chg="modSld">
      <pc:chgData name="David Morris" userId="S::david.morris@connahsquayhs.org.uk::cc98e16d-9d22-4a6f-91bb-19fef304eef0" providerId="AD" clId="Web-{69551D84-7BF6-E1A3-0E59-4EEC988F1DAF}" dt="2024-06-20T10:22:19.967" v="279" actId="20577"/>
      <pc:docMkLst>
        <pc:docMk/>
      </pc:docMkLst>
      <pc:sldChg chg="modSp">
        <pc:chgData name="David Morris" userId="S::david.morris@connahsquayhs.org.uk::cc98e16d-9d22-4a6f-91bb-19fef304eef0" providerId="AD" clId="Web-{69551D84-7BF6-E1A3-0E59-4EEC988F1DAF}" dt="2024-06-20T08:39:00.962" v="8" actId="20577"/>
        <pc:sldMkLst>
          <pc:docMk/>
          <pc:sldMk cId="2458432041" sldId="280"/>
        </pc:sldMkLst>
        <pc:spChg chg="mod">
          <ac:chgData name="David Morris" userId="S::david.morris@connahsquayhs.org.uk::cc98e16d-9d22-4a6f-91bb-19fef304eef0" providerId="AD" clId="Web-{69551D84-7BF6-E1A3-0E59-4EEC988F1DAF}" dt="2024-06-20T08:39:00.962" v="8" actId="20577"/>
          <ac:spMkLst>
            <pc:docMk/>
            <pc:sldMk cId="2458432041" sldId="280"/>
            <ac:spMk id="3" creationId="{4DCACD9D-747D-8730-D752-62E05D93C009}"/>
          </ac:spMkLst>
        </pc:spChg>
      </pc:sldChg>
      <pc:sldChg chg="modSp">
        <pc:chgData name="David Morris" userId="S::david.morris@connahsquayhs.org.uk::cc98e16d-9d22-4a6f-91bb-19fef304eef0" providerId="AD" clId="Web-{69551D84-7BF6-E1A3-0E59-4EEC988F1DAF}" dt="2024-06-20T10:22:19.967" v="279" actId="20577"/>
        <pc:sldMkLst>
          <pc:docMk/>
          <pc:sldMk cId="632769890" sldId="284"/>
        </pc:sldMkLst>
        <pc:spChg chg="mod">
          <ac:chgData name="David Morris" userId="S::david.morris@connahsquayhs.org.uk::cc98e16d-9d22-4a6f-91bb-19fef304eef0" providerId="AD" clId="Web-{69551D84-7BF6-E1A3-0E59-4EEC988F1DAF}" dt="2024-06-20T10:22:19.967" v="279" actId="20577"/>
          <ac:spMkLst>
            <pc:docMk/>
            <pc:sldMk cId="632769890" sldId="284"/>
            <ac:spMk id="4" creationId="{235860F6-C416-1E2E-120E-314D539F4A7E}"/>
          </ac:spMkLst>
        </pc:spChg>
        <pc:spChg chg="mod">
          <ac:chgData name="David Morris" userId="S::david.morris@connahsquayhs.org.uk::cc98e16d-9d22-4a6f-91bb-19fef304eef0" providerId="AD" clId="Web-{69551D84-7BF6-E1A3-0E59-4EEC988F1DAF}" dt="2024-06-20T08:58:23.288" v="165" actId="20577"/>
          <ac:spMkLst>
            <pc:docMk/>
            <pc:sldMk cId="632769890" sldId="284"/>
            <ac:spMk id="9" creationId="{E5C5155A-67AA-9F8F-5734-B567AC294D97}"/>
          </ac:spMkLst>
        </pc:spChg>
        <pc:spChg chg="mod">
          <ac:chgData name="David Morris" userId="S::david.morris@connahsquayhs.org.uk::cc98e16d-9d22-4a6f-91bb-19fef304eef0" providerId="AD" clId="Web-{69551D84-7BF6-E1A3-0E59-4EEC988F1DAF}" dt="2024-06-20T10:18:43.696" v="201" actId="20577"/>
          <ac:spMkLst>
            <pc:docMk/>
            <pc:sldMk cId="632769890" sldId="284"/>
            <ac:spMk id="10" creationId="{59B49D29-3501-5F1D-BF03-49B083B72B1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MASSILIA VF"/>
              </a:rPr>
              <a:t>7-9</a:t>
            </a:r>
            <a:endParaRPr lang="en-GB" dirty="0"/>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Creative</a:t>
            </a:r>
            <a:endParaRPr lang="en-GB" dirty="0" err="1"/>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Health and Wellbeing</a:t>
            </a:r>
          </a:p>
        </p:txBody>
      </p:sp>
      <p:pic>
        <p:nvPicPr>
          <p:cNvPr id="9" name="Picture 8" descr="A white line drawing of a football ball and a tennis ball&#10;&#10;Description automatically generated">
            <a:extLst>
              <a:ext uri="{FF2B5EF4-FFF2-40B4-BE49-F238E27FC236}">
                <a16:creationId xmlns:a16="http://schemas.microsoft.com/office/drawing/2014/main" id="{4555F075-7F6B-E0DC-3C28-3BECC105F50A}"/>
              </a:ext>
            </a:extLst>
          </p:cNvPr>
          <p:cNvPicPr>
            <a:picLocks noChangeAspect="1"/>
          </p:cNvPicPr>
          <p:nvPr/>
        </p:nvPicPr>
        <p:blipFill>
          <a:blip r:embed="rId2"/>
          <a:stretch>
            <a:fillRect/>
          </a:stretch>
        </p:blipFill>
        <p:spPr>
          <a:xfrm>
            <a:off x="6016106" y="-20111"/>
            <a:ext cx="2709818" cy="2657387"/>
          </a:xfrm>
          <a:prstGeom prst="rect">
            <a:avLst/>
          </a:prstGeom>
        </p:spPr>
      </p:pic>
      <p:pic>
        <p:nvPicPr>
          <p:cNvPr id="10" name="Picture 9" descr="A white brain with a cross on it&#10;&#10;Description automatically generated">
            <a:extLst>
              <a:ext uri="{FF2B5EF4-FFF2-40B4-BE49-F238E27FC236}">
                <a16:creationId xmlns:a16="http://schemas.microsoft.com/office/drawing/2014/main" id="{C27BBB74-CDB5-D9CF-8504-F818EE253213}"/>
              </a:ext>
            </a:extLst>
          </p:cNvPr>
          <p:cNvPicPr>
            <a:picLocks noChangeAspect="1"/>
          </p:cNvPicPr>
          <p:nvPr/>
        </p:nvPicPr>
        <p:blipFill>
          <a:blip r:embed="rId3"/>
          <a:stretch>
            <a:fillRect/>
          </a:stretch>
        </p:blipFill>
        <p:spPr>
          <a:xfrm>
            <a:off x="7819947" y="1446513"/>
            <a:ext cx="2592542" cy="2625469"/>
          </a:xfrm>
          <a:prstGeom prst="rect">
            <a:avLst/>
          </a:prstGeom>
        </p:spPr>
      </p:pic>
    </p:spTree>
    <p:extLst>
      <p:ext uri="{BB962C8B-B14F-4D97-AF65-F5344CB8AC3E}">
        <p14:creationId xmlns:p14="http://schemas.microsoft.com/office/powerpoint/2010/main" val="4187286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900" dirty="0">
                <a:solidFill>
                  <a:schemeClr val="tx1"/>
                </a:solidFill>
                <a:latin typeface="Arial"/>
                <a:cs typeface="Arial"/>
              </a:rPr>
              <a:t>Basic physical actions - walk, sprint, jump</a:t>
            </a:r>
            <a:endParaRPr lang="en-US" sz="900">
              <a:solidFill>
                <a:schemeClr val="tx1"/>
              </a:solidFill>
              <a:latin typeface="Arial"/>
              <a:cs typeface="Arial"/>
            </a:endParaRPr>
          </a:p>
          <a:p>
            <a:r>
              <a:rPr lang="en-US" sz="900" dirty="0">
                <a:solidFill>
                  <a:schemeClr val="tx1"/>
                </a:solidFill>
                <a:latin typeface="Arial"/>
                <a:cs typeface="Arial"/>
              </a:rPr>
              <a:t>Basic shapes in gymnastics.</a:t>
            </a:r>
            <a:endParaRPr lang="en-US" sz="900">
              <a:solidFill>
                <a:schemeClr val="tx1"/>
              </a:solidFill>
              <a:latin typeface="Arial"/>
              <a:cs typeface="Arial"/>
            </a:endParaRPr>
          </a:p>
          <a:p>
            <a:r>
              <a:rPr lang="en-US" sz="900" dirty="0">
                <a:solidFill>
                  <a:schemeClr val="tx1"/>
                </a:solidFill>
                <a:latin typeface="Arial"/>
                <a:cs typeface="Arial"/>
              </a:rPr>
              <a:t>Understand what flight, rolling and turning are.</a:t>
            </a:r>
            <a:endParaRPr lang="en-US" sz="900">
              <a:solidFill>
                <a:schemeClr val="tx1"/>
              </a:solidFill>
              <a:latin typeface="Arial"/>
              <a:cs typeface="Arial"/>
            </a:endParaRPr>
          </a:p>
          <a:p>
            <a:r>
              <a:rPr lang="en-US" sz="900" dirty="0">
                <a:solidFill>
                  <a:schemeClr val="tx1"/>
                </a:solidFill>
                <a:latin typeface="Arial"/>
                <a:cs typeface="Arial"/>
              </a:rPr>
              <a:t>Basic knowledge of the body (muscles), </a:t>
            </a:r>
            <a:endParaRPr lang="en-US" sz="900">
              <a:solidFill>
                <a:schemeClr val="tx1"/>
              </a:solidFill>
              <a:latin typeface="Arial"/>
              <a:cs typeface="Arial"/>
            </a:endParaRPr>
          </a:p>
          <a:p>
            <a:r>
              <a:rPr lang="en-US" sz="900" dirty="0">
                <a:solidFill>
                  <a:schemeClr val="tx1"/>
                </a:solidFill>
                <a:latin typeface="Arial"/>
                <a:cs typeface="Arial"/>
              </a:rPr>
              <a:t>Understand what a stimulus is (even if they do not know the terminology).</a:t>
            </a:r>
          </a:p>
          <a:p>
            <a:endParaRPr lang="en-US" sz="900" dirty="0"/>
          </a:p>
          <a:p>
            <a:endParaRPr lang="en-US" sz="900" dirty="0"/>
          </a:p>
          <a:p>
            <a:endParaRPr lang="en-US" sz="9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900" dirty="0">
                <a:latin typeface="MASSILIA VF"/>
              </a:rPr>
              <a:t>Physical literacy skills - rolls, balances, jumping actions.  Vaulting skills.</a:t>
            </a:r>
          </a:p>
          <a:p>
            <a:r>
              <a:rPr lang="en-US" sz="900" dirty="0">
                <a:latin typeface="MASSILIA VF"/>
              </a:rPr>
              <a:t>Sequencing actions to create an extended pattern of movement.</a:t>
            </a:r>
            <a:endParaRPr lang="en-US" sz="900" dirty="0"/>
          </a:p>
          <a:p>
            <a:r>
              <a:rPr lang="en-US" sz="900" dirty="0">
                <a:latin typeface="MASSILIA VF"/>
              </a:rPr>
              <a:t>Understand how the activity links to health &amp; well-being</a:t>
            </a:r>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171450" indent="-171450">
              <a:buFont typeface="Arial" panose="020B0604020202020204" pitchFamily="34" charset="0"/>
              <a:buChar char="•"/>
            </a:pPr>
            <a:r>
              <a:rPr lang="en-US" sz="900" dirty="0">
                <a:solidFill>
                  <a:schemeClr val="tx1"/>
                </a:solidFill>
                <a:latin typeface="Arial"/>
                <a:cs typeface="Arial"/>
              </a:rPr>
              <a:t>Developing and applying physical skills will be taught through gymnastics activities. </a:t>
            </a:r>
          </a:p>
          <a:p>
            <a:pPr marL="171450" indent="-171450">
              <a:buFont typeface="Arial" panose="020B0604020202020204" pitchFamily="34" charset="0"/>
              <a:buChar char="•"/>
            </a:pPr>
            <a:r>
              <a:rPr lang="en-US" sz="900" dirty="0">
                <a:solidFill>
                  <a:schemeClr val="tx1"/>
                </a:solidFill>
                <a:latin typeface="Arial"/>
                <a:cs typeface="Arial"/>
              </a:rPr>
              <a:t>Communicating effectively will be developed through paired/group work, Q&amp;A, feedback to peers when </a:t>
            </a:r>
            <a:r>
              <a:rPr lang="en-US" sz="900" err="1">
                <a:solidFill>
                  <a:schemeClr val="tx1"/>
                </a:solidFill>
                <a:latin typeface="Arial"/>
                <a:cs typeface="Arial"/>
              </a:rPr>
              <a:t>analysing</a:t>
            </a:r>
            <a:r>
              <a:rPr lang="en-US" sz="900" dirty="0">
                <a:solidFill>
                  <a:schemeClr val="tx1"/>
                </a:solidFill>
                <a:latin typeface="Arial"/>
                <a:cs typeface="Arial"/>
              </a:rPr>
              <a:t> performance.</a:t>
            </a:r>
          </a:p>
          <a:p>
            <a:pPr marL="171450" indent="-171450">
              <a:buChar char="•"/>
            </a:pPr>
            <a:r>
              <a:rPr lang="en-US" sz="900" dirty="0">
                <a:solidFill>
                  <a:schemeClr val="tx1"/>
                </a:solidFill>
                <a:latin typeface="Arial"/>
                <a:cs typeface="Arial"/>
              </a:rPr>
              <a:t>Links will be made to the benefits of gymnastics activities to overall physical health &amp; well-being.</a:t>
            </a:r>
          </a:p>
          <a:p>
            <a:pPr marL="171450" indent="-171450">
              <a:buChar char="•"/>
            </a:pPr>
            <a:r>
              <a:rPr lang="en-US" sz="900" dirty="0">
                <a:solidFill>
                  <a:schemeClr val="tx1"/>
                </a:solidFill>
                <a:latin typeface="Arial"/>
                <a:cs typeface="Arial"/>
              </a:rPr>
              <a:t>Learners will be encouraged to take part in regular activity.  Gymnastics being an example for some to continue participation.</a:t>
            </a:r>
          </a:p>
          <a:p>
            <a:pPr marL="171450" indent="-171450">
              <a:buChar char="•"/>
            </a:pPr>
            <a:r>
              <a:rPr lang="en-US" sz="900" dirty="0">
                <a:solidFill>
                  <a:schemeClr val="tx1"/>
                </a:solidFill>
                <a:latin typeface="Arial"/>
                <a:cs typeface="Arial"/>
              </a:rPr>
              <a:t>Learners will be encouraged to show resilience when a new skill is being developed and/or when skills are being improved upon.</a:t>
            </a:r>
          </a:p>
          <a:p>
            <a:pPr marL="171450" indent="-171450">
              <a:buChar char="•"/>
            </a:pPr>
            <a:endParaRPr lang="en-US" sz="900" dirty="0">
              <a:solidFill>
                <a:srgbClr val="000000"/>
              </a:solidFill>
              <a:latin typeface="Arial"/>
              <a:cs typeface="Arial"/>
            </a:endParaRPr>
          </a:p>
          <a:p>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900" dirty="0">
                <a:latin typeface="MASSILIA VF"/>
              </a:rPr>
              <a:t>Plan, evaluate, </a:t>
            </a:r>
            <a:r>
              <a:rPr lang="en-US" sz="900" dirty="0" err="1">
                <a:latin typeface="MASSILIA VF"/>
              </a:rPr>
              <a:t>analyse</a:t>
            </a:r>
            <a:endParaRPr lang="en-US" sz="900" dirty="0">
              <a:latin typeface="MASSILIA VF"/>
            </a:endParaRPr>
          </a:p>
          <a:p>
            <a:r>
              <a:rPr lang="en-US" sz="900" dirty="0">
                <a:latin typeface="MASSILIA VF"/>
              </a:rPr>
              <a:t>Tension, balance, fluency.</a:t>
            </a:r>
            <a:endParaRPr lang="en-US" sz="900" dirty="0"/>
          </a:p>
          <a:p>
            <a:r>
              <a:rPr lang="en-US" sz="900" dirty="0">
                <a:latin typeface="MASSILIA VF"/>
              </a:rPr>
              <a:t>Flight, balance, travel, roll, turn</a:t>
            </a:r>
            <a:endParaRPr lang="en-US" sz="900" dirty="0"/>
          </a:p>
          <a:p>
            <a:r>
              <a:rPr lang="en-US" sz="900" dirty="0">
                <a:latin typeface="MASSILIA VF"/>
              </a:rPr>
              <a:t>Mirror, match, motif</a:t>
            </a:r>
            <a:endParaRPr lang="en-US" sz="900" dirty="0"/>
          </a:p>
          <a:p>
            <a:r>
              <a:rPr lang="en-US" sz="900" dirty="0">
                <a:latin typeface="MASSILIA VF"/>
              </a:rPr>
              <a:t>Resilience, strength and flexibility</a:t>
            </a:r>
            <a:endParaRPr lang="en-US" sz="900" dirty="0"/>
          </a:p>
          <a:p>
            <a:endParaRPr lang="en-US" sz="900" dirty="0"/>
          </a:p>
          <a:p>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gn="ctr"/>
            <a:r>
              <a:rPr lang="en-US" sz="900" b="1" dirty="0">
                <a:solidFill>
                  <a:srgbClr val="1F1F1F"/>
                </a:solidFill>
                <a:latin typeface="Arial"/>
                <a:cs typeface="Arial"/>
              </a:rPr>
              <a:t>Reference to Welsh gymnasts and sporting </a:t>
            </a:r>
            <a:r>
              <a:rPr lang="en-US" sz="900" b="1" err="1">
                <a:solidFill>
                  <a:srgbClr val="1F1F1F"/>
                </a:solidFill>
                <a:latin typeface="Arial"/>
                <a:cs typeface="Arial"/>
              </a:rPr>
              <a:t>centres</a:t>
            </a:r>
            <a:r>
              <a:rPr lang="en-US" sz="900" b="1" dirty="0">
                <a:solidFill>
                  <a:srgbClr val="1F1F1F"/>
                </a:solidFill>
                <a:latin typeface="Arial"/>
                <a:cs typeface="Arial"/>
              </a:rPr>
              <a:t>.</a:t>
            </a:r>
            <a:endParaRPr lang="en-US" sz="900">
              <a:latin typeface="Arial"/>
              <a:cs typeface="Arial"/>
            </a:endParaRPr>
          </a:p>
          <a:p>
            <a:pPr algn="ctr"/>
            <a:r>
              <a:rPr lang="en-US" sz="900" dirty="0">
                <a:solidFill>
                  <a:srgbClr val="1F1F1F"/>
                </a:solidFill>
                <a:latin typeface="Arial"/>
                <a:cs typeface="Arial"/>
              </a:rPr>
              <a:t>Link to health and well-being for life</a:t>
            </a:r>
            <a:endParaRPr lang="en-US" sz="900" b="1" dirty="0">
              <a:solidFill>
                <a:srgbClr val="1F1F1F"/>
              </a:solidFill>
              <a:latin typeface="Arial"/>
              <a:cs typeface="Arial"/>
            </a:endParaRPr>
          </a:p>
          <a:p>
            <a:pPr algn="ctr"/>
            <a:r>
              <a:rPr lang="en-US" sz="900" dirty="0">
                <a:solidFill>
                  <a:srgbClr val="1F1F1F"/>
                </a:solidFill>
                <a:latin typeface="Arial"/>
                <a:cs typeface="Arial"/>
              </a:rPr>
              <a:t>Link to Health and well-being lessons </a:t>
            </a:r>
          </a:p>
          <a:p>
            <a:pPr algn="ctr"/>
            <a:endParaRPr lang="en-US" sz="1000" b="1" dirty="0">
              <a:solidFill>
                <a:srgbClr val="1F1F1F"/>
              </a:solidFill>
              <a:latin typeface="Comic Sans MS"/>
            </a:endParaRPr>
          </a:p>
          <a:p>
            <a:pPr algn="ctr"/>
            <a:endParaRPr lang="en-US" sz="1000" dirty="0">
              <a:solidFill>
                <a:srgbClr val="1F1F1F"/>
              </a:solidFill>
              <a:latin typeface="Comic Sans MS"/>
            </a:endParaRPr>
          </a:p>
          <a:p>
            <a:endParaRPr lang="en-US" sz="900" dirty="0"/>
          </a:p>
        </p:txBody>
      </p:sp>
    </p:spTree>
    <p:extLst>
      <p:ext uri="{BB962C8B-B14F-4D97-AF65-F5344CB8AC3E}">
        <p14:creationId xmlns:p14="http://schemas.microsoft.com/office/powerpoint/2010/main" val="632769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sz="900" dirty="0">
                <a:latin typeface="Arial"/>
                <a:cs typeface="Arial"/>
              </a:rPr>
              <a:t>Health and Well-being</a:t>
            </a:r>
            <a:endParaRPr lang="en-US" dirty="0"/>
          </a:p>
          <a:p>
            <a:r>
              <a:rPr lang="en-US" sz="900" dirty="0">
                <a:latin typeface="Arial"/>
                <a:cs typeface="Arial"/>
              </a:rPr>
              <a:t>Vision</a:t>
            </a:r>
            <a:endParaRPr lang="en-US" dirty="0"/>
          </a:p>
          <a:p>
            <a:endParaRPr lang="en-US"/>
          </a:p>
          <a:p>
            <a:r>
              <a:rPr lang="en-US" sz="900" dirty="0">
                <a:solidFill>
                  <a:srgbClr val="0D0D0D"/>
                </a:solidFill>
                <a:latin typeface="MASSILIA VF"/>
              </a:rPr>
              <a:t>"Our vision for the Health and Well-being </a:t>
            </a:r>
            <a:r>
              <a:rPr lang="en-US" sz="900" dirty="0" err="1">
                <a:solidFill>
                  <a:srgbClr val="0D0D0D"/>
                </a:solidFill>
                <a:latin typeface="MASSILIA VF"/>
              </a:rPr>
              <a:t>AoLE</a:t>
            </a:r>
            <a:r>
              <a:rPr lang="en-US" sz="900" dirty="0">
                <a:solidFill>
                  <a:srgbClr val="0D0D0D"/>
                </a:solidFill>
                <a:latin typeface="MASSILIA VF"/>
              </a:rPr>
              <a:t> is to create healthy, confident individuals and to empower the learners to thrive physically, mentally, emotionally, and socially in a rapidly changing world.”</a:t>
            </a:r>
            <a:endParaRPr lang="en-US" dirty="0">
              <a:latin typeface="MASSILIA VF"/>
            </a:endParaRPr>
          </a:p>
          <a:p>
            <a:r>
              <a:rPr lang="en-US" sz="900" dirty="0">
                <a:solidFill>
                  <a:srgbClr val="0D0D0D"/>
                </a:solidFill>
              </a:rPr>
              <a:t>We use a curriculum that educates learners about the importance of leading healthy lifestyles and encourages resilience, empathy, decision-making and self-awareness. Through a holistic approach that integrates physical education, health and well-being and food, learners will develop the confidence and competence to make informed decisions that positively influence their own well-being and that of others.</a:t>
            </a:r>
            <a:endParaRPr lang="en-US"/>
          </a:p>
          <a:p>
            <a:r>
              <a:rPr lang="en-US" sz="900" dirty="0">
                <a:solidFill>
                  <a:srgbClr val="0D0D0D"/>
                </a:solidFill>
              </a:rPr>
              <a:t>Learning in the classroom and in practical activities aims to develop respect, teamwork, resilience and the wider cross-curricular skills of literacy, numeracy and DCF.</a:t>
            </a:r>
            <a:endParaRPr lang="en-US" dirty="0"/>
          </a:p>
          <a:p>
            <a:r>
              <a:rPr lang="en-US" sz="900" dirty="0">
                <a:solidFill>
                  <a:srgbClr val="0D0D0D"/>
                </a:solidFill>
              </a:rPr>
              <a:t>At the heart of the curriculum is the four principles, what matters statements, the principles of progression and individual progression (progression steps) of Curriculum for Wales.  </a:t>
            </a:r>
            <a:endParaRPr lang="en-US"/>
          </a:p>
          <a:p>
            <a:endParaRPr lang="en-US"/>
          </a:p>
          <a:p>
            <a:r>
              <a:rPr lang="en-US" sz="900" b="1" dirty="0">
                <a:solidFill>
                  <a:srgbClr val="0D0D0D"/>
                </a:solidFill>
                <a:latin typeface="MASSILIA VF"/>
              </a:rPr>
              <a:t>Physical education</a:t>
            </a:r>
            <a:endParaRPr lang="en-US" b="1" dirty="0">
              <a:latin typeface="MASSILIA VF"/>
            </a:endParaRPr>
          </a:p>
          <a:p>
            <a:r>
              <a:rPr lang="en-US" sz="900" b="1" dirty="0">
                <a:solidFill>
                  <a:srgbClr val="0D0D0D"/>
                </a:solidFill>
                <a:latin typeface="MASSILIA VF"/>
              </a:rPr>
              <a:t>In these lessons, learners are encouraged to develop their physical skills, understanding of the benefit of physical activity to leading a healthy lifestyle, resilience and teamwork.  They develop fundamental movement skills that can be transferred across different activities and are encouraged to develop communication, thinking skills and be creative.</a:t>
            </a:r>
            <a:endParaRPr lang="en-US" b="1" dirty="0">
              <a:latin typeface="MASSILIA VF"/>
            </a:endParaRPr>
          </a:p>
          <a:p>
            <a:r>
              <a:rPr lang="en-US" sz="900" dirty="0">
                <a:solidFill>
                  <a:srgbClr val="0D0D0D"/>
                </a:solidFill>
                <a:latin typeface="MASSILIA VF"/>
              </a:rPr>
              <a:t>Health and well-being </a:t>
            </a:r>
            <a:endParaRPr lang="en-US"/>
          </a:p>
          <a:p>
            <a:r>
              <a:rPr lang="en-US" sz="900" dirty="0">
                <a:solidFill>
                  <a:srgbClr val="0D0D0D"/>
                </a:solidFill>
                <a:latin typeface="MASSILIA VF"/>
              </a:rPr>
              <a:t>In these lessons, learners develop their understanding of the physical, mental and social aspects that promote health and well-being.  We aim to enable ethically informed learners that are aware of social influences, that can make informed decisions and understand healthy relationships.  Learners are encouraged to be active participants through a range of individual, paired and group activities.  </a:t>
            </a:r>
            <a:endParaRPr lang="en-US"/>
          </a:p>
          <a:p>
            <a:r>
              <a:rPr lang="en-US" sz="900" dirty="0">
                <a:solidFill>
                  <a:srgbClr val="0D0D0D"/>
                </a:solidFill>
                <a:latin typeface="MASSILIA VF"/>
              </a:rPr>
              <a:t>Food</a:t>
            </a:r>
            <a:endParaRPr lang="en-US" dirty="0">
              <a:latin typeface="MASSILIA VF"/>
            </a:endParaRPr>
          </a:p>
          <a:p>
            <a:r>
              <a:rPr lang="en-US" sz="900" dirty="0">
                <a:solidFill>
                  <a:srgbClr val="0D0D0D"/>
                </a:solidFill>
              </a:rPr>
              <a:t>Learners begin to develop the skills that allow them to produce nutritionally valuable meals.  They are taught the safe practices that relate to using cooking utensils/appliances and food hygiene. Learners develop the skills and understanding of how to maintain health and well-being through balanced nutrition.</a:t>
            </a:r>
            <a:endParaRPr lang="en-US" dirty="0"/>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1200" dirty="0">
                <a:latin typeface="MASSILIA VF"/>
              </a:rPr>
              <a:t>Overall Learning Journey 7-11 Overtime (currently 7-9)</a:t>
            </a:r>
            <a:endParaRPr lang="en-US" dirty="0"/>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graphicFrame>
        <p:nvGraphicFramePr>
          <p:cNvPr id="7" name="Table 6">
            <a:extLst>
              <a:ext uri="{FF2B5EF4-FFF2-40B4-BE49-F238E27FC236}">
                <a16:creationId xmlns:a16="http://schemas.microsoft.com/office/drawing/2014/main" id="{8C14608C-B60E-5664-7E00-BEF176E36839}"/>
              </a:ext>
            </a:extLst>
          </p:cNvPr>
          <p:cNvGraphicFramePr>
            <a:graphicFrameLocks noGrp="1"/>
          </p:cNvGraphicFramePr>
          <p:nvPr>
            <p:extLst>
              <p:ext uri="{D42A27DB-BD31-4B8C-83A1-F6EECF244321}">
                <p14:modId xmlns:p14="http://schemas.microsoft.com/office/powerpoint/2010/main" val="690430472"/>
              </p:ext>
            </p:extLst>
          </p:nvPr>
        </p:nvGraphicFramePr>
        <p:xfrm>
          <a:off x="5603395" y="1086107"/>
          <a:ext cx="4581792" cy="5897131"/>
        </p:xfrm>
        <a:graphic>
          <a:graphicData uri="http://schemas.openxmlformats.org/drawingml/2006/table">
            <a:tbl>
              <a:tblPr bandRow="1">
                <a:tableStyleId>{5C22544A-7EE6-4342-B048-85BDC9FD1C3A}</a:tableStyleId>
              </a:tblPr>
              <a:tblGrid>
                <a:gridCol w="1537811">
                  <a:extLst>
                    <a:ext uri="{9D8B030D-6E8A-4147-A177-3AD203B41FA5}">
                      <a16:colId xmlns:a16="http://schemas.microsoft.com/office/drawing/2014/main" val="685505824"/>
                    </a:ext>
                  </a:extLst>
                </a:gridCol>
                <a:gridCol w="1511837">
                  <a:extLst>
                    <a:ext uri="{9D8B030D-6E8A-4147-A177-3AD203B41FA5}">
                      <a16:colId xmlns:a16="http://schemas.microsoft.com/office/drawing/2014/main" val="3375272151"/>
                    </a:ext>
                  </a:extLst>
                </a:gridCol>
                <a:gridCol w="1532144">
                  <a:extLst>
                    <a:ext uri="{9D8B030D-6E8A-4147-A177-3AD203B41FA5}">
                      <a16:colId xmlns:a16="http://schemas.microsoft.com/office/drawing/2014/main" val="955267780"/>
                    </a:ext>
                  </a:extLst>
                </a:gridCol>
              </a:tblGrid>
              <a:tr h="266586">
                <a:tc>
                  <a:txBody>
                    <a:bodyPr/>
                    <a:lstStyle/>
                    <a:p>
                      <a:pPr algn="l" rtl="0" fontAlgn="base"/>
                      <a:r>
                        <a:rPr lang="en-US" sz="1000" b="1" i="0">
                          <a:solidFill>
                            <a:srgbClr val="000000"/>
                          </a:solidFill>
                          <a:effectLst/>
                          <a:latin typeface="Calibri" panose="020F0502020204030204" pitchFamily="34" charset="0"/>
                        </a:rPr>
                        <a:t>Year 7</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1" i="0">
                          <a:solidFill>
                            <a:srgbClr val="000000"/>
                          </a:solidFill>
                          <a:effectLst/>
                          <a:latin typeface="Calibri" panose="020F0502020204030204" pitchFamily="34" charset="0"/>
                        </a:rPr>
                        <a:t>Year 8 </a:t>
                      </a:r>
                      <a:r>
                        <a:rPr lang="en-US" sz="1000" b="1" i="0">
                          <a:solidFill>
                            <a:srgbClr val="FFFFFF"/>
                          </a:solidFill>
                          <a:effectLst/>
                          <a:latin typeface="Calibri" panose="020F0502020204030204" pitchFamily="34" charset="0"/>
                        </a:rPr>
                        <a:t>zxdvsdvfbe3wrgv</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1" i="0">
                          <a:solidFill>
                            <a:srgbClr val="000000"/>
                          </a:solidFill>
                          <a:effectLst/>
                          <a:latin typeface="Calibri" panose="020F0502020204030204" pitchFamily="34" charset="0"/>
                        </a:rPr>
                        <a:t>Year 9 </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4231773"/>
                  </a:ext>
                </a:extLst>
              </a:tr>
              <a:tr h="211045">
                <a:tc>
                  <a:txBody>
                    <a:bodyPr/>
                    <a:lstStyle/>
                    <a:p>
                      <a:pPr algn="l" rtl="0" fontAlgn="base"/>
                      <a:r>
                        <a:rPr lang="en-US" sz="1000" b="1" i="0">
                          <a:solidFill>
                            <a:srgbClr val="00B050"/>
                          </a:solidFill>
                          <a:effectLst/>
                          <a:latin typeface="Calibri" panose="020F0502020204030204" pitchFamily="34" charset="0"/>
                        </a:rPr>
                        <a:t>Communication</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B050"/>
                          </a:solidFill>
                          <a:effectLst/>
                          <a:latin typeface="Calibri" panose="020F0502020204030204" pitchFamily="34" charset="0"/>
                        </a:rPr>
                        <a:t>Teamwork</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B050"/>
                          </a:solidFill>
                          <a:effectLst/>
                          <a:latin typeface="Calibri" panose="020F0502020204030204" pitchFamily="34" charset="0"/>
                        </a:rPr>
                        <a:t>Leadership</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83894134"/>
                  </a:ext>
                </a:extLst>
              </a:tr>
              <a:tr h="410985">
                <a:tc>
                  <a:txBody>
                    <a:bodyPr/>
                    <a:lstStyle/>
                    <a:p>
                      <a:pPr algn="l" rtl="0" fontAlgn="base"/>
                      <a:r>
                        <a:rPr lang="en-US" sz="1000" b="1" i="0">
                          <a:solidFill>
                            <a:srgbClr val="00B050"/>
                          </a:solidFill>
                          <a:effectLst/>
                          <a:latin typeface="Calibri" panose="020F0502020204030204" pitchFamily="34" charset="0"/>
                        </a:rPr>
                        <a:t>Social Skills</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B050"/>
                          </a:solidFill>
                          <a:effectLst/>
                          <a:latin typeface="Calibri" panose="020F0502020204030204" pitchFamily="34" charset="0"/>
                        </a:rPr>
                        <a:t>Collaboration skills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B050"/>
                          </a:solidFill>
                          <a:effectLst/>
                          <a:latin typeface="Calibri" panose="020F0502020204030204" pitchFamily="34" charset="0"/>
                        </a:rPr>
                        <a:t>Collective responsibility skills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84655080"/>
                  </a:ext>
                </a:extLst>
              </a:tr>
              <a:tr h="211045">
                <a:tc>
                  <a:txBody>
                    <a:bodyPr/>
                    <a:lstStyle/>
                    <a:p>
                      <a:pPr algn="l" rtl="0" fontAlgn="base"/>
                      <a:r>
                        <a:rPr lang="en-US" sz="1000" b="1" i="0">
                          <a:solidFill>
                            <a:srgbClr val="00B050"/>
                          </a:solidFill>
                          <a:effectLst/>
                          <a:latin typeface="Calibri" panose="020F0502020204030204" pitchFamily="34" charset="0"/>
                        </a:rPr>
                        <a:t>Solving basic problems</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B050"/>
                          </a:solidFill>
                          <a:effectLst/>
                          <a:latin typeface="Calibri" panose="020F0502020204030204" pitchFamily="34" charset="0"/>
                        </a:rPr>
                        <a:t>Solving complex problems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B050"/>
                          </a:solidFill>
                          <a:effectLst/>
                          <a:latin typeface="Calibri" panose="020F0502020204030204" pitchFamily="34" charset="0"/>
                        </a:rPr>
                        <a:t>Planning and organisation</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89612071"/>
                  </a:ext>
                </a:extLst>
              </a:tr>
              <a:tr h="410985">
                <a:tc>
                  <a:txBody>
                    <a:bodyPr/>
                    <a:lstStyle/>
                    <a:p>
                      <a:pPr algn="l" rtl="0" fontAlgn="base"/>
                      <a:r>
                        <a:rPr lang="en-US" sz="1000" b="1" i="0">
                          <a:solidFill>
                            <a:srgbClr val="ED7D31"/>
                          </a:solidFill>
                          <a:effectLst/>
                          <a:latin typeface="Calibri" panose="020F0502020204030204" pitchFamily="34" charset="0"/>
                        </a:rPr>
                        <a:t>Warm up and cool down</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ED7D31"/>
                          </a:solidFill>
                          <a:effectLst/>
                          <a:latin typeface="Calibri" panose="020F0502020204030204" pitchFamily="34" charset="0"/>
                        </a:rPr>
                        <a:t>Methods of training for health</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ED7D31"/>
                          </a:solidFill>
                          <a:effectLst/>
                          <a:latin typeface="Calibri" panose="020F0502020204030204" pitchFamily="34" charset="0"/>
                        </a:rPr>
                        <a:t>Testing for fitness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1955192"/>
                  </a:ext>
                </a:extLst>
              </a:tr>
              <a:tr h="410985">
                <a:tc>
                  <a:txBody>
                    <a:bodyPr/>
                    <a:lstStyle/>
                    <a:p>
                      <a:pPr algn="l" rtl="0" fontAlgn="base"/>
                      <a:r>
                        <a:rPr lang="en-US" sz="1000" b="1" i="0">
                          <a:solidFill>
                            <a:srgbClr val="ED7D31"/>
                          </a:solidFill>
                          <a:effectLst/>
                          <a:latin typeface="Calibri" panose="020F0502020204030204" pitchFamily="34" charset="0"/>
                        </a:rPr>
                        <a:t>Components of fitness</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ED7D31"/>
                          </a:solidFill>
                          <a:effectLst/>
                          <a:latin typeface="Calibri" panose="020F0502020204030204" pitchFamily="34" charset="0"/>
                        </a:rPr>
                        <a:t>Methods of training for fitness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ED7D31"/>
                          </a:solidFill>
                          <a:effectLst/>
                          <a:latin typeface="Calibri" panose="020F0502020204030204" pitchFamily="34" charset="0"/>
                        </a:rPr>
                        <a:t>Planning for developing fitness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73590062"/>
                  </a:ext>
                </a:extLst>
              </a:tr>
              <a:tr h="410985">
                <a:tc>
                  <a:txBody>
                    <a:bodyPr/>
                    <a:lstStyle/>
                    <a:p>
                      <a:pPr algn="l" rtl="0" fontAlgn="base"/>
                      <a:r>
                        <a:rPr lang="en-US" sz="1000" b="1" i="0">
                          <a:solidFill>
                            <a:srgbClr val="ED7D31"/>
                          </a:solidFill>
                          <a:effectLst/>
                          <a:latin typeface="Calibri" panose="020F0502020204030204" pitchFamily="34" charset="0"/>
                        </a:rPr>
                        <a:t>Short term effects of exercise</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ED7D31"/>
                          </a:solidFill>
                          <a:effectLst/>
                          <a:latin typeface="Calibri" panose="020F0502020204030204" pitchFamily="34" charset="0"/>
                        </a:rPr>
                        <a:t>Long term effects of exercise</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ED7D31"/>
                          </a:solidFill>
                          <a:effectLst/>
                          <a:latin typeface="Calibri" panose="020F0502020204030204" pitchFamily="34" charset="0"/>
                        </a:rPr>
                        <a:t>Delivering fitness sessions for others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92543211"/>
                  </a:ext>
                </a:extLst>
              </a:tr>
              <a:tr h="410985">
                <a:tc>
                  <a:txBody>
                    <a:bodyPr/>
                    <a:lstStyle/>
                    <a:p>
                      <a:pPr algn="l" rtl="0" fontAlgn="base"/>
                      <a:r>
                        <a:rPr lang="en-US" sz="1000" b="1" i="0">
                          <a:solidFill>
                            <a:srgbClr val="0070C0"/>
                          </a:solidFill>
                          <a:effectLst/>
                          <a:latin typeface="Calibri" panose="020F0502020204030204" pitchFamily="34" charset="0"/>
                        </a:rPr>
                        <a:t>Body control and movement</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Use of flight apparatus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Complex skills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79201024"/>
                  </a:ext>
                </a:extLst>
              </a:tr>
              <a:tr h="410985">
                <a:tc>
                  <a:txBody>
                    <a:bodyPr/>
                    <a:lstStyle/>
                    <a:p>
                      <a:pPr algn="l" rtl="0" fontAlgn="base"/>
                      <a:r>
                        <a:rPr lang="en-US" sz="1000" b="1" i="0">
                          <a:solidFill>
                            <a:srgbClr val="0070C0"/>
                          </a:solidFill>
                          <a:effectLst/>
                          <a:latin typeface="Calibri" panose="020F0502020204030204" pitchFamily="34" charset="0"/>
                        </a:rPr>
                        <a:t>Rolling, balancing and flight actions</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Onto and over apparatus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Linking skills into sequences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89236039"/>
                  </a:ext>
                </a:extLst>
              </a:tr>
              <a:tr h="410985">
                <a:tc>
                  <a:txBody>
                    <a:bodyPr/>
                    <a:lstStyle/>
                    <a:p>
                      <a:pPr algn="l" rtl="0" fontAlgn="base"/>
                      <a:r>
                        <a:rPr lang="en-US" sz="1000" b="1" i="0">
                          <a:solidFill>
                            <a:srgbClr val="0070C0"/>
                          </a:solidFill>
                          <a:effectLst/>
                          <a:latin typeface="Calibri" panose="020F0502020204030204" pitchFamily="34" charset="0"/>
                        </a:rPr>
                        <a:t>Creating routines</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Complex flight actions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Complex routines using a range of apparatus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51807819"/>
                  </a:ext>
                </a:extLst>
              </a:tr>
              <a:tr h="410985">
                <a:tc>
                  <a:txBody>
                    <a:bodyPr/>
                    <a:lstStyle/>
                    <a:p>
                      <a:pPr algn="l" rtl="0" fontAlgn="base"/>
                      <a:r>
                        <a:rPr lang="en-US" sz="1000" b="1" i="0">
                          <a:solidFill>
                            <a:srgbClr val="0070C0"/>
                          </a:solidFill>
                          <a:effectLst/>
                          <a:latin typeface="Calibri" panose="020F0502020204030204" pitchFamily="34" charset="0"/>
                        </a:rPr>
                        <a:t>Effective and constructive feedback</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Interpreting feedback to bring about progression</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Developing initiative and independence</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45733398"/>
                  </a:ext>
                </a:extLst>
              </a:tr>
              <a:tr h="622030">
                <a:tc>
                  <a:txBody>
                    <a:bodyPr/>
                    <a:lstStyle/>
                    <a:p>
                      <a:pPr algn="l" rtl="0" fontAlgn="base"/>
                      <a:r>
                        <a:rPr lang="en-US" sz="1000" b="1" i="0">
                          <a:solidFill>
                            <a:srgbClr val="FF0000"/>
                          </a:solidFill>
                          <a:effectLst/>
                          <a:latin typeface="Calibri" panose="020F0502020204030204" pitchFamily="34" charset="0"/>
                        </a:rPr>
                        <a:t>Rules and regulations of games</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Developing control, accuracy and consistency</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Developing innovation and understanding of forward thinking in games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80350668"/>
                  </a:ext>
                </a:extLst>
              </a:tr>
              <a:tr h="410985">
                <a:tc>
                  <a:txBody>
                    <a:bodyPr/>
                    <a:lstStyle/>
                    <a:p>
                      <a:pPr algn="l" rtl="0" fontAlgn="base"/>
                      <a:r>
                        <a:rPr lang="en-US" sz="1000" b="1" i="0">
                          <a:solidFill>
                            <a:srgbClr val="FF0000"/>
                          </a:solidFill>
                          <a:effectLst/>
                          <a:latin typeface="Calibri" panose="020F0502020204030204" pitchFamily="34" charset="0"/>
                        </a:rPr>
                        <a:t>Basic knowledge of strategies for success</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Knowledge of sport specific tactics for success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Advanced movement patterns for success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12117869"/>
                  </a:ext>
                </a:extLst>
              </a:tr>
              <a:tr h="410985">
                <a:tc>
                  <a:txBody>
                    <a:bodyPr/>
                    <a:lstStyle/>
                    <a:p>
                      <a:pPr algn="l" rtl="0" fontAlgn="base"/>
                      <a:r>
                        <a:rPr lang="en-US" sz="1000" b="1" i="0">
                          <a:solidFill>
                            <a:srgbClr val="FF0000"/>
                          </a:solidFill>
                          <a:effectLst/>
                          <a:latin typeface="Calibri" panose="020F0502020204030204" pitchFamily="34" charset="0"/>
                        </a:rPr>
                        <a:t>Basic attacking principles</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Developing attacking principles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Complex attacking principles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48323537"/>
                  </a:ext>
                </a:extLst>
              </a:tr>
              <a:tr h="410985">
                <a:tc>
                  <a:txBody>
                    <a:bodyPr/>
                    <a:lstStyle/>
                    <a:p>
                      <a:pPr algn="l" rtl="0" fontAlgn="base"/>
                      <a:r>
                        <a:rPr lang="en-US" sz="1000" b="1" i="0">
                          <a:solidFill>
                            <a:srgbClr val="FF0000"/>
                          </a:solidFill>
                          <a:effectLst/>
                          <a:latin typeface="Calibri" panose="020F0502020204030204" pitchFamily="34" charset="0"/>
                        </a:rPr>
                        <a:t>Basic defending principles</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Developing defending principles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Complex defending principles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8644299"/>
                  </a:ext>
                </a:extLst>
              </a:tr>
            </a:tbl>
          </a:graphicData>
        </a:graphic>
      </p:graphicFrame>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FF637E5-1A9E-1BCF-2924-BCFD497774DB}"/>
              </a:ext>
            </a:extLst>
          </p:cNvPr>
          <p:cNvSpPr>
            <a:spLocks noGrp="1"/>
          </p:cNvSpPr>
          <p:nvPr>
            <p:ph type="body" sz="quarter" idx="42"/>
          </p:nvPr>
        </p:nvSpPr>
        <p:spPr/>
        <p:txBody>
          <a:bodyPr/>
          <a:lstStyle/>
          <a:p>
            <a:endParaRPr lang="en-US"/>
          </a:p>
        </p:txBody>
      </p:sp>
      <p:sp>
        <p:nvSpPr>
          <p:cNvPr id="3" name="Text Placeholder 2">
            <a:extLst>
              <a:ext uri="{FF2B5EF4-FFF2-40B4-BE49-F238E27FC236}">
                <a16:creationId xmlns:a16="http://schemas.microsoft.com/office/drawing/2014/main" id="{AEC7095B-4A71-A692-EA2C-DD758723E1F9}"/>
              </a:ext>
            </a:extLst>
          </p:cNvPr>
          <p:cNvSpPr>
            <a:spLocks noGrp="1"/>
          </p:cNvSpPr>
          <p:nvPr>
            <p:ph type="body" sz="quarter" idx="43"/>
          </p:nvPr>
        </p:nvSpPr>
        <p:spPr/>
        <p:txBody>
          <a:bodyPr lIns="144000" tIns="45720" rIns="91440" bIns="45720" anchor="ctr" anchorCtr="0">
            <a:noAutofit/>
          </a:bodyPr>
          <a:lstStyle/>
          <a:p>
            <a:r>
              <a:rPr lang="en-US" sz="1200" dirty="0">
                <a:latin typeface="MASSILIA VF"/>
              </a:rPr>
              <a:t>Overall Learning Journey 7-11 Overtime (currently 7-9) continued...</a:t>
            </a:r>
            <a:endParaRPr lang="en-US" dirty="0">
              <a:latin typeface="MASSILIA VF"/>
            </a:endParaRPr>
          </a:p>
        </p:txBody>
      </p:sp>
      <p:sp>
        <p:nvSpPr>
          <p:cNvPr id="4" name="Text Placeholder 3">
            <a:extLst>
              <a:ext uri="{FF2B5EF4-FFF2-40B4-BE49-F238E27FC236}">
                <a16:creationId xmlns:a16="http://schemas.microsoft.com/office/drawing/2014/main" id="{533F84FB-3655-D24A-2792-AA2671060195}"/>
              </a:ext>
            </a:extLst>
          </p:cNvPr>
          <p:cNvSpPr>
            <a:spLocks noGrp="1"/>
          </p:cNvSpPr>
          <p:nvPr>
            <p:ph type="body" sz="quarter" idx="40"/>
          </p:nvPr>
        </p:nvSpPr>
        <p:spPr/>
        <p:txBody>
          <a:bodyPr/>
          <a:lstStyle/>
          <a:p>
            <a:endParaRPr lang="en-US"/>
          </a:p>
        </p:txBody>
      </p:sp>
      <p:sp>
        <p:nvSpPr>
          <p:cNvPr id="5" name="Text Placeholder 4">
            <a:extLst>
              <a:ext uri="{FF2B5EF4-FFF2-40B4-BE49-F238E27FC236}">
                <a16:creationId xmlns:a16="http://schemas.microsoft.com/office/drawing/2014/main" id="{D1CD0FCD-9C95-A533-2F53-8525DF4D9528}"/>
              </a:ext>
            </a:extLst>
          </p:cNvPr>
          <p:cNvSpPr>
            <a:spLocks noGrp="1"/>
          </p:cNvSpPr>
          <p:nvPr>
            <p:ph type="body" sz="quarter" idx="46"/>
          </p:nvPr>
        </p:nvSpPr>
        <p:spPr/>
        <p:txBody>
          <a:bodyPr/>
          <a:lstStyle/>
          <a:p>
            <a:endParaRPr lang="en-US"/>
          </a:p>
        </p:txBody>
      </p:sp>
      <p:graphicFrame>
        <p:nvGraphicFramePr>
          <p:cNvPr id="7" name="Table 6">
            <a:extLst>
              <a:ext uri="{FF2B5EF4-FFF2-40B4-BE49-F238E27FC236}">
                <a16:creationId xmlns:a16="http://schemas.microsoft.com/office/drawing/2014/main" id="{265D2D41-524E-4F2B-EA8D-25E3662434D8}"/>
              </a:ext>
            </a:extLst>
          </p:cNvPr>
          <p:cNvGraphicFramePr>
            <a:graphicFrameLocks noGrp="1"/>
          </p:cNvGraphicFramePr>
          <p:nvPr>
            <p:extLst>
              <p:ext uri="{D42A27DB-BD31-4B8C-83A1-F6EECF244321}">
                <p14:modId xmlns:p14="http://schemas.microsoft.com/office/powerpoint/2010/main" val="2043134232"/>
              </p:ext>
            </p:extLst>
          </p:nvPr>
        </p:nvGraphicFramePr>
        <p:xfrm>
          <a:off x="492328" y="1054010"/>
          <a:ext cx="4610386" cy="5798231"/>
        </p:xfrm>
        <a:graphic>
          <a:graphicData uri="http://schemas.openxmlformats.org/drawingml/2006/table">
            <a:tbl>
              <a:tblPr bandRow="1">
                <a:tableStyleId>{5C22544A-7EE6-4342-B048-85BDC9FD1C3A}</a:tableStyleId>
              </a:tblPr>
              <a:tblGrid>
                <a:gridCol w="2305193">
                  <a:extLst>
                    <a:ext uri="{9D8B030D-6E8A-4147-A177-3AD203B41FA5}">
                      <a16:colId xmlns:a16="http://schemas.microsoft.com/office/drawing/2014/main" val="154167058"/>
                    </a:ext>
                  </a:extLst>
                </a:gridCol>
                <a:gridCol w="2305193">
                  <a:extLst>
                    <a:ext uri="{9D8B030D-6E8A-4147-A177-3AD203B41FA5}">
                      <a16:colId xmlns:a16="http://schemas.microsoft.com/office/drawing/2014/main" val="1395578756"/>
                    </a:ext>
                  </a:extLst>
                </a:gridCol>
              </a:tblGrid>
              <a:tr h="644252">
                <a:tc>
                  <a:txBody>
                    <a:bodyPr/>
                    <a:lstStyle/>
                    <a:p>
                      <a:pPr algn="l" rtl="0" fontAlgn="base"/>
                      <a:r>
                        <a:rPr lang="en-US" sz="1000" b="1" i="0">
                          <a:solidFill>
                            <a:srgbClr val="000000"/>
                          </a:solidFill>
                          <a:effectLst/>
                          <a:latin typeface="Calibri" panose="020F0502020204030204" pitchFamily="34" charset="0"/>
                        </a:rPr>
                        <a:t>Sports we cover</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1" i="0">
                          <a:solidFill>
                            <a:srgbClr val="000000"/>
                          </a:solidFill>
                          <a:effectLst/>
                          <a:latin typeface="Calibri" panose="020F0502020204030204" pitchFamily="34" charset="0"/>
                        </a:rPr>
                        <a:t>How we assess</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02224554"/>
                  </a:ext>
                </a:extLst>
              </a:tr>
              <a:tr h="333232">
                <a:tc>
                  <a:txBody>
                    <a:bodyPr/>
                    <a:lstStyle/>
                    <a:p>
                      <a:pPr algn="l" rtl="0" fontAlgn="base"/>
                      <a:r>
                        <a:rPr lang="en-US" sz="1000" b="1" i="0">
                          <a:solidFill>
                            <a:srgbClr val="00B050"/>
                          </a:solidFill>
                          <a:effectLst/>
                          <a:latin typeface="Calibri" panose="020F0502020204030204" pitchFamily="34" charset="0"/>
                        </a:rPr>
                        <a:t>Outdoor Adventurous Activities</a:t>
                      </a:r>
                      <a:r>
                        <a:rPr lang="en-US" sz="1000" b="1" i="0">
                          <a:solidFill>
                            <a:srgbClr val="FF0000"/>
                          </a:solidFill>
                          <a:effectLst/>
                          <a:latin typeface="Calibri" panose="020F0502020204030204" pitchFamily="34" charset="0"/>
                        </a:rPr>
                        <a:t> </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Communication</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3208947"/>
                  </a:ext>
                </a:extLst>
              </a:tr>
              <a:tr h="599818">
                <a:tc>
                  <a:txBody>
                    <a:bodyPr/>
                    <a:lstStyle/>
                    <a:p>
                      <a:pPr algn="l" rtl="0" fontAlgn="base"/>
                      <a:r>
                        <a:rPr lang="en-US" sz="1000" b="1" i="0">
                          <a:solidFill>
                            <a:srgbClr val="ED7D31"/>
                          </a:solidFill>
                          <a:effectLst/>
                          <a:latin typeface="Calibri" panose="020F0502020204030204" pitchFamily="34" charset="0"/>
                        </a:rPr>
                        <a:t>Health Fitness and Well being</a:t>
                      </a:r>
                      <a:r>
                        <a:rPr lang="en-US" sz="1000" b="1" i="0">
                          <a:solidFill>
                            <a:srgbClr val="FF0000"/>
                          </a:solidFill>
                          <a:effectLst/>
                          <a:latin typeface="Calibri" panose="020F0502020204030204" pitchFamily="34" charset="0"/>
                        </a:rPr>
                        <a:t> </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Develop and apply physical skills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7835322"/>
                  </a:ext>
                </a:extLst>
              </a:tr>
              <a:tr h="610924">
                <a:tc>
                  <a:txBody>
                    <a:bodyPr/>
                    <a:lstStyle/>
                    <a:p>
                      <a:pPr algn="l" rtl="0" fontAlgn="base"/>
                      <a:r>
                        <a:rPr lang="en-US" sz="1000" b="1" i="0">
                          <a:solidFill>
                            <a:srgbClr val="00B0F0"/>
                          </a:solidFill>
                          <a:effectLst/>
                          <a:latin typeface="Calibri" panose="020F0502020204030204" pitchFamily="34" charset="0"/>
                        </a:rPr>
                        <a:t>Gymnastics</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Understand the links between exercise and health and well being</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69326188"/>
                  </a:ext>
                </a:extLst>
              </a:tr>
              <a:tr h="599818">
                <a:tc>
                  <a:txBody>
                    <a:bodyPr/>
                    <a:lstStyle/>
                    <a:p>
                      <a:pPr algn="l" rtl="0" fontAlgn="base"/>
                      <a:r>
                        <a:rPr lang="en-US" sz="1000" b="1" i="0">
                          <a:solidFill>
                            <a:srgbClr val="FF0000"/>
                          </a:solidFill>
                          <a:effectLst/>
                          <a:latin typeface="Calibri" panose="020F0502020204030204" pitchFamily="34" charset="0"/>
                        </a:rPr>
                        <a:t>Badminton</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Engage regularly in physical activity</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3675233"/>
                  </a:ext>
                </a:extLst>
              </a:tr>
              <a:tr h="555384">
                <a:tc>
                  <a:txBody>
                    <a:bodyPr/>
                    <a:lstStyle/>
                    <a:p>
                      <a:pPr algn="l" rtl="0" fontAlgn="base"/>
                      <a:r>
                        <a:rPr lang="en-US" sz="1000" b="1" i="0">
                          <a:solidFill>
                            <a:srgbClr val="FF0000"/>
                          </a:solidFill>
                          <a:effectLst/>
                          <a:latin typeface="Calibri" panose="020F0502020204030204" pitchFamily="34" charset="0"/>
                        </a:rPr>
                        <a:t>Netball</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Show resilience when finding a task difficult </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14306231"/>
                  </a:ext>
                </a:extLst>
              </a:tr>
              <a:tr h="555384">
                <a:tc>
                  <a:txBody>
                    <a:bodyPr/>
                    <a:lstStyle/>
                    <a:p>
                      <a:pPr algn="l" rtl="0" fontAlgn="base"/>
                      <a:r>
                        <a:rPr lang="en-US" sz="1000" b="1" i="0">
                          <a:solidFill>
                            <a:srgbClr val="FF0000"/>
                          </a:solidFill>
                          <a:effectLst/>
                          <a:latin typeface="Calibri" panose="020F0502020204030204" pitchFamily="34" charset="0"/>
                        </a:rPr>
                        <a:t>Football</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Making connections between different activities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23444781"/>
                  </a:ext>
                </a:extLst>
              </a:tr>
              <a:tr h="277692">
                <a:tc>
                  <a:txBody>
                    <a:bodyPr/>
                    <a:lstStyle/>
                    <a:p>
                      <a:pPr algn="l" rtl="0" fontAlgn="base"/>
                      <a:r>
                        <a:rPr lang="en-US" sz="1000" b="1" i="0">
                          <a:solidFill>
                            <a:srgbClr val="FF0000"/>
                          </a:solidFill>
                          <a:effectLst/>
                          <a:latin typeface="Calibri" panose="020F0502020204030204" pitchFamily="34" charset="0"/>
                        </a:rPr>
                        <a:t>Rugby</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Problem solving</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41998977"/>
                  </a:ext>
                </a:extLst>
              </a:tr>
              <a:tr h="510959">
                <a:tc>
                  <a:txBody>
                    <a:bodyPr/>
                    <a:lstStyle/>
                    <a:p>
                      <a:pPr algn="l" rtl="0" fontAlgn="base"/>
                      <a:r>
                        <a:rPr lang="en-US" sz="1000" b="1" i="0">
                          <a:solidFill>
                            <a:srgbClr val="FF0000"/>
                          </a:solidFill>
                          <a:effectLst/>
                          <a:latin typeface="Calibri" panose="020F0502020204030204" pitchFamily="34" charset="0"/>
                        </a:rPr>
                        <a:t>Dodgeball</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Attitude to learning and engagement in lessons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52450778"/>
                  </a:ext>
                </a:extLst>
              </a:tr>
              <a:tr h="277692">
                <a:tc>
                  <a:txBody>
                    <a:bodyPr/>
                    <a:lstStyle/>
                    <a:p>
                      <a:pPr algn="l" rtl="0" fontAlgn="base"/>
                      <a:r>
                        <a:rPr lang="en-US" sz="1000" b="1" i="0">
                          <a:solidFill>
                            <a:srgbClr val="FF0000"/>
                          </a:solidFill>
                          <a:effectLst/>
                          <a:latin typeface="Calibri" panose="020F0502020204030204" pitchFamily="34" charset="0"/>
                        </a:rPr>
                        <a:t>Handball</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Working independently</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40787440"/>
                  </a:ext>
                </a:extLst>
              </a:tr>
              <a:tr h="277692">
                <a:tc>
                  <a:txBody>
                    <a:bodyPr/>
                    <a:lstStyle/>
                    <a:p>
                      <a:pPr algn="l" rtl="0" fontAlgn="base"/>
                      <a:r>
                        <a:rPr lang="en-US" sz="1000" b="1" i="0">
                          <a:solidFill>
                            <a:srgbClr val="FF0000"/>
                          </a:solidFill>
                          <a:effectLst/>
                          <a:latin typeface="Calibri" panose="020F0502020204030204" pitchFamily="34" charset="0"/>
                        </a:rPr>
                        <a:t>Volleyball</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Decision making</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2734331"/>
                  </a:ext>
                </a:extLst>
              </a:tr>
              <a:tr h="277692">
                <a:tc>
                  <a:txBody>
                    <a:bodyPr/>
                    <a:lstStyle/>
                    <a:p>
                      <a:pPr algn="l" rtl="0" fontAlgn="base"/>
                      <a:r>
                        <a:rPr lang="en-US" sz="1000" b="1" i="0">
                          <a:solidFill>
                            <a:srgbClr val="FF0000"/>
                          </a:solidFill>
                          <a:effectLst/>
                          <a:latin typeface="Calibri" panose="020F0502020204030204" pitchFamily="34" charset="0"/>
                        </a:rPr>
                        <a:t>Rounders</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Actions and impact</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7396660"/>
                  </a:ext>
                </a:extLst>
              </a:tr>
              <a:tr h="277692">
                <a:tc>
                  <a:txBody>
                    <a:bodyPr/>
                    <a:lstStyle/>
                    <a:p>
                      <a:pPr algn="l" rtl="0" fontAlgn="base"/>
                      <a:r>
                        <a:rPr lang="en-US" sz="1000" b="1" i="0">
                          <a:solidFill>
                            <a:srgbClr val="FF0000"/>
                          </a:solidFill>
                          <a:effectLst/>
                          <a:latin typeface="Calibri" panose="020F0502020204030204" pitchFamily="34" charset="0"/>
                        </a:rPr>
                        <a:t>Softball</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Knowledge and assessment</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63805270"/>
                  </a:ext>
                </a:extLst>
              </a:tr>
            </a:tbl>
          </a:graphicData>
        </a:graphic>
      </p:graphicFrame>
    </p:spTree>
    <p:extLst>
      <p:ext uri="{BB962C8B-B14F-4D97-AF65-F5344CB8AC3E}">
        <p14:creationId xmlns:p14="http://schemas.microsoft.com/office/powerpoint/2010/main" val="2361310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r>
              <a:rPr lang="en-US" sz="1000" dirty="0">
                <a:solidFill>
                  <a:srgbClr val="1F1F1F"/>
                </a:solidFill>
                <a:latin typeface="MASSILIA VF"/>
              </a:rPr>
              <a:t>Developing physical health and well-being has lifelong benefits; our decision making impacts the quality of our lives and the lives of others.</a:t>
            </a:r>
            <a:endParaRPr lang="en-US" dirty="0">
              <a:latin typeface="MASSILIA VF"/>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1400" dirty="0">
                <a:latin typeface="MASSILIA VF"/>
              </a:rPr>
              <a:t>Statement</a:t>
            </a:r>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endParaRPr lang="en-US" sz="900" dirty="0"/>
          </a:p>
          <a:p>
            <a:endParaRPr lang="en-US" sz="9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a:bodyPr>
          <a:lstStyle/>
          <a:p>
            <a:endParaRPr lang="en-US" sz="900" dirty="0"/>
          </a:p>
          <a:p>
            <a:pPr algn="ctr"/>
            <a:r>
              <a:rPr lang="en-US" b="1" dirty="0">
                <a:latin typeface="MASSILIA VF"/>
              </a:rPr>
              <a:t>Description of learning/PS:</a:t>
            </a:r>
            <a:endParaRPr lang="en-US">
              <a:latin typeface="MASSILIA VF"/>
            </a:endParaRPr>
          </a:p>
          <a:p>
            <a:pPr algn="ctr"/>
            <a:r>
              <a:rPr lang="en-US" sz="1000" dirty="0">
                <a:solidFill>
                  <a:srgbClr val="1F1F1F"/>
                </a:solidFill>
                <a:latin typeface="MASSILIA VF"/>
              </a:rPr>
              <a:t>I can develop and apply a range of skills in familiar, unfamiliar and changing situations, exploring space creatively in response to a variety of stimuli. I</a:t>
            </a:r>
            <a:r>
              <a:rPr lang="en-US" sz="1000" dirty="0">
                <a:solidFill>
                  <a:srgbClr val="000000"/>
                </a:solidFill>
                <a:latin typeface="MASSILIA VF"/>
              </a:rPr>
              <a:t> can </a:t>
            </a:r>
            <a:r>
              <a:rPr lang="en-US" sz="1000" dirty="0">
                <a:solidFill>
                  <a:srgbClr val="1F1F1F"/>
                </a:solidFill>
                <a:latin typeface="MASSILIA VF"/>
              </a:rPr>
              <a:t>motivate myself to engage confidently in regular physical activity and sport and am aware of my own progress; I can set appropriate goals and plan a course of action to achieve them; I can identify and assess risks and I can take steps to reduce them.</a:t>
            </a:r>
            <a:endParaRPr lang="en-US">
              <a:latin typeface="MASSILIA VF"/>
            </a:endParaRPr>
          </a:p>
          <a:p>
            <a:pPr algn="ctr"/>
            <a:endParaRPr lang="en-US" sz="1000" dirty="0">
              <a:solidFill>
                <a:srgbClr val="1F1F1F"/>
              </a:solidFill>
              <a:latin typeface="MASSILIA VF"/>
            </a:endParaRPr>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
        <p:nvSpPr>
          <p:cNvPr id="12" name="Text Placeholder 9">
            <a:extLst>
              <a:ext uri="{FF2B5EF4-FFF2-40B4-BE49-F238E27FC236}">
                <a16:creationId xmlns:a16="http://schemas.microsoft.com/office/drawing/2014/main" id="{D8CB6E60-AE54-6D2A-CC0A-45F07AAE45B5}"/>
              </a:ext>
            </a:extLst>
          </p:cNvPr>
          <p:cNvSpPr txBox="1">
            <a:spLocks/>
          </p:cNvSpPr>
          <p:nvPr/>
        </p:nvSpPr>
        <p:spPr>
          <a:xfrm>
            <a:off x="322995" y="4127037"/>
            <a:ext cx="10129852" cy="590435"/>
          </a:xfrm>
          <a:prstGeom prst="rect">
            <a:avLst/>
          </a:prstGeom>
        </p:spPr>
        <p:txBody>
          <a:bodyPr lIns="91440" tIns="45720" rIns="91440" bIns="45720" anchor="t">
            <a:normAutofit/>
          </a:bodyPr>
          <a:lstStyle>
            <a:lvl1pPr marL="0" indent="0" algn="l" defTabSz="1007943" rtl="0" eaLnBrk="1" latinLnBrk="0" hangingPunct="1">
              <a:lnSpc>
                <a:spcPct val="90000"/>
              </a:lnSpc>
              <a:spcBef>
                <a:spcPts val="1102"/>
              </a:spcBef>
              <a:buFont typeface="Arial" panose="020B0604020202020204" pitchFamily="34" charset="0"/>
              <a:buNone/>
              <a:defRPr sz="3600" b="1" kern="1200">
                <a:solidFill>
                  <a:srgbClr val="006758"/>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US" dirty="0">
                <a:latin typeface="MASSILIA VF"/>
              </a:rPr>
              <a:t>Description of Learning</a:t>
            </a:r>
            <a:endParaRPr lang="en-US" dirty="0"/>
          </a:p>
        </p:txBody>
      </p:sp>
    </p:spTree>
    <p:extLst>
      <p:ext uri="{BB962C8B-B14F-4D97-AF65-F5344CB8AC3E}">
        <p14:creationId xmlns:p14="http://schemas.microsoft.com/office/powerpoint/2010/main" val="245843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marL="285750" indent="-285750">
              <a:buFont typeface="Arial,Sans-Serif"/>
              <a:buChar char="•"/>
            </a:pPr>
            <a:r>
              <a:rPr lang="en-GB" sz="1200">
                <a:solidFill>
                  <a:srgbClr val="313131"/>
                </a:solidFill>
                <a:latin typeface="Arial"/>
                <a:cs typeface="Arial"/>
              </a:rPr>
              <a:t>Ambitious, capable learners ready to learn throughout their lives</a:t>
            </a:r>
            <a:endParaRPr lang="en-US" sz="1200">
              <a:solidFill>
                <a:srgbClr val="000000"/>
              </a:solidFill>
              <a:latin typeface="Arial"/>
              <a:cs typeface="Arial"/>
            </a:endParaRPr>
          </a:p>
          <a:p>
            <a:pPr marL="285750" indent="-285750">
              <a:buFont typeface="Arial,Sans-Serif"/>
              <a:buChar char="•"/>
            </a:pPr>
            <a:r>
              <a:rPr lang="en-GB" sz="1200" b="1" dirty="0">
                <a:solidFill>
                  <a:srgbClr val="313131"/>
                </a:solidFill>
                <a:latin typeface="Arial"/>
                <a:cs typeface="Arial"/>
              </a:rPr>
              <a:t>Enterprising, creative contributors, ready to play a full part in life and work</a:t>
            </a:r>
            <a:endParaRPr lang="en-GB" sz="1200" b="1" dirty="0">
              <a:solidFill>
                <a:srgbClr val="000000"/>
              </a:solidFill>
              <a:latin typeface="Arial"/>
              <a:cs typeface="Arial"/>
            </a:endParaRPr>
          </a:p>
          <a:p>
            <a:pPr marL="285750" indent="-285750">
              <a:buFont typeface="Arial,Sans-Serif"/>
              <a:buChar char="•"/>
            </a:pPr>
            <a:r>
              <a:rPr lang="en-GB" sz="1200" dirty="0">
                <a:solidFill>
                  <a:srgbClr val="313131"/>
                </a:solidFill>
                <a:latin typeface="Arial"/>
                <a:cs typeface="Arial"/>
              </a:rPr>
              <a:t>Ethical, informed citizens of Wales and the world</a:t>
            </a:r>
            <a:endParaRPr lang="en-GB" sz="1200" dirty="0">
              <a:solidFill>
                <a:srgbClr val="000000"/>
              </a:solidFill>
              <a:latin typeface="Arial"/>
              <a:cs typeface="Arial"/>
            </a:endParaRPr>
          </a:p>
          <a:p>
            <a:pPr marL="285750" indent="-285750">
              <a:buFont typeface="Arial,Sans-Serif"/>
              <a:buChar char="•"/>
            </a:pPr>
            <a:r>
              <a:rPr lang="en-GB" sz="1200" b="1" dirty="0">
                <a:solidFill>
                  <a:srgbClr val="313131"/>
                </a:solidFill>
                <a:latin typeface="Arial"/>
                <a:cs typeface="Arial"/>
              </a:rPr>
              <a:t>Healthy, confident individuals, ready to lead fulfilling lives as valued members of society </a:t>
            </a:r>
            <a:endParaRPr lang="en-US"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US" sz="1000" b="1" dirty="0">
                <a:latin typeface="Comic Sans MS"/>
              </a:rPr>
              <a:t>Literacy:</a:t>
            </a:r>
            <a:r>
              <a:rPr lang="en-US" sz="1000" dirty="0">
                <a:latin typeface="Arial"/>
                <a:cs typeface="Arial"/>
              </a:rPr>
              <a:t> </a:t>
            </a:r>
            <a:r>
              <a:rPr lang="en-US" sz="1000" dirty="0">
                <a:latin typeface="Comic Sans MS"/>
              </a:rPr>
              <a:t>I can listen to, understand and use basic concepts in language, </a:t>
            </a:r>
            <a:r>
              <a:rPr lang="en-US" sz="1000" i="1" dirty="0">
                <a:latin typeface="Comic Sans MS"/>
              </a:rPr>
              <a:t>e.g. position and comparison</a:t>
            </a:r>
            <a:r>
              <a:rPr lang="en-US" sz="1000" dirty="0">
                <a:latin typeface="Comic Sans MS"/>
              </a:rPr>
              <a:t>.</a:t>
            </a:r>
            <a:r>
              <a:rPr lang="en-US" sz="1000" dirty="0">
                <a:latin typeface="Arial"/>
                <a:cs typeface="Arial"/>
              </a:rPr>
              <a:t> </a:t>
            </a:r>
            <a:r>
              <a:rPr lang="en-US" sz="1000" dirty="0">
                <a:latin typeface="Comic Sans MS"/>
              </a:rPr>
              <a:t>I can understand and </a:t>
            </a:r>
            <a:r>
              <a:rPr lang="en-US" sz="1000" dirty="0" err="1">
                <a:latin typeface="Comic Sans MS"/>
              </a:rPr>
              <a:t>analyse</a:t>
            </a:r>
            <a:r>
              <a:rPr lang="en-US" sz="1000" dirty="0">
                <a:latin typeface="Comic Sans MS"/>
              </a:rPr>
              <a:t> general meaning and implied ideas.</a:t>
            </a:r>
            <a:endParaRPr lang="en-US" sz="1000"/>
          </a:p>
          <a:p>
            <a:r>
              <a:rPr lang="en-US" sz="1000" dirty="0">
                <a:latin typeface="Comic Sans MS"/>
              </a:rPr>
              <a:t>: I can develop and adapt my vocabulary through listening, and use these new words in a variety of situations.   I have experienced a range of area of learning and experience/discipline-specific and general academic vocabulary, and can use them in my own communication.</a:t>
            </a:r>
            <a:endParaRPr lang="en-US" sz="1000"/>
          </a:p>
          <a:p>
            <a:r>
              <a:rPr lang="en-US" sz="1000" b="1" dirty="0">
                <a:latin typeface="Comic Sans MS"/>
              </a:rPr>
              <a:t>DCF: </a:t>
            </a:r>
            <a:r>
              <a:rPr lang="en-US" sz="1000" dirty="0">
                <a:latin typeface="Comic Sans MS"/>
              </a:rPr>
              <a:t>I can identify and use a range of media and digital devices from familiar experiences.</a:t>
            </a:r>
            <a:r>
              <a:rPr lang="en-US" sz="1000" dirty="0">
                <a:latin typeface="Calibri"/>
                <a:cs typeface="Calibri"/>
              </a:rPr>
              <a:t> </a:t>
            </a:r>
            <a:r>
              <a:rPr lang="en-US" sz="1000" dirty="0">
                <a:latin typeface="Comic Sans MS"/>
              </a:rPr>
              <a:t>I can reflect on the role of digital media in my life and habits.</a:t>
            </a:r>
            <a:endParaRPr lang="en-US" sz="1000" dirty="0"/>
          </a:p>
          <a:p>
            <a:endParaRPr lang="en-US" sz="1000" dirty="0">
              <a:latin typeface="Comic Sans MS"/>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r>
              <a:rPr lang="en-US" sz="1000" b="1" dirty="0">
                <a:latin typeface="Comic Sans MS"/>
              </a:rPr>
              <a:t>Creativity &amp; innovation: </a:t>
            </a:r>
            <a:r>
              <a:rPr lang="en-US" sz="1000" dirty="0">
                <a:latin typeface="Comic Sans MS"/>
              </a:rPr>
              <a:t>Developing own ideas – using knowledge and understanding of activity skills and rules to develop ever increasingly complex movement and routines</a:t>
            </a:r>
            <a:endParaRPr lang="en-US" dirty="0"/>
          </a:p>
          <a:p>
            <a:r>
              <a:rPr lang="en-US" sz="1000" b="1" dirty="0">
                <a:latin typeface="Comic Sans MS"/>
              </a:rPr>
              <a:t>Critical thinking &amp; problem solving: </a:t>
            </a:r>
            <a:r>
              <a:rPr lang="en-US" sz="1000" dirty="0">
                <a:latin typeface="Comic Sans MS"/>
              </a:rPr>
              <a:t>being able to plan a routine based on available equipment, space and time.</a:t>
            </a:r>
            <a:endParaRPr lang="en-US" dirty="0"/>
          </a:p>
          <a:p>
            <a:r>
              <a:rPr lang="en-US" sz="1000" b="1" dirty="0">
                <a:latin typeface="Comic Sans MS"/>
              </a:rPr>
              <a:t>Personal effectiveness: </a:t>
            </a:r>
            <a:r>
              <a:rPr lang="en-US" sz="1000" dirty="0">
                <a:latin typeface="Comic Sans MS"/>
              </a:rPr>
              <a:t>Opportunities to evaluate their learning and mistakes; demonstrate initiative and independence. (creating routines and evaluating their success).</a:t>
            </a:r>
            <a:endParaRPr lang="en-US" dirty="0"/>
          </a:p>
          <a:p>
            <a:r>
              <a:rPr lang="en-US" sz="1000" b="1" dirty="0">
                <a:latin typeface="Comic Sans MS"/>
              </a:rPr>
              <a:t>Planning &amp; organization:</a:t>
            </a:r>
            <a:r>
              <a:rPr lang="en-US" sz="1000" dirty="0">
                <a:latin typeface="Comic Sans MS"/>
              </a:rPr>
              <a:t> Select, organize and evaluate information relevant to the objective or plan; implement, monitor and evaluate a plan, modifying it as needed and adapting to change.  Creating ever more complex routines/sequences that have been modified based on experience.</a:t>
            </a:r>
            <a:endParaRPr lang="en-US" dirty="0"/>
          </a:p>
          <a:p>
            <a:endParaRPr lang="en-US" sz="1000" dirty="0">
              <a:latin typeface="Comic Sans MS"/>
            </a:endParaRPr>
          </a:p>
          <a:p>
            <a:endParaRPr lang="en-GB" sz="9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pPr algn="ctr"/>
            <a:endParaRPr lang="en-US" sz="1000" dirty="0">
              <a:solidFill>
                <a:srgbClr val="1F1F1F"/>
              </a:solidFill>
              <a:latin typeface="Comic Sans MS"/>
            </a:endParaRPr>
          </a:p>
          <a:p>
            <a:pPr algn="ctr"/>
            <a:endParaRPr lang="en-US" sz="1000" dirty="0">
              <a:solidFill>
                <a:srgbClr val="1F1F1F"/>
              </a:solidFill>
              <a:latin typeface="Comic Sans MS"/>
            </a:endParaRPr>
          </a:p>
          <a:p>
            <a:pPr algn="ctr"/>
            <a:r>
              <a:rPr lang="en-US" sz="1000" dirty="0">
                <a:latin typeface="Comic Sans MS"/>
              </a:rPr>
              <a:t>Ensures sustained pupil effort to reach high but achievable targets</a:t>
            </a:r>
            <a:endParaRPr lang="en-US" sz="1000"/>
          </a:p>
          <a:p>
            <a:pPr algn="ctr"/>
            <a:r>
              <a:rPr lang="en-US" sz="1000" dirty="0">
                <a:latin typeface="Comic Sans MS"/>
              </a:rPr>
              <a:t>Encourages learners to take responsibility for their own learning</a:t>
            </a:r>
            <a:endParaRPr lang="en-US" sz="1000"/>
          </a:p>
          <a:p>
            <a:pPr algn="ctr"/>
            <a:r>
              <a:rPr lang="en-US" sz="1000" dirty="0">
                <a:latin typeface="Comic Sans MS"/>
              </a:rPr>
              <a:t>Employs a broad repertoire of teaching approaches</a:t>
            </a:r>
            <a:endParaRPr lang="en-US" sz="1000"/>
          </a:p>
          <a:p>
            <a:pPr algn="ctr"/>
            <a:endParaRPr lang="en-US" sz="1000" dirty="0">
              <a:solidFill>
                <a:srgbClr val="1F1F1F"/>
              </a:solidFill>
              <a:latin typeface="Comic Sans MS"/>
            </a:endParaRPr>
          </a:p>
          <a:p>
            <a:pPr algn="ctr"/>
            <a:endParaRPr lang="en-US" sz="1000" dirty="0">
              <a:solidFill>
                <a:srgbClr val="1F1F1F"/>
              </a:solidFill>
              <a:latin typeface="Comic Sans MS"/>
            </a:endParaRPr>
          </a:p>
          <a:p>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000" dirty="0">
                <a:solidFill>
                  <a:srgbClr val="1F1F1F"/>
                </a:solidFill>
                <a:latin typeface="MASSILIA VF"/>
              </a:rPr>
              <a:t>Moving from teacher led basic movement to creating sequences and routines</a:t>
            </a:r>
            <a:r>
              <a:rPr lang="en-US" sz="1000" b="1" dirty="0">
                <a:solidFill>
                  <a:srgbClr val="1F1F1F"/>
                </a:solidFill>
                <a:latin typeface="MASSILIA VF"/>
              </a:rPr>
              <a:t>.</a:t>
            </a:r>
            <a:endParaRPr lang="en-US" b="1" dirty="0">
              <a:latin typeface="MASSILIA VF"/>
            </a:endParaRP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000" dirty="0">
                <a:solidFill>
                  <a:srgbClr val="1F1F1F"/>
                </a:solidFill>
                <a:latin typeface="MASSILIA VF"/>
              </a:rPr>
              <a:t> Increasing subject knowledge from basic skills to using more complex actions. Making more complex sequences of movement.</a:t>
            </a:r>
            <a:endParaRPr lang="en-US" dirty="0">
              <a:latin typeface="MASSILIA VF"/>
            </a:endParaRPr>
          </a:p>
          <a:p>
            <a:endParaRPr lang="en-US" sz="1000" dirty="0">
              <a:solidFill>
                <a:srgbClr val="1F1F1F"/>
              </a:solidFill>
              <a:latin typeface="Comic Sans MS"/>
            </a:endParaRPr>
          </a:p>
          <a:p>
            <a:endParaRPr lang="en-US" sz="8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000" dirty="0">
                <a:solidFill>
                  <a:schemeClr val="tx1"/>
                </a:solidFill>
                <a:latin typeface="MASSILIA VF"/>
              </a:rPr>
              <a:t>Linking the skills required to their overall impact on health and well-being (particularly strength and flexibility)</a:t>
            </a:r>
          </a:p>
          <a:p>
            <a:endParaRPr lang="en-US" sz="1000" dirty="0">
              <a:solidFill>
                <a:srgbClr val="1F1F1F"/>
              </a:solidFill>
              <a:latin typeface="Comic Sans MS"/>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000" dirty="0">
                <a:solidFill>
                  <a:srgbClr val="1F1F1F"/>
                </a:solidFill>
                <a:latin typeface="MASSILIA VF"/>
              </a:rPr>
              <a:t>Understanding how to develop other peoples’ health and well-being.  Being able to </a:t>
            </a:r>
            <a:r>
              <a:rPr lang="en-US" sz="1000" dirty="0" err="1">
                <a:solidFill>
                  <a:srgbClr val="1F1F1F"/>
                </a:solidFill>
                <a:latin typeface="MASSILIA VF"/>
              </a:rPr>
              <a:t>analyse</a:t>
            </a:r>
            <a:r>
              <a:rPr lang="en-US" sz="1000" dirty="0">
                <a:solidFill>
                  <a:srgbClr val="1F1F1F"/>
                </a:solidFill>
                <a:latin typeface="MASSILIA VF"/>
              </a:rPr>
              <a:t> performance to develop one's own and others' physical literacy.</a:t>
            </a:r>
            <a:endParaRPr lang="en-US" dirty="0">
              <a:latin typeface="MASSILIA VF"/>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000" dirty="0">
                <a:solidFill>
                  <a:srgbClr val="1F1F1F"/>
                </a:solidFill>
                <a:latin typeface="MASSILIA VF"/>
              </a:rPr>
              <a:t>Support for others within group activity.</a:t>
            </a:r>
            <a:endParaRPr lang="en-US" sz="1000" b="1" dirty="0">
              <a:solidFill>
                <a:srgbClr val="1F1F1F"/>
              </a:solidFill>
              <a:latin typeface="MASSILIA VF"/>
            </a:endParaRPr>
          </a:p>
          <a:p>
            <a:r>
              <a:rPr lang="en-US" sz="1000" dirty="0">
                <a:solidFill>
                  <a:srgbClr val="1F1F1F"/>
                </a:solidFill>
                <a:latin typeface="MASSILIA VF"/>
              </a:rPr>
              <a:t>Connecting creative activities to other physical activities and linking their benefit to health and well-being.</a:t>
            </a:r>
            <a:endParaRPr lang="en-US" sz="1000" dirty="0">
              <a:solidFill>
                <a:srgbClr val="1F1F1F"/>
              </a:solidFill>
            </a:endParaRPr>
          </a:p>
          <a:p>
            <a:endParaRPr lang="en-US"/>
          </a:p>
          <a:p>
            <a:endParaRPr lang="en-US" sz="1000" b="1" dirty="0">
              <a:solidFill>
                <a:srgbClr val="1F1F1F"/>
              </a:solidFill>
              <a:latin typeface="Comic Sans MS"/>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7B16993-7AE3-7939-C6DF-A28A9D746E27}"/>
              </a:ext>
            </a:extLst>
          </p:cNvPr>
          <p:cNvSpPr>
            <a:spLocks noGrp="1"/>
          </p:cNvSpPr>
          <p:nvPr>
            <p:ph type="body" sz="quarter" idx="26"/>
          </p:nvPr>
        </p:nvSpPr>
        <p:spPr/>
        <p:txBody>
          <a:bodyPr lIns="180000" tIns="180000" rIns="180000" bIns="180000" anchor="t">
            <a:normAutofit/>
          </a:bodyPr>
          <a:lstStyle/>
          <a:p>
            <a:r>
              <a:rPr lang="en-US" sz="1200" dirty="0">
                <a:solidFill>
                  <a:srgbClr val="000000"/>
                </a:solidFill>
                <a:latin typeface="MASSILIA VF"/>
                <a:cs typeface="Arial"/>
              </a:rPr>
              <a:t>1. Understanding the building blocks of gymnastics movement. Basic shapes (gymnastics alphabet), tension, strength and resilience. Knowledge of linking movements with fluency. SAFETY/RISKS in gymnastics. </a:t>
            </a:r>
            <a:r>
              <a:rPr lang="en-US" sz="1200" b="1" dirty="0">
                <a:solidFill>
                  <a:srgbClr val="000000"/>
                </a:solidFill>
                <a:latin typeface="MASSILIA VF"/>
                <a:cs typeface="Arial"/>
              </a:rPr>
              <a:t>Learners describe tension</a:t>
            </a:r>
            <a:endParaRPr lang="en-US" sz="1200">
              <a:latin typeface="MASSILIA VF"/>
              <a:cs typeface="Arial"/>
            </a:endParaRPr>
          </a:p>
          <a:p>
            <a:r>
              <a:rPr lang="en-US" sz="1200" dirty="0">
                <a:solidFill>
                  <a:srgbClr val="000000"/>
                </a:solidFill>
                <a:latin typeface="MASSILIA VF"/>
                <a:cs typeface="Arial"/>
              </a:rPr>
              <a:t>2. Developing </a:t>
            </a:r>
            <a:r>
              <a:rPr lang="en-US" sz="1200" dirty="0">
                <a:solidFill>
                  <a:srgbClr val="000000"/>
                </a:solidFill>
                <a:latin typeface="Arial"/>
                <a:cs typeface="Arial"/>
              </a:rPr>
              <a:t>rolling </a:t>
            </a:r>
            <a:r>
              <a:rPr lang="en-US" sz="1200" dirty="0">
                <a:solidFill>
                  <a:srgbClr val="000000"/>
                </a:solidFill>
                <a:latin typeface="MASSILIA VF"/>
                <a:cs typeface="Arial"/>
              </a:rPr>
              <a:t>actions – forward, backward, side, log and teddy bear.  From simple to more complex e.g. tucked to pike forward roll. Link shapes and rolls. </a:t>
            </a:r>
            <a:endParaRPr lang="en-US" sz="1200">
              <a:latin typeface="MASSILIA VF"/>
              <a:cs typeface="Arial"/>
            </a:endParaRPr>
          </a:p>
          <a:p>
            <a:r>
              <a:rPr lang="en-US" sz="1200" dirty="0">
                <a:solidFill>
                  <a:srgbClr val="000000"/>
                </a:solidFill>
                <a:latin typeface="MASSILIA VF"/>
                <a:cs typeface="Arial"/>
              </a:rPr>
              <a:t>3. Handstands &amp; other inverted balance, link within sequence</a:t>
            </a:r>
            <a:r>
              <a:rPr lang="en-US" sz="1200" b="1" dirty="0">
                <a:solidFill>
                  <a:srgbClr val="000000"/>
                </a:solidFill>
                <a:latin typeface="MASSILIA VF"/>
                <a:cs typeface="Arial"/>
              </a:rPr>
              <a:t>. Learners need the opportunity explain how they are linking actions.</a:t>
            </a:r>
            <a:endParaRPr lang="en-US" sz="1200">
              <a:latin typeface="MASSILIA VF"/>
              <a:cs typeface="Arial"/>
            </a:endParaRPr>
          </a:p>
          <a:p>
            <a:r>
              <a:rPr lang="en-US" sz="1200" dirty="0">
                <a:solidFill>
                  <a:srgbClr val="000000"/>
                </a:solidFill>
                <a:latin typeface="MASSILIA VF"/>
                <a:cs typeface="Arial"/>
              </a:rPr>
              <a:t>4. Cartwheels/flight actions.  Link within sequence.</a:t>
            </a:r>
            <a:endParaRPr lang="en-US" sz="1200">
              <a:latin typeface="MASSILIA VF"/>
              <a:cs typeface="Arial"/>
            </a:endParaRPr>
          </a:p>
          <a:p>
            <a:r>
              <a:rPr lang="en-US" sz="1200" dirty="0">
                <a:solidFill>
                  <a:srgbClr val="000000"/>
                </a:solidFill>
                <a:latin typeface="MASSILIA VF"/>
                <a:cs typeface="Arial"/>
              </a:rPr>
              <a:t>5. PIT STOP- review of skills learned and knowledge of gymnastics norms. </a:t>
            </a:r>
            <a:r>
              <a:rPr lang="en-US" sz="1200" b="1" dirty="0">
                <a:solidFill>
                  <a:srgbClr val="000000"/>
                </a:solidFill>
                <a:latin typeface="MASSILIA VF"/>
                <a:cs typeface="Arial"/>
              </a:rPr>
              <a:t>(assessment for learning)</a:t>
            </a:r>
            <a:endParaRPr lang="en-US" sz="1200">
              <a:latin typeface="MASSILIA VF"/>
              <a:cs typeface="Arial"/>
            </a:endParaRPr>
          </a:p>
          <a:p>
            <a:r>
              <a:rPr lang="en-US" sz="1200" dirty="0">
                <a:solidFill>
                  <a:srgbClr val="000000"/>
                </a:solidFill>
                <a:latin typeface="MASSILIA VF"/>
                <a:cs typeface="Arial"/>
              </a:rPr>
              <a:t>6. Creating a floor routine</a:t>
            </a:r>
            <a:endParaRPr lang="en-US" sz="1200">
              <a:latin typeface="MASSILIA VF"/>
              <a:cs typeface="Arial"/>
            </a:endParaRPr>
          </a:p>
          <a:p>
            <a:r>
              <a:rPr lang="en-US" sz="1200" dirty="0">
                <a:solidFill>
                  <a:srgbClr val="000000"/>
                </a:solidFill>
                <a:latin typeface="MASSILIA VF"/>
                <a:cs typeface="Arial"/>
              </a:rPr>
              <a:t>7. Creating a floor routine</a:t>
            </a:r>
            <a:endParaRPr lang="en-US" sz="1200">
              <a:latin typeface="MASSILIA VF"/>
              <a:cs typeface="Arial"/>
            </a:endParaRPr>
          </a:p>
          <a:p>
            <a:r>
              <a:rPr lang="en-US" sz="1200" b="1" dirty="0">
                <a:solidFill>
                  <a:srgbClr val="000000"/>
                </a:solidFill>
                <a:latin typeface="MASSILIA VF"/>
                <a:cs typeface="Arial"/>
              </a:rPr>
              <a:t>Opportunities to communicate new vocabulary and explain ideas should be given throughout</a:t>
            </a:r>
            <a:r>
              <a:rPr lang="en-US" sz="1200" dirty="0">
                <a:solidFill>
                  <a:srgbClr val="000000"/>
                </a:solidFill>
                <a:latin typeface="MASSILIA VF"/>
                <a:cs typeface="Arial"/>
              </a:rPr>
              <a:t>.</a:t>
            </a:r>
            <a:endParaRPr lang="en-US" sz="1200">
              <a:latin typeface="MASSILIA VF"/>
              <a:cs typeface="Arial"/>
            </a:endParaRPr>
          </a:p>
          <a:p>
            <a:endParaRPr lang="en-US" sz="1200" b="1" dirty="0">
              <a:solidFill>
                <a:srgbClr val="000000"/>
              </a:solidFill>
              <a:latin typeface="Comic Sans MS"/>
            </a:endParaRPr>
          </a:p>
        </p:txBody>
      </p:sp>
      <p:sp>
        <p:nvSpPr>
          <p:cNvPr id="3" name="Text Placeholder 2">
            <a:extLst>
              <a:ext uri="{FF2B5EF4-FFF2-40B4-BE49-F238E27FC236}">
                <a16:creationId xmlns:a16="http://schemas.microsoft.com/office/drawing/2014/main" id="{95779459-1147-430D-5AB6-40CE9507E585}"/>
              </a:ext>
            </a:extLst>
          </p:cNvPr>
          <p:cNvSpPr>
            <a:spLocks noGrp="1"/>
          </p:cNvSpPr>
          <p:nvPr>
            <p:ph type="body" sz="quarter" idx="39"/>
          </p:nvPr>
        </p:nvSpPr>
        <p:spPr>
          <a:xfrm>
            <a:off x="325706" y="-2082"/>
            <a:ext cx="3229508" cy="1015173"/>
          </a:xfrm>
        </p:spPr>
        <p:txBody>
          <a:bodyPr lIns="180000" tIns="45720" rIns="91440" bIns="45720" anchor="ctr" anchorCtr="0">
            <a:noAutofit/>
          </a:bodyPr>
          <a:lstStyle/>
          <a:p>
            <a:pPr algn="ctr"/>
            <a:r>
              <a:rPr lang="en-US" sz="1100" dirty="0">
                <a:latin typeface="Comic Sans MS"/>
              </a:rPr>
              <a:t>HOW? –Year 7</a:t>
            </a:r>
            <a:endParaRPr lang="en-US" sz="1100"/>
          </a:p>
          <a:p>
            <a:pPr algn="ctr"/>
            <a:r>
              <a:rPr lang="en-US" sz="1000" dirty="0">
                <a:latin typeface="Comic Sans MS"/>
              </a:rPr>
              <a:t>Physical literacy – skill development; sequencing of movement</a:t>
            </a:r>
            <a:endParaRPr lang="en-US" sz="1000" dirty="0"/>
          </a:p>
          <a:p>
            <a:pPr algn="ctr"/>
            <a:endParaRPr lang="en-US" sz="700" dirty="0">
              <a:latin typeface="Comic Sans MS"/>
            </a:endParaRPr>
          </a:p>
        </p:txBody>
      </p:sp>
      <p:sp>
        <p:nvSpPr>
          <p:cNvPr id="4" name="Text Placeholder 3">
            <a:extLst>
              <a:ext uri="{FF2B5EF4-FFF2-40B4-BE49-F238E27FC236}">
                <a16:creationId xmlns:a16="http://schemas.microsoft.com/office/drawing/2014/main" id="{BCE84E13-C639-4734-DA05-15208BAE2218}"/>
              </a:ext>
            </a:extLst>
          </p:cNvPr>
          <p:cNvSpPr>
            <a:spLocks noGrp="1"/>
          </p:cNvSpPr>
          <p:nvPr>
            <p:ph type="body" sz="quarter" idx="40"/>
          </p:nvPr>
        </p:nvSpPr>
        <p:spPr/>
        <p:txBody>
          <a:bodyPr lIns="180000" tIns="180000" rIns="180000" bIns="180000" anchor="t">
            <a:normAutofit/>
          </a:bodyPr>
          <a:lstStyle/>
          <a:p>
            <a:r>
              <a:rPr lang="en-US" sz="1200" dirty="0">
                <a:solidFill>
                  <a:srgbClr val="000000"/>
                </a:solidFill>
                <a:latin typeface="Arial"/>
                <a:cs typeface="Arial"/>
              </a:rPr>
              <a:t>1. Revision of skills, knowledge and understanding from prior learning. Introduce spring boards to create flight. (Technique) </a:t>
            </a:r>
            <a:r>
              <a:rPr lang="en-US" sz="1200" b="1" dirty="0">
                <a:solidFill>
                  <a:srgbClr val="000000"/>
                </a:solidFill>
                <a:latin typeface="Arial"/>
                <a:cs typeface="Arial"/>
              </a:rPr>
              <a:t>SAFETY/RISK – IDENTIFY AND ASSESS.</a:t>
            </a:r>
            <a:endParaRPr lang="en-US" sz="1200" b="1">
              <a:latin typeface="Arial"/>
              <a:cs typeface="Arial"/>
            </a:endParaRPr>
          </a:p>
          <a:p>
            <a:r>
              <a:rPr lang="en-US" sz="1200" dirty="0">
                <a:solidFill>
                  <a:srgbClr val="000000"/>
                </a:solidFill>
                <a:latin typeface="Arial"/>
                <a:cs typeface="Arial"/>
              </a:rPr>
              <a:t>2/3. Use of spring boards to create flight onto and over apparatus (buck, horse, box; tuck, straddle, roll)</a:t>
            </a:r>
            <a:endParaRPr lang="en-US" sz="1200">
              <a:latin typeface="Arial"/>
              <a:cs typeface="Arial"/>
            </a:endParaRPr>
          </a:p>
          <a:p>
            <a:r>
              <a:rPr lang="en-US" sz="1200" dirty="0">
                <a:solidFill>
                  <a:srgbClr val="000000"/>
                </a:solidFill>
                <a:latin typeface="Arial"/>
                <a:cs typeface="Arial"/>
              </a:rPr>
              <a:t>4. PIT STOP- review understanding of how flight actions occur, knowledge of vocabulary used.</a:t>
            </a:r>
            <a:endParaRPr lang="en-US" sz="1200">
              <a:latin typeface="Arial"/>
              <a:cs typeface="Arial"/>
            </a:endParaRPr>
          </a:p>
          <a:p>
            <a:r>
              <a:rPr lang="en-US" sz="1200" dirty="0">
                <a:solidFill>
                  <a:srgbClr val="000000"/>
                </a:solidFill>
                <a:latin typeface="Arial"/>
                <a:cs typeface="Arial"/>
              </a:rPr>
              <a:t>5/6 Developing more complex flight actions e.g. handspring, somersault, round off, front/back flic.</a:t>
            </a:r>
            <a:endParaRPr lang="en-US" sz="1200">
              <a:latin typeface="Arial"/>
              <a:cs typeface="Arial"/>
            </a:endParaRPr>
          </a:p>
          <a:p>
            <a:r>
              <a:rPr lang="en-US" sz="1200" dirty="0">
                <a:solidFill>
                  <a:srgbClr val="000000"/>
                </a:solidFill>
                <a:latin typeface="Arial"/>
                <a:cs typeface="Arial"/>
              </a:rPr>
              <a:t>7. Link a specific flight action with other gymnastics actions into a sequence.</a:t>
            </a:r>
            <a:endParaRPr lang="en-US" sz="1200">
              <a:latin typeface="Arial"/>
              <a:cs typeface="Arial"/>
            </a:endParaRPr>
          </a:p>
          <a:p>
            <a:r>
              <a:rPr lang="en-US" sz="1200" b="1" dirty="0">
                <a:solidFill>
                  <a:srgbClr val="000000"/>
                </a:solidFill>
                <a:latin typeface="Arial"/>
                <a:cs typeface="Arial"/>
              </a:rPr>
              <a:t>Opportunities to develop basic and more complex skills along-side each other should be given.</a:t>
            </a:r>
            <a:endParaRPr lang="en-US" sz="1200" b="1">
              <a:latin typeface="Arial"/>
              <a:cs typeface="Arial"/>
            </a:endParaRPr>
          </a:p>
          <a:p>
            <a:r>
              <a:rPr lang="en-US" sz="1200" b="1" dirty="0">
                <a:solidFill>
                  <a:srgbClr val="000000"/>
                </a:solidFill>
                <a:latin typeface="Arial"/>
                <a:cs typeface="Arial"/>
              </a:rPr>
              <a:t>Learners should be given opportunities to listen to and use specific language to the activity.</a:t>
            </a:r>
            <a:endParaRPr lang="en-US" sz="1200">
              <a:latin typeface="Arial"/>
              <a:cs typeface="Arial"/>
            </a:endParaRPr>
          </a:p>
          <a:p>
            <a:endParaRPr lang="en-US" b="1" dirty="0">
              <a:solidFill>
                <a:srgbClr val="000000"/>
              </a:solidFill>
              <a:latin typeface="Comic Sans MS"/>
            </a:endParaRPr>
          </a:p>
        </p:txBody>
      </p:sp>
      <p:sp>
        <p:nvSpPr>
          <p:cNvPr id="5" name="Text Placeholder 4">
            <a:extLst>
              <a:ext uri="{FF2B5EF4-FFF2-40B4-BE49-F238E27FC236}">
                <a16:creationId xmlns:a16="http://schemas.microsoft.com/office/drawing/2014/main" id="{E6CC5C41-C2B7-700F-A94B-74503D8D4ECB}"/>
              </a:ext>
            </a:extLst>
          </p:cNvPr>
          <p:cNvSpPr>
            <a:spLocks noGrp="1"/>
          </p:cNvSpPr>
          <p:nvPr>
            <p:ph type="body" sz="quarter" idx="41"/>
          </p:nvPr>
        </p:nvSpPr>
        <p:spPr>
          <a:xfrm>
            <a:off x="3741259" y="4491"/>
            <a:ext cx="3229508" cy="1008600"/>
          </a:xfrm>
        </p:spPr>
        <p:txBody>
          <a:bodyPr lIns="180000" tIns="45720" rIns="91440" bIns="45720" anchor="ctr" anchorCtr="0">
            <a:noAutofit/>
          </a:bodyPr>
          <a:lstStyle/>
          <a:p>
            <a:pPr algn="ctr"/>
            <a:r>
              <a:rPr lang="en-US" sz="1100" dirty="0">
                <a:latin typeface="Comic Sans MS"/>
              </a:rPr>
              <a:t>HOW? –Year 8</a:t>
            </a:r>
            <a:endParaRPr lang="en-US" sz="1100"/>
          </a:p>
          <a:p>
            <a:pPr algn="ctr"/>
            <a:r>
              <a:rPr lang="en-US" sz="1000" dirty="0">
                <a:latin typeface="Comic Sans MS"/>
              </a:rPr>
              <a:t>Using physical skills to increase complexity of movement through flight and complexity of sequencing</a:t>
            </a:r>
            <a:endParaRPr lang="en-US" sz="1000" dirty="0"/>
          </a:p>
          <a:p>
            <a:pPr algn="ctr"/>
            <a:endParaRPr lang="en-US" sz="600" dirty="0">
              <a:latin typeface="Comic Sans MS"/>
            </a:endParaRPr>
          </a:p>
        </p:txBody>
      </p:sp>
      <p:sp>
        <p:nvSpPr>
          <p:cNvPr id="6" name="Text Placeholder 5">
            <a:extLst>
              <a:ext uri="{FF2B5EF4-FFF2-40B4-BE49-F238E27FC236}">
                <a16:creationId xmlns:a16="http://schemas.microsoft.com/office/drawing/2014/main" id="{86CFA36A-452D-A580-2168-4548CEA6D64F}"/>
              </a:ext>
            </a:extLst>
          </p:cNvPr>
          <p:cNvSpPr>
            <a:spLocks noGrp="1"/>
          </p:cNvSpPr>
          <p:nvPr>
            <p:ph type="body" sz="quarter" idx="42"/>
          </p:nvPr>
        </p:nvSpPr>
        <p:spPr/>
        <p:txBody>
          <a:bodyPr lIns="180000" tIns="180000" rIns="180000" bIns="180000" anchor="t">
            <a:normAutofit/>
          </a:bodyPr>
          <a:lstStyle/>
          <a:p>
            <a:r>
              <a:rPr lang="en-US" sz="1200" dirty="0">
                <a:solidFill>
                  <a:srgbClr val="000000"/>
                </a:solidFill>
                <a:latin typeface="Arial"/>
                <a:cs typeface="Arial"/>
              </a:rPr>
              <a:t>1. Develop the use of higher level/more complex sets of apparatus/skills. Circuit of 5 sets of apparatus of varying degrees of difficulty that include a flight element.</a:t>
            </a:r>
            <a:endParaRPr lang="en-US" sz="1200">
              <a:latin typeface="Arial"/>
              <a:cs typeface="Arial"/>
            </a:endParaRPr>
          </a:p>
          <a:p>
            <a:r>
              <a:rPr lang="en-US" sz="1200" dirty="0">
                <a:solidFill>
                  <a:srgbClr val="000000"/>
                </a:solidFill>
                <a:latin typeface="Arial"/>
                <a:cs typeface="Arial"/>
              </a:rPr>
              <a:t>Use two sets to create small sequences containing flight, rolls and balance.</a:t>
            </a:r>
            <a:endParaRPr lang="en-US" sz="1200">
              <a:latin typeface="Arial"/>
              <a:cs typeface="Arial"/>
            </a:endParaRPr>
          </a:p>
          <a:p>
            <a:r>
              <a:rPr lang="en-US" sz="1200" b="1" dirty="0">
                <a:solidFill>
                  <a:srgbClr val="000000"/>
                </a:solidFill>
                <a:latin typeface="Arial"/>
                <a:cs typeface="Arial"/>
              </a:rPr>
              <a:t>Develop hand-spring as a skill.</a:t>
            </a:r>
            <a:endParaRPr lang="en-US" sz="1200" b="1">
              <a:latin typeface="Arial"/>
              <a:cs typeface="Arial"/>
            </a:endParaRPr>
          </a:p>
          <a:p>
            <a:r>
              <a:rPr lang="en-US" sz="1200" dirty="0">
                <a:solidFill>
                  <a:srgbClr val="000000"/>
                </a:solidFill>
                <a:latin typeface="Arial"/>
                <a:cs typeface="Arial"/>
              </a:rPr>
              <a:t>2/3/4 – repetition of lesson 1. With a development of hand-springs and </a:t>
            </a:r>
            <a:r>
              <a:rPr lang="en-US" sz="1200" b="1" dirty="0">
                <a:solidFill>
                  <a:srgbClr val="000000"/>
                </a:solidFill>
                <a:latin typeface="Arial"/>
                <a:cs typeface="Arial"/>
              </a:rPr>
              <a:t>somersaults</a:t>
            </a:r>
            <a:r>
              <a:rPr lang="en-US" sz="1200" dirty="0">
                <a:solidFill>
                  <a:srgbClr val="000000"/>
                </a:solidFill>
                <a:latin typeface="Arial"/>
                <a:cs typeface="Arial"/>
              </a:rPr>
              <a:t>.</a:t>
            </a:r>
            <a:endParaRPr lang="en-US" sz="1200">
              <a:latin typeface="Arial"/>
              <a:cs typeface="Arial"/>
            </a:endParaRPr>
          </a:p>
          <a:p>
            <a:r>
              <a:rPr lang="en-US" sz="1200" dirty="0">
                <a:solidFill>
                  <a:srgbClr val="000000"/>
                </a:solidFill>
                <a:latin typeface="Arial"/>
                <a:cs typeface="Arial"/>
              </a:rPr>
              <a:t>5. PIT STOP – have learners used individual sets of apparatus to create mini sequences using flight, rolls and balance?</a:t>
            </a:r>
            <a:endParaRPr lang="en-US" sz="1200">
              <a:latin typeface="Arial"/>
              <a:cs typeface="Arial"/>
            </a:endParaRPr>
          </a:p>
          <a:p>
            <a:r>
              <a:rPr lang="en-US" sz="1200" dirty="0">
                <a:solidFill>
                  <a:srgbClr val="000000"/>
                </a:solidFill>
                <a:latin typeface="Arial"/>
                <a:cs typeface="Arial"/>
              </a:rPr>
              <a:t>Have learners developed higher skill sets?</a:t>
            </a:r>
            <a:endParaRPr lang="en-US" sz="1200">
              <a:latin typeface="Arial"/>
              <a:cs typeface="Arial"/>
            </a:endParaRPr>
          </a:p>
          <a:p>
            <a:r>
              <a:rPr lang="en-US" sz="1200" dirty="0">
                <a:solidFill>
                  <a:srgbClr val="000000"/>
                </a:solidFill>
                <a:latin typeface="Arial"/>
                <a:cs typeface="Arial"/>
              </a:rPr>
              <a:t>Can learners show knowledge and understanding of how to complete these activities? </a:t>
            </a:r>
            <a:r>
              <a:rPr lang="en-US" sz="1200" b="1" dirty="0">
                <a:solidFill>
                  <a:srgbClr val="000000"/>
                </a:solidFill>
                <a:latin typeface="Arial"/>
                <a:cs typeface="Arial"/>
              </a:rPr>
              <a:t>Teacher questioning</a:t>
            </a:r>
            <a:endParaRPr lang="en-US" sz="1200">
              <a:latin typeface="Arial"/>
              <a:cs typeface="Arial"/>
            </a:endParaRPr>
          </a:p>
          <a:p>
            <a:r>
              <a:rPr lang="en-US" sz="1200" dirty="0">
                <a:solidFill>
                  <a:srgbClr val="000000"/>
                </a:solidFill>
                <a:latin typeface="Arial"/>
                <a:cs typeface="Arial"/>
              </a:rPr>
              <a:t>6/7 Create a full routine using the 5 sets of apparatus. Show completed higher set skills. </a:t>
            </a:r>
            <a:endParaRPr lang="en-US" sz="1200">
              <a:latin typeface="Arial"/>
              <a:cs typeface="Arial"/>
            </a:endParaRPr>
          </a:p>
          <a:p>
            <a:r>
              <a:rPr lang="en-US" sz="1200" b="1" dirty="0">
                <a:solidFill>
                  <a:srgbClr val="000000"/>
                </a:solidFill>
                <a:latin typeface="Arial"/>
                <a:cs typeface="Arial"/>
              </a:rPr>
              <a:t>Learners can explain why they created their sequence using these sets of apparatus</a:t>
            </a:r>
            <a:endParaRPr lang="en-US" sz="1200">
              <a:latin typeface="Arial"/>
              <a:cs typeface="Arial"/>
            </a:endParaRPr>
          </a:p>
          <a:p>
            <a:endParaRPr lang="en-US" sz="1200" dirty="0">
              <a:solidFill>
                <a:srgbClr val="000000"/>
              </a:solidFill>
              <a:latin typeface="Comic Sans MS"/>
            </a:endParaRPr>
          </a:p>
          <a:p>
            <a:endParaRPr lang="en-US" sz="1200" dirty="0">
              <a:solidFill>
                <a:srgbClr val="000000"/>
              </a:solidFill>
              <a:latin typeface="Comic Sans MS"/>
            </a:endParaRPr>
          </a:p>
        </p:txBody>
      </p:sp>
      <p:sp>
        <p:nvSpPr>
          <p:cNvPr id="7" name="Text Placeholder 6">
            <a:extLst>
              <a:ext uri="{FF2B5EF4-FFF2-40B4-BE49-F238E27FC236}">
                <a16:creationId xmlns:a16="http://schemas.microsoft.com/office/drawing/2014/main" id="{F0D7A13C-B31F-6937-26F6-E3DAAAB8E7D6}"/>
              </a:ext>
            </a:extLst>
          </p:cNvPr>
          <p:cNvSpPr>
            <a:spLocks noGrp="1"/>
          </p:cNvSpPr>
          <p:nvPr>
            <p:ph type="body" sz="quarter" idx="43"/>
          </p:nvPr>
        </p:nvSpPr>
        <p:spPr>
          <a:xfrm>
            <a:off x="7138882" y="4492"/>
            <a:ext cx="3229508" cy="1002025"/>
          </a:xfrm>
        </p:spPr>
        <p:txBody>
          <a:bodyPr lIns="180000" tIns="45720" rIns="91440" bIns="45720" anchor="ctr" anchorCtr="0">
            <a:noAutofit/>
          </a:bodyPr>
          <a:lstStyle/>
          <a:p>
            <a:pPr algn="ctr"/>
            <a:r>
              <a:rPr lang="en-US" sz="1100" dirty="0">
                <a:latin typeface="Comic Sans MS"/>
              </a:rPr>
              <a:t>HOW? –Year 9</a:t>
            </a:r>
            <a:endParaRPr lang="en-US" sz="1200" dirty="0"/>
          </a:p>
          <a:p>
            <a:pPr algn="ctr"/>
            <a:r>
              <a:rPr lang="en-US" sz="1000" dirty="0">
                <a:latin typeface="Comic Sans MS"/>
              </a:rPr>
              <a:t>Improving their own and others use of physical skills.  Developing increased complexity of movement and sequencing.</a:t>
            </a:r>
            <a:endParaRPr lang="en-US" sz="1000"/>
          </a:p>
          <a:p>
            <a:pPr algn="ctr"/>
            <a:endParaRPr lang="en-US" sz="800" dirty="0">
              <a:latin typeface="Comic Sans MS"/>
            </a:endParaRPr>
          </a:p>
        </p:txBody>
      </p:sp>
    </p:spTree>
    <p:extLst>
      <p:ext uri="{BB962C8B-B14F-4D97-AF65-F5344CB8AC3E}">
        <p14:creationId xmlns:p14="http://schemas.microsoft.com/office/powerpoint/2010/main" val="3111567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F0028FB-8FB4-F838-C22F-C93F47D03E2E}"/>
              </a:ext>
            </a:extLst>
          </p:cNvPr>
          <p:cNvSpPr>
            <a:spLocks noGrp="1"/>
          </p:cNvSpPr>
          <p:nvPr>
            <p:ph type="body" sz="quarter" idx="55"/>
          </p:nvPr>
        </p:nvSpPr>
        <p:spPr/>
        <p:txBody>
          <a:bodyPr lIns="91440" tIns="45720" rIns="91440" bIns="45720" anchor="t">
            <a:normAutofit/>
          </a:bodyPr>
          <a:lstStyle/>
          <a:p>
            <a:r>
              <a:rPr lang="en-US" dirty="0">
                <a:latin typeface="MASSILIA VF"/>
              </a:rPr>
              <a:t>Progression Steps</a:t>
            </a:r>
            <a:endParaRPr lang="en-US" dirty="0"/>
          </a:p>
        </p:txBody>
      </p:sp>
      <p:pic>
        <p:nvPicPr>
          <p:cNvPr id="2" name="Picture 1" descr="A white table with black text&#10;&#10;Description automatically generated">
            <a:extLst>
              <a:ext uri="{FF2B5EF4-FFF2-40B4-BE49-F238E27FC236}">
                <a16:creationId xmlns:a16="http://schemas.microsoft.com/office/drawing/2014/main" id="{34CA8D26-7797-BF78-BF37-C59FCC05A02F}"/>
              </a:ext>
            </a:extLst>
          </p:cNvPr>
          <p:cNvPicPr>
            <a:picLocks noChangeAspect="1"/>
          </p:cNvPicPr>
          <p:nvPr/>
        </p:nvPicPr>
        <p:blipFill>
          <a:blip r:embed="rId2"/>
          <a:stretch>
            <a:fillRect/>
          </a:stretch>
        </p:blipFill>
        <p:spPr>
          <a:xfrm>
            <a:off x="302035" y="1122535"/>
            <a:ext cx="10092134" cy="6043596"/>
          </a:xfrm>
          <a:prstGeom prst="rect">
            <a:avLst/>
          </a:prstGeom>
        </p:spPr>
      </p:pic>
    </p:spTree>
    <p:extLst>
      <p:ext uri="{BB962C8B-B14F-4D97-AF65-F5344CB8AC3E}">
        <p14:creationId xmlns:p14="http://schemas.microsoft.com/office/powerpoint/2010/main" val="2177867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pPr marL="171450" indent="-171450">
              <a:buChar char="•"/>
            </a:pPr>
            <a:r>
              <a:rPr lang="en-US" sz="1100" dirty="0">
                <a:latin typeface="Calibri"/>
                <a:ea typeface="Calibri"/>
                <a:cs typeface="Calibri"/>
              </a:rPr>
              <a:t>I can perform basic skills with some control</a:t>
            </a:r>
            <a:endParaRPr lang="en-US"/>
          </a:p>
          <a:p>
            <a:pPr marL="171450" indent="-171450">
              <a:buChar char="•"/>
            </a:pPr>
            <a:r>
              <a:rPr lang="en-US" sz="1100" dirty="0">
                <a:latin typeface="Calibri"/>
                <a:ea typeface="Calibri"/>
                <a:cs typeface="Calibri"/>
              </a:rPr>
              <a:t>I can link basic moves with some fluency</a:t>
            </a:r>
            <a:endParaRPr lang="en-US">
              <a:ea typeface="Calibri"/>
              <a:cs typeface="Calibri"/>
            </a:endParaRPr>
          </a:p>
          <a:p>
            <a:pPr marL="171450" indent="-171450">
              <a:buChar char="•"/>
            </a:pPr>
            <a:r>
              <a:rPr lang="en-US" sz="1100" dirty="0">
                <a:latin typeface="Calibri"/>
                <a:ea typeface="Calibri"/>
                <a:cs typeface="Calibri"/>
              </a:rPr>
              <a:t>I have begun to link a range of movements into a </a:t>
            </a:r>
            <a:r>
              <a:rPr lang="en-US" sz="1100">
                <a:latin typeface="Calibri"/>
                <a:ea typeface="Calibri"/>
                <a:cs typeface="Calibri"/>
              </a:rPr>
              <a:t>sequence/routine</a:t>
            </a:r>
            <a:endParaRPr lang="en-US"/>
          </a:p>
          <a:p>
            <a:pPr marL="171450" indent="-171450">
              <a:buChar char="•"/>
            </a:pPr>
            <a:r>
              <a:rPr lang="en-US" sz="1100" dirty="0">
                <a:latin typeface="Calibri"/>
                <a:ea typeface="Calibri"/>
                <a:cs typeface="Calibri"/>
              </a:rPr>
              <a:t>I can respond to a stimulus to create sequences/routines with guidance</a:t>
            </a:r>
            <a:endParaRPr lang="en-US" dirty="0"/>
          </a:p>
          <a:p>
            <a:endParaRPr lang="en-US" sz="1100" dirty="0">
              <a:latin typeface="Calibri"/>
              <a:ea typeface="Calibri"/>
              <a:cs typeface="Calibri"/>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sz="1100">
                <a:latin typeface="Calibri"/>
                <a:ea typeface="Calibri"/>
                <a:cs typeface="Calibri"/>
              </a:rPr>
              <a:t>I can perform more advanced skills with control </a:t>
            </a:r>
          </a:p>
          <a:p>
            <a:pPr marL="171450" indent="-171450">
              <a:buFont typeface="Arial" panose="020B0604020202020204" pitchFamily="34" charset="0"/>
              <a:buChar char="•"/>
            </a:pPr>
            <a:r>
              <a:rPr lang="en-US" sz="1100" dirty="0">
                <a:latin typeface="Calibri"/>
                <a:ea typeface="Calibri"/>
                <a:cs typeface="Calibri"/>
              </a:rPr>
              <a:t>I can perform a range of movements with fluency</a:t>
            </a:r>
          </a:p>
          <a:p>
            <a:pPr marL="171450" indent="-171450">
              <a:buFont typeface="Arial" panose="020B0604020202020204" pitchFamily="34" charset="0"/>
              <a:buChar char="•"/>
            </a:pPr>
            <a:r>
              <a:rPr lang="en-US" sz="1100" dirty="0">
                <a:latin typeface="Calibri"/>
                <a:ea typeface="Calibri"/>
                <a:cs typeface="Calibri"/>
              </a:rPr>
              <a:t>I can link a wider range of movements/ a larger range of compositional skills into a sequence/routine showing some originality</a:t>
            </a:r>
          </a:p>
          <a:p>
            <a:pPr marL="171450" indent="-171450">
              <a:buFont typeface="Arial" panose="020B0604020202020204" pitchFamily="34" charset="0"/>
              <a:buChar char="•"/>
            </a:pPr>
            <a:r>
              <a:rPr lang="en-US" sz="1100" dirty="0">
                <a:latin typeface="Calibri"/>
                <a:ea typeface="Calibri"/>
                <a:cs typeface="Calibri"/>
              </a:rPr>
              <a:t>I can use a stimulus to create a </a:t>
            </a:r>
            <a:r>
              <a:rPr lang="en-US" sz="1100">
                <a:latin typeface="Calibri"/>
                <a:ea typeface="Calibri"/>
                <a:cs typeface="Calibri"/>
              </a:rPr>
              <a:t>sequence/routine</a:t>
            </a:r>
            <a:endParaRPr lang="en-US" sz="1100" dirty="0">
              <a:latin typeface="Calibri"/>
              <a:ea typeface="Calibri"/>
              <a:cs typeface="Calibri"/>
            </a:endParaRPr>
          </a:p>
          <a:p>
            <a:pPr marL="171450" indent="-171450">
              <a:buFont typeface="Arial" panose="020B0604020202020204" pitchFamily="34" charset="0"/>
              <a:buChar char="•"/>
            </a:pPr>
            <a:endParaRPr lang="en-US" sz="1100" dirty="0">
              <a:latin typeface="Calibri"/>
              <a:ea typeface="Calibri"/>
              <a:cs typeface="Calibri"/>
            </a:endParaRPr>
          </a:p>
          <a:p>
            <a:pPr marL="171450" indent="-171450">
              <a:buFont typeface="Arial" panose="020B0604020202020204" pitchFamily="34" charset="0"/>
              <a:buChar char="•"/>
            </a:pPr>
            <a:endParaRPr lang="en-US" sz="1100" dirty="0">
              <a:latin typeface="Calibri"/>
              <a:ea typeface="Calibri"/>
              <a:cs typeface="Calibri"/>
            </a:endParaRP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r>
              <a:rPr lang="en-US" sz="1100" dirty="0">
                <a:latin typeface="Calibri"/>
                <a:ea typeface="Calibri"/>
                <a:cs typeface="Calibri"/>
              </a:rPr>
              <a:t>I can perform advanced skills consistently with </a:t>
            </a:r>
            <a:r>
              <a:rPr lang="en-US" sz="1100">
                <a:latin typeface="Calibri"/>
                <a:ea typeface="Calibri"/>
                <a:cs typeface="Calibri"/>
              </a:rPr>
              <a:t>control in most situations/creative activities</a:t>
            </a:r>
            <a:endParaRPr lang="en-US" sz="900" dirty="0"/>
          </a:p>
          <a:p>
            <a:pPr marL="171450" indent="-171450">
              <a:buFont typeface="Arial" panose="020B0604020202020204" pitchFamily="34" charset="0"/>
              <a:buChar char="•"/>
            </a:pPr>
            <a:r>
              <a:rPr lang="en-US" sz="1100" dirty="0">
                <a:latin typeface="Calibri"/>
                <a:ea typeface="Calibri"/>
                <a:cs typeface="Calibri"/>
              </a:rPr>
              <a:t>Performance shows fluency of movement and </a:t>
            </a:r>
            <a:r>
              <a:rPr lang="en-US" sz="1100">
                <a:latin typeface="Calibri"/>
                <a:ea typeface="Calibri"/>
                <a:cs typeface="Calibri"/>
              </a:rPr>
              <a:t>timing across a range of activities/situations</a:t>
            </a:r>
            <a:endParaRPr lang="en-US" sz="1100" dirty="0">
              <a:latin typeface="Calibri"/>
              <a:ea typeface="Calibri"/>
              <a:cs typeface="Calibri"/>
            </a:endParaRPr>
          </a:p>
          <a:p>
            <a:pPr marL="171450" indent="-171450">
              <a:buFont typeface="Arial" panose="020B0604020202020204" pitchFamily="34" charset="0"/>
              <a:buChar char="•"/>
            </a:pPr>
            <a:r>
              <a:rPr lang="en-US" sz="1100" dirty="0">
                <a:latin typeface="Calibri"/>
                <a:ea typeface="Calibri"/>
                <a:cs typeface="Calibri"/>
              </a:rPr>
              <a:t>I can create a range of sequences/routines showing originality and advanced choreography concepts</a:t>
            </a:r>
          </a:p>
          <a:p>
            <a:pPr marL="171450" indent="-171450">
              <a:buFont typeface="Arial" panose="020B0604020202020204" pitchFamily="34" charset="0"/>
              <a:buChar char="•"/>
            </a:pPr>
            <a:r>
              <a:rPr lang="en-US" sz="1100" dirty="0">
                <a:latin typeface="Calibri"/>
                <a:ea typeface="Calibri"/>
                <a:cs typeface="Calibri"/>
              </a:rPr>
              <a:t>I can use/respond to a variety of stimuli to create a sequence/routine</a:t>
            </a: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4702</TotalTime>
  <Words>118</Words>
  <Application>Microsoft Office PowerPoint</Application>
  <PresentationFormat>Custom</PresentationFormat>
  <Paragraphs>29</Paragraphs>
  <Slides>10</Slides>
  <Notes>0</Notes>
  <HiddenSlides>0</HiddenSlides>
  <MMClips>0</MMClips>
  <ScaleCrop>false</ScaleCrop>
  <HeadingPairs>
    <vt:vector size="4" baseType="variant">
      <vt:variant>
        <vt:lpstr>Theme</vt:lpstr>
      </vt:variant>
      <vt:variant>
        <vt:i4>3</vt:i4>
      </vt:variant>
      <vt:variant>
        <vt:lpstr>Slide Titles</vt:lpstr>
      </vt:variant>
      <vt:variant>
        <vt:i4>10</vt:i4>
      </vt:variant>
    </vt:vector>
  </HeadingPairs>
  <TitlesOfParts>
    <vt:vector size="13"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535</cp:revision>
  <dcterms:created xsi:type="dcterms:W3CDTF">2024-02-26T09:08:58Z</dcterms:created>
  <dcterms:modified xsi:type="dcterms:W3CDTF">2024-07-02T10:08:53Z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