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7" r:id="rId7"/>
    <p:sldId id="281" r:id="rId8"/>
    <p:sldId id="292" r:id="rId9"/>
    <p:sldId id="280" r:id="rId10"/>
    <p:sldId id="278" r:id="rId11"/>
    <p:sldId id="279" r:id="rId12"/>
    <p:sldId id="288" r:id="rId13"/>
    <p:sldId id="290" r:id="rId14"/>
    <p:sldId id="291" r:id="rId15"/>
    <p:sldId id="289" r:id="rId16"/>
    <p:sldId id="282" r:id="rId17"/>
    <p:sldId id="284" r:id="rId18"/>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2E6E89-9A27-B074-664B-52F28862D0CB}" v="916" dt="2024-06-30T21:41:53.1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Morris" userId="S::david.morris@connahsquayhs.org.uk::cc98e16d-9d22-4a6f-91bb-19fef304eef0" providerId="AD" clId="Web-{03C71DA4-BBA4-F004-848F-FAB2BBCEBAA5}"/>
    <pc:docChg chg="modSld">
      <pc:chgData name="David Morris" userId="S::david.morris@connahsquayhs.org.uk::cc98e16d-9d22-4a6f-91bb-19fef304eef0" providerId="AD" clId="Web-{03C71DA4-BBA4-F004-848F-FAB2BBCEBAA5}" dt="2024-06-20T13:38:34.104" v="328" actId="20577"/>
      <pc:docMkLst>
        <pc:docMk/>
      </pc:docMkLst>
      <pc:sldChg chg="modSp">
        <pc:chgData name="David Morris" userId="S::david.morris@connahsquayhs.org.uk::cc98e16d-9d22-4a6f-91bb-19fef304eef0" providerId="AD" clId="Web-{03C71DA4-BBA4-F004-848F-FAB2BBCEBAA5}" dt="2024-06-20T12:13:11.725" v="13" actId="20577"/>
        <pc:sldMkLst>
          <pc:docMk/>
          <pc:sldMk cId="2458432041" sldId="280"/>
        </pc:sldMkLst>
        <pc:spChg chg="mod">
          <ac:chgData name="David Morris" userId="S::david.morris@connahsquayhs.org.uk::cc98e16d-9d22-4a6f-91bb-19fef304eef0" providerId="AD" clId="Web-{03C71DA4-BBA4-F004-848F-FAB2BBCEBAA5}" dt="2024-06-20T12:13:11.725" v="13" actId="20577"/>
          <ac:spMkLst>
            <pc:docMk/>
            <pc:sldMk cId="2458432041" sldId="280"/>
            <ac:spMk id="3" creationId="{4DCACD9D-747D-8730-D752-62E05D93C009}"/>
          </ac:spMkLst>
        </pc:spChg>
      </pc:sldChg>
      <pc:sldChg chg="modSp">
        <pc:chgData name="David Morris" userId="S::david.morris@connahsquayhs.org.uk::cc98e16d-9d22-4a6f-91bb-19fef304eef0" providerId="AD" clId="Web-{03C71DA4-BBA4-F004-848F-FAB2BBCEBAA5}" dt="2024-06-20T12:12:57.552" v="2" actId="20577"/>
        <pc:sldMkLst>
          <pc:docMk/>
          <pc:sldMk cId="3122446814" sldId="281"/>
        </pc:sldMkLst>
        <pc:spChg chg="mod">
          <ac:chgData name="David Morris" userId="S::david.morris@connahsquayhs.org.uk::cc98e16d-9d22-4a6f-91bb-19fef304eef0" providerId="AD" clId="Web-{03C71DA4-BBA4-F004-848F-FAB2BBCEBAA5}" dt="2024-06-20T12:12:57.552" v="2" actId="20577"/>
          <ac:spMkLst>
            <pc:docMk/>
            <pc:sldMk cId="3122446814" sldId="281"/>
            <ac:spMk id="2" creationId="{C8A5A3AB-29F2-8D94-41F2-D482551BC57C}"/>
          </ac:spMkLst>
        </pc:spChg>
      </pc:sldChg>
      <pc:sldChg chg="addSp delSp modSp">
        <pc:chgData name="David Morris" userId="S::david.morris@connahsquayhs.org.uk::cc98e16d-9d22-4a6f-91bb-19fef304eef0" providerId="AD" clId="Web-{03C71DA4-BBA4-F004-848F-FAB2BBCEBAA5}" dt="2024-06-20T13:18:37.138" v="34" actId="20577"/>
        <pc:sldMkLst>
          <pc:docMk/>
          <pc:sldMk cId="3785915959" sldId="282"/>
        </pc:sldMkLst>
        <pc:spChg chg="mod">
          <ac:chgData name="David Morris" userId="S::david.morris@connahsquayhs.org.uk::cc98e16d-9d22-4a6f-91bb-19fef304eef0" providerId="AD" clId="Web-{03C71DA4-BBA4-F004-848F-FAB2BBCEBAA5}" dt="2024-06-20T13:15:53.054" v="20" actId="20577"/>
          <ac:spMkLst>
            <pc:docMk/>
            <pc:sldMk cId="3785915959" sldId="282"/>
            <ac:spMk id="2" creationId="{FF1F1BCE-76F1-3B00-C414-643188F0671E}"/>
          </ac:spMkLst>
        </pc:spChg>
        <pc:spChg chg="mod">
          <ac:chgData name="David Morris" userId="S::david.morris@connahsquayhs.org.uk::cc98e16d-9d22-4a6f-91bb-19fef304eef0" providerId="AD" clId="Web-{03C71DA4-BBA4-F004-848F-FAB2BBCEBAA5}" dt="2024-06-20T13:18:23.966" v="32" actId="20577"/>
          <ac:spMkLst>
            <pc:docMk/>
            <pc:sldMk cId="3785915959" sldId="282"/>
            <ac:spMk id="4" creationId="{F5F439B9-3B25-1165-7EFF-B0C4845E1093}"/>
          </ac:spMkLst>
        </pc:spChg>
        <pc:spChg chg="mod">
          <ac:chgData name="David Morris" userId="S::david.morris@connahsquayhs.org.uk::cc98e16d-9d22-4a6f-91bb-19fef304eef0" providerId="AD" clId="Web-{03C71DA4-BBA4-F004-848F-FAB2BBCEBAA5}" dt="2024-06-20T13:18:37.138" v="34" actId="20577"/>
          <ac:spMkLst>
            <pc:docMk/>
            <pc:sldMk cId="3785915959" sldId="282"/>
            <ac:spMk id="6" creationId="{D4E2F972-71C4-0D1E-4E4D-CE4124B29869}"/>
          </ac:spMkLst>
        </pc:spChg>
        <pc:graphicFrameChg chg="add del mod">
          <ac:chgData name="David Morris" userId="S::david.morris@connahsquayhs.org.uk::cc98e16d-9d22-4a6f-91bb-19fef304eef0" providerId="AD" clId="Web-{03C71DA4-BBA4-F004-848F-FAB2BBCEBAA5}" dt="2024-06-20T13:14:03.847" v="15"/>
          <ac:graphicFrameMkLst>
            <pc:docMk/>
            <pc:sldMk cId="3785915959" sldId="282"/>
            <ac:graphicFrameMk id="10" creationId="{EA39A729-65B8-3D72-2C0F-6C6A84303D74}"/>
          </ac:graphicFrameMkLst>
        </pc:graphicFrameChg>
        <pc:graphicFrameChg chg="add del mod">
          <ac:chgData name="David Morris" userId="S::david.morris@connahsquayhs.org.uk::cc98e16d-9d22-4a6f-91bb-19fef304eef0" providerId="AD" clId="Web-{03C71DA4-BBA4-F004-848F-FAB2BBCEBAA5}" dt="2024-06-20T13:14:38.317" v="17"/>
          <ac:graphicFrameMkLst>
            <pc:docMk/>
            <pc:sldMk cId="3785915959" sldId="282"/>
            <ac:graphicFrameMk id="12" creationId="{2B6E8A0C-FE8D-D570-0393-5C6D0C912D55}"/>
          </ac:graphicFrameMkLst>
        </pc:graphicFrameChg>
        <pc:graphicFrameChg chg="add del mod modGraphic">
          <ac:chgData name="David Morris" userId="S::david.morris@connahsquayhs.org.uk::cc98e16d-9d22-4a6f-91bb-19fef304eef0" providerId="AD" clId="Web-{03C71DA4-BBA4-F004-848F-FAB2BBCEBAA5}" dt="2024-06-20T13:15:59.086" v="23"/>
          <ac:graphicFrameMkLst>
            <pc:docMk/>
            <pc:sldMk cId="3785915959" sldId="282"/>
            <ac:graphicFrameMk id="14" creationId="{E19610D2-9E29-8C10-E904-034BA9ACD11A}"/>
          </ac:graphicFrameMkLst>
        </pc:graphicFrameChg>
      </pc:sldChg>
      <pc:sldChg chg="modSp">
        <pc:chgData name="David Morris" userId="S::david.morris@connahsquayhs.org.uk::cc98e16d-9d22-4a6f-91bb-19fef304eef0" providerId="AD" clId="Web-{03C71DA4-BBA4-F004-848F-FAB2BBCEBAA5}" dt="2024-06-20T13:38:34.104" v="328" actId="20577"/>
        <pc:sldMkLst>
          <pc:docMk/>
          <pc:sldMk cId="632769890" sldId="284"/>
        </pc:sldMkLst>
        <pc:spChg chg="mod">
          <ac:chgData name="David Morris" userId="S::david.morris@connahsquayhs.org.uk::cc98e16d-9d22-4a6f-91bb-19fef304eef0" providerId="AD" clId="Web-{03C71DA4-BBA4-F004-848F-FAB2BBCEBAA5}" dt="2024-06-20T13:21:14.222" v="87" actId="20577"/>
          <ac:spMkLst>
            <pc:docMk/>
            <pc:sldMk cId="632769890" sldId="284"/>
            <ac:spMk id="2" creationId="{7E6C883F-1227-F311-38A5-B4E17D09B7AB}"/>
          </ac:spMkLst>
        </pc:spChg>
        <pc:spChg chg="mod">
          <ac:chgData name="David Morris" userId="S::david.morris@connahsquayhs.org.uk::cc98e16d-9d22-4a6f-91bb-19fef304eef0" providerId="AD" clId="Web-{03C71DA4-BBA4-F004-848F-FAB2BBCEBAA5}" dt="2024-06-20T13:38:34.104" v="328" actId="20577"/>
          <ac:spMkLst>
            <pc:docMk/>
            <pc:sldMk cId="632769890" sldId="284"/>
            <ac:spMk id="4" creationId="{235860F6-C416-1E2E-120E-314D539F4A7E}"/>
          </ac:spMkLst>
        </pc:spChg>
        <pc:spChg chg="mod">
          <ac:chgData name="David Morris" userId="S::david.morris@connahsquayhs.org.uk::cc98e16d-9d22-4a6f-91bb-19fef304eef0" providerId="AD" clId="Web-{03C71DA4-BBA4-F004-848F-FAB2BBCEBAA5}" dt="2024-06-20T13:33:55.844" v="166" actId="20577"/>
          <ac:spMkLst>
            <pc:docMk/>
            <pc:sldMk cId="632769890" sldId="284"/>
            <ac:spMk id="9" creationId="{E5C5155A-67AA-9F8F-5734-B567AC294D97}"/>
          </ac:spMkLst>
        </pc:spChg>
        <pc:spChg chg="mod">
          <ac:chgData name="David Morris" userId="S::david.morris@connahsquayhs.org.uk::cc98e16d-9d22-4a6f-91bb-19fef304eef0" providerId="AD" clId="Web-{03C71DA4-BBA4-F004-848F-FAB2BBCEBAA5}" dt="2024-06-20T13:28:13.675" v="159" actId="14100"/>
          <ac:spMkLst>
            <pc:docMk/>
            <pc:sldMk cId="632769890" sldId="284"/>
            <ac:spMk id="10" creationId="{59B49D29-3501-5F1D-BF03-49B083B72B1A}"/>
          </ac:spMkLst>
        </pc:spChg>
      </pc:sldChg>
    </pc:docChg>
  </pc:docChgLst>
  <pc:docChgLst>
    <pc:chgData name="David Morris" userId="S::david.morris@connahsquayhs.org.uk::cc98e16d-9d22-4a6f-91bb-19fef304eef0" providerId="AD" clId="Web-{DE5D9611-C77E-836E-709B-F5E99BB6B389}"/>
    <pc:docChg chg="modSld">
      <pc:chgData name="David Morris" userId="S::david.morris@connahsquayhs.org.uk::cc98e16d-9d22-4a6f-91bb-19fef304eef0" providerId="AD" clId="Web-{DE5D9611-C77E-836E-709B-F5E99BB6B389}" dt="2024-06-20T22:13:21.446" v="116" actId="20577"/>
      <pc:docMkLst>
        <pc:docMk/>
      </pc:docMkLst>
      <pc:sldChg chg="modSp">
        <pc:chgData name="David Morris" userId="S::david.morris@connahsquayhs.org.uk::cc98e16d-9d22-4a6f-91bb-19fef304eef0" providerId="AD" clId="Web-{DE5D9611-C77E-836E-709B-F5E99BB6B389}" dt="2024-06-20T21:32:09.622" v="78" actId="20577"/>
        <pc:sldMkLst>
          <pc:docMk/>
          <pc:sldMk cId="1981651252" sldId="278"/>
        </pc:sldMkLst>
        <pc:spChg chg="mod">
          <ac:chgData name="David Morris" userId="S::david.morris@connahsquayhs.org.uk::cc98e16d-9d22-4a6f-91bb-19fef304eef0" providerId="AD" clId="Web-{DE5D9611-C77E-836E-709B-F5E99BB6B389}" dt="2024-06-20T21:32:09.622" v="78" actId="20577"/>
          <ac:spMkLst>
            <pc:docMk/>
            <pc:sldMk cId="1981651252" sldId="278"/>
            <ac:spMk id="2" creationId="{B77F1C2E-7359-4E67-E2F1-060331D23AB7}"/>
          </ac:spMkLst>
        </pc:spChg>
        <pc:spChg chg="mod">
          <ac:chgData name="David Morris" userId="S::david.morris@connahsquayhs.org.uk::cc98e16d-9d22-4a6f-91bb-19fef304eef0" providerId="AD" clId="Web-{DE5D9611-C77E-836E-709B-F5E99BB6B389}" dt="2024-06-20T21:00:05.099" v="23" actId="20577"/>
          <ac:spMkLst>
            <pc:docMk/>
            <pc:sldMk cId="1981651252" sldId="278"/>
            <ac:spMk id="4" creationId="{DF4B6647-26ED-AE4F-C7C6-F118FCC94D72}"/>
          </ac:spMkLst>
        </pc:spChg>
        <pc:spChg chg="mod">
          <ac:chgData name="David Morris" userId="S::david.morris@connahsquayhs.org.uk::cc98e16d-9d22-4a6f-91bb-19fef304eef0" providerId="AD" clId="Web-{DE5D9611-C77E-836E-709B-F5E99BB6B389}" dt="2024-06-20T20:58:20.762" v="4" actId="20577"/>
          <ac:spMkLst>
            <pc:docMk/>
            <pc:sldMk cId="1981651252" sldId="278"/>
            <ac:spMk id="7" creationId="{2E5624FB-155B-4395-46B6-A4D8F5D58C9A}"/>
          </ac:spMkLst>
        </pc:spChg>
        <pc:spChg chg="mod">
          <ac:chgData name="David Morris" userId="S::david.morris@connahsquayhs.org.uk::cc98e16d-9d22-4a6f-91bb-19fef304eef0" providerId="AD" clId="Web-{DE5D9611-C77E-836E-709B-F5E99BB6B389}" dt="2024-06-20T20:58:52.016" v="10" actId="20577"/>
          <ac:spMkLst>
            <pc:docMk/>
            <pc:sldMk cId="1981651252" sldId="278"/>
            <ac:spMk id="8" creationId="{D9F63377-DD1C-4BBD-5D28-6BF14622536D}"/>
          </ac:spMkLst>
        </pc:spChg>
      </pc:sldChg>
      <pc:sldChg chg="modSp">
        <pc:chgData name="David Morris" userId="S::david.morris@connahsquayhs.org.uk::cc98e16d-9d22-4a6f-91bb-19fef304eef0" providerId="AD" clId="Web-{DE5D9611-C77E-836E-709B-F5E99BB6B389}" dt="2024-06-20T21:09:47.176" v="45" actId="20577"/>
        <pc:sldMkLst>
          <pc:docMk/>
          <pc:sldMk cId="2744657230" sldId="279"/>
        </pc:sldMkLst>
        <pc:spChg chg="mod">
          <ac:chgData name="David Morris" userId="S::david.morris@connahsquayhs.org.uk::cc98e16d-9d22-4a6f-91bb-19fef304eef0" providerId="AD" clId="Web-{DE5D9611-C77E-836E-709B-F5E99BB6B389}" dt="2024-06-20T21:06:31.738" v="40" actId="20577"/>
          <ac:spMkLst>
            <pc:docMk/>
            <pc:sldMk cId="2744657230" sldId="279"/>
            <ac:spMk id="2" creationId="{C65EE8F8-148F-B99E-40FA-43CE497387F7}"/>
          </ac:spMkLst>
        </pc:spChg>
        <pc:spChg chg="mod">
          <ac:chgData name="David Morris" userId="S::david.morris@connahsquayhs.org.uk::cc98e16d-9d22-4a6f-91bb-19fef304eef0" providerId="AD" clId="Web-{DE5D9611-C77E-836E-709B-F5E99BB6B389}" dt="2024-06-20T21:09:30.393" v="42" actId="20577"/>
          <ac:spMkLst>
            <pc:docMk/>
            <pc:sldMk cId="2744657230" sldId="279"/>
            <ac:spMk id="4" creationId="{74C831F6-864D-BABA-AF92-E2DAAB3A976C}"/>
          </ac:spMkLst>
        </pc:spChg>
        <pc:spChg chg="mod">
          <ac:chgData name="David Morris" userId="S::david.morris@connahsquayhs.org.uk::cc98e16d-9d22-4a6f-91bb-19fef304eef0" providerId="AD" clId="Web-{DE5D9611-C77E-836E-709B-F5E99BB6B389}" dt="2024-06-20T21:09:38.722" v="44" actId="20577"/>
          <ac:spMkLst>
            <pc:docMk/>
            <pc:sldMk cId="2744657230" sldId="279"/>
            <ac:spMk id="6" creationId="{BBFAC2B0-088A-A742-E984-08816EB2A534}"/>
          </ac:spMkLst>
        </pc:spChg>
        <pc:spChg chg="mod">
          <ac:chgData name="David Morris" userId="S::david.morris@connahsquayhs.org.uk::cc98e16d-9d22-4a6f-91bb-19fef304eef0" providerId="AD" clId="Web-{DE5D9611-C77E-836E-709B-F5E99BB6B389}" dt="2024-06-20T21:06:22.534" v="38" actId="20577"/>
          <ac:spMkLst>
            <pc:docMk/>
            <pc:sldMk cId="2744657230" sldId="279"/>
            <ac:spMk id="9" creationId="{FAC0EE1F-6170-8836-2429-E17EDAC6A750}"/>
          </ac:spMkLst>
        </pc:spChg>
        <pc:spChg chg="mod">
          <ac:chgData name="David Morris" userId="S::david.morris@connahsquayhs.org.uk::cc98e16d-9d22-4a6f-91bb-19fef304eef0" providerId="AD" clId="Web-{DE5D9611-C77E-836E-709B-F5E99BB6B389}" dt="2024-06-20T21:09:47.176" v="45" actId="20577"/>
          <ac:spMkLst>
            <pc:docMk/>
            <pc:sldMk cId="2744657230" sldId="279"/>
            <ac:spMk id="11" creationId="{BE434E36-C7AA-5216-328F-AB4594226D84}"/>
          </ac:spMkLst>
        </pc:spChg>
      </pc:sldChg>
      <pc:sldChg chg="modSp">
        <pc:chgData name="David Morris" userId="S::david.morris@connahsquayhs.org.uk::cc98e16d-9d22-4a6f-91bb-19fef304eef0" providerId="AD" clId="Web-{DE5D9611-C77E-836E-709B-F5E99BB6B389}" dt="2024-06-20T21:30:42.818" v="77" actId="20577"/>
        <pc:sldMkLst>
          <pc:docMk/>
          <pc:sldMk cId="2458432041" sldId="280"/>
        </pc:sldMkLst>
        <pc:spChg chg="mod">
          <ac:chgData name="David Morris" userId="S::david.morris@connahsquayhs.org.uk::cc98e16d-9d22-4a6f-91bb-19fef304eef0" providerId="AD" clId="Web-{DE5D9611-C77E-836E-709B-F5E99BB6B389}" dt="2024-06-20T21:30:42.818" v="77" actId="20577"/>
          <ac:spMkLst>
            <pc:docMk/>
            <pc:sldMk cId="2458432041" sldId="280"/>
            <ac:spMk id="2" creationId="{92C753A5-51E1-7A44-E9A0-95DE87F723AA}"/>
          </ac:spMkLst>
        </pc:spChg>
        <pc:spChg chg="mod">
          <ac:chgData name="David Morris" userId="S::david.morris@connahsquayhs.org.uk::cc98e16d-9d22-4a6f-91bb-19fef304eef0" providerId="AD" clId="Web-{DE5D9611-C77E-836E-709B-F5E99BB6B389}" dt="2024-06-20T21:29:55.018" v="73" actId="20577"/>
          <ac:spMkLst>
            <pc:docMk/>
            <pc:sldMk cId="2458432041" sldId="280"/>
            <ac:spMk id="8" creationId="{97EB6683-88F8-01FA-20AA-E88062DEF1CC}"/>
          </ac:spMkLst>
        </pc:spChg>
      </pc:sldChg>
      <pc:sldChg chg="modSp">
        <pc:chgData name="David Morris" userId="S::david.morris@connahsquayhs.org.uk::cc98e16d-9d22-4a6f-91bb-19fef304eef0" providerId="AD" clId="Web-{DE5D9611-C77E-836E-709B-F5E99BB6B389}" dt="2024-06-20T21:50:46.874" v="115" actId="20577"/>
        <pc:sldMkLst>
          <pc:docMk/>
          <pc:sldMk cId="3785915959" sldId="282"/>
        </pc:sldMkLst>
        <pc:spChg chg="mod">
          <ac:chgData name="David Morris" userId="S::david.morris@connahsquayhs.org.uk::cc98e16d-9d22-4a6f-91bb-19fef304eef0" providerId="AD" clId="Web-{DE5D9611-C77E-836E-709B-F5E99BB6B389}" dt="2024-06-20T21:50:46.874" v="115" actId="20577"/>
          <ac:spMkLst>
            <pc:docMk/>
            <pc:sldMk cId="3785915959" sldId="282"/>
            <ac:spMk id="8" creationId="{88C375DA-04A0-F8E6-65FE-136111EB2EC6}"/>
          </ac:spMkLst>
        </pc:spChg>
      </pc:sldChg>
      <pc:sldChg chg="modSp">
        <pc:chgData name="David Morris" userId="S::david.morris@connahsquayhs.org.uk::cc98e16d-9d22-4a6f-91bb-19fef304eef0" providerId="AD" clId="Web-{DE5D9611-C77E-836E-709B-F5E99BB6B389}" dt="2024-06-20T21:38:51.621" v="105" actId="20577"/>
        <pc:sldMkLst>
          <pc:docMk/>
          <pc:sldMk cId="632769890" sldId="284"/>
        </pc:sldMkLst>
        <pc:spChg chg="mod">
          <ac:chgData name="David Morris" userId="S::david.morris@connahsquayhs.org.uk::cc98e16d-9d22-4a6f-91bb-19fef304eef0" providerId="AD" clId="Web-{DE5D9611-C77E-836E-709B-F5E99BB6B389}" dt="2024-06-20T21:36:34.955" v="100" actId="20577"/>
          <ac:spMkLst>
            <pc:docMk/>
            <pc:sldMk cId="632769890" sldId="284"/>
            <ac:spMk id="2" creationId="{7E6C883F-1227-F311-38A5-B4E17D09B7AB}"/>
          </ac:spMkLst>
        </pc:spChg>
        <pc:spChg chg="mod">
          <ac:chgData name="David Morris" userId="S::david.morris@connahsquayhs.org.uk::cc98e16d-9d22-4a6f-91bb-19fef304eef0" providerId="AD" clId="Web-{DE5D9611-C77E-836E-709B-F5E99BB6B389}" dt="2024-06-20T21:38:51.621" v="105" actId="20577"/>
          <ac:spMkLst>
            <pc:docMk/>
            <pc:sldMk cId="632769890" sldId="284"/>
            <ac:spMk id="4" creationId="{235860F6-C416-1E2E-120E-314D539F4A7E}"/>
          </ac:spMkLst>
        </pc:spChg>
        <pc:spChg chg="mod">
          <ac:chgData name="David Morris" userId="S::david.morris@connahsquayhs.org.uk::cc98e16d-9d22-4a6f-91bb-19fef304eef0" providerId="AD" clId="Web-{DE5D9611-C77E-836E-709B-F5E99BB6B389}" dt="2024-06-20T21:36:42.518" v="102" actId="20577"/>
          <ac:spMkLst>
            <pc:docMk/>
            <pc:sldMk cId="632769890" sldId="284"/>
            <ac:spMk id="9" creationId="{E5C5155A-67AA-9F8F-5734-B567AC294D97}"/>
          </ac:spMkLst>
        </pc:spChg>
        <pc:spChg chg="mod">
          <ac:chgData name="David Morris" userId="S::david.morris@connahsquayhs.org.uk::cc98e16d-9d22-4a6f-91bb-19fef304eef0" providerId="AD" clId="Web-{DE5D9611-C77E-836E-709B-F5E99BB6B389}" dt="2024-06-20T21:36:54.175" v="104" actId="20577"/>
          <ac:spMkLst>
            <pc:docMk/>
            <pc:sldMk cId="632769890" sldId="284"/>
            <ac:spMk id="11" creationId="{73CA8E55-50A9-4198-412B-A239F349004B}"/>
          </ac:spMkLst>
        </pc:spChg>
      </pc:sldChg>
      <pc:sldChg chg="modSp">
        <pc:chgData name="David Morris" userId="S::david.morris@connahsquayhs.org.uk::cc98e16d-9d22-4a6f-91bb-19fef304eef0" providerId="AD" clId="Web-{DE5D9611-C77E-836E-709B-F5E99BB6B389}" dt="2024-06-20T22:13:21.446" v="116" actId="20577"/>
        <pc:sldMkLst>
          <pc:docMk/>
          <pc:sldMk cId="4187286303" sldId="287"/>
        </pc:sldMkLst>
        <pc:spChg chg="mod">
          <ac:chgData name="David Morris" userId="S::david.morris@connahsquayhs.org.uk::cc98e16d-9d22-4a6f-91bb-19fef304eef0" providerId="AD" clId="Web-{DE5D9611-C77E-836E-709B-F5E99BB6B389}" dt="2024-06-20T22:13:21.446" v="116" actId="20577"/>
          <ac:spMkLst>
            <pc:docMk/>
            <pc:sldMk cId="4187286303" sldId="287"/>
            <ac:spMk id="4" creationId="{00000000-0000-0000-0000-000000000000}"/>
          </ac:spMkLst>
        </pc:spChg>
      </pc:sldChg>
      <pc:sldChg chg="modSp">
        <pc:chgData name="David Morris" userId="S::david.morris@connahsquayhs.org.uk::cc98e16d-9d22-4a6f-91bb-19fef304eef0" providerId="AD" clId="Web-{DE5D9611-C77E-836E-709B-F5E99BB6B389}" dt="2024-06-20T21:28:05.088" v="71" actId="20577"/>
        <pc:sldMkLst>
          <pc:docMk/>
          <pc:sldMk cId="3111567585" sldId="288"/>
        </pc:sldMkLst>
        <pc:spChg chg="mod">
          <ac:chgData name="David Morris" userId="S::david.morris@connahsquayhs.org.uk::cc98e16d-9d22-4a6f-91bb-19fef304eef0" providerId="AD" clId="Web-{DE5D9611-C77E-836E-709B-F5E99BB6B389}" dt="2024-06-20T21:28:05.088" v="71" actId="20577"/>
          <ac:spMkLst>
            <pc:docMk/>
            <pc:sldMk cId="3111567585" sldId="288"/>
            <ac:spMk id="2" creationId="{67B16993-7AE3-7939-C6DF-A28A9D746E27}"/>
          </ac:spMkLst>
        </pc:spChg>
        <pc:spChg chg="mod">
          <ac:chgData name="David Morris" userId="S::david.morris@connahsquayhs.org.uk::cc98e16d-9d22-4a6f-91bb-19fef304eef0" providerId="AD" clId="Web-{DE5D9611-C77E-836E-709B-F5E99BB6B389}" dt="2024-06-20T21:27:06.192" v="63" actId="14100"/>
          <ac:spMkLst>
            <pc:docMk/>
            <pc:sldMk cId="3111567585" sldId="288"/>
            <ac:spMk id="3" creationId="{95779459-1147-430D-5AB6-40CE9507E585}"/>
          </ac:spMkLst>
        </pc:spChg>
        <pc:spChg chg="mod">
          <ac:chgData name="David Morris" userId="S::david.morris@connahsquayhs.org.uk::cc98e16d-9d22-4a6f-91bb-19fef304eef0" providerId="AD" clId="Web-{DE5D9611-C77E-836E-709B-F5E99BB6B389}" dt="2024-06-20T21:27:34.804" v="68" actId="14100"/>
          <ac:spMkLst>
            <pc:docMk/>
            <pc:sldMk cId="3111567585" sldId="288"/>
            <ac:spMk id="4" creationId="{BCE84E13-C639-4734-DA05-15208BAE2218}"/>
          </ac:spMkLst>
        </pc:spChg>
        <pc:spChg chg="mod">
          <ac:chgData name="David Morris" userId="S::david.morris@connahsquayhs.org.uk::cc98e16d-9d22-4a6f-91bb-19fef304eef0" providerId="AD" clId="Web-{DE5D9611-C77E-836E-709B-F5E99BB6B389}" dt="2024-06-20T21:26:59.395" v="62" actId="14100"/>
          <ac:spMkLst>
            <pc:docMk/>
            <pc:sldMk cId="3111567585" sldId="288"/>
            <ac:spMk id="5" creationId="{E6CC5C41-C2B7-700F-A94B-74503D8D4ECB}"/>
          </ac:spMkLst>
        </pc:spChg>
        <pc:spChg chg="mod">
          <ac:chgData name="David Morris" userId="S::david.morris@connahsquayhs.org.uk::cc98e16d-9d22-4a6f-91bb-19fef304eef0" providerId="AD" clId="Web-{DE5D9611-C77E-836E-709B-F5E99BB6B389}" dt="2024-06-20T21:27:57.118" v="70" actId="20577"/>
          <ac:spMkLst>
            <pc:docMk/>
            <pc:sldMk cId="3111567585" sldId="288"/>
            <ac:spMk id="6" creationId="{86CFA36A-452D-A580-2168-4548CEA6D64F}"/>
          </ac:spMkLst>
        </pc:spChg>
        <pc:spChg chg="mod">
          <ac:chgData name="David Morris" userId="S::david.morris@connahsquayhs.org.uk::cc98e16d-9d22-4a6f-91bb-19fef304eef0" providerId="AD" clId="Web-{DE5D9611-C77E-836E-709B-F5E99BB6B389}" dt="2024-06-20T21:27:27.538" v="67" actId="14100"/>
          <ac:spMkLst>
            <pc:docMk/>
            <pc:sldMk cId="3111567585" sldId="288"/>
            <ac:spMk id="7" creationId="{F0D7A13C-B31F-6937-26F6-E3DAAAB8E7D6}"/>
          </ac:spMkLst>
        </pc:spChg>
      </pc:sldChg>
      <pc:sldChg chg="modSp">
        <pc:chgData name="David Morris" userId="S::david.morris@connahsquayhs.org.uk::cc98e16d-9d22-4a6f-91bb-19fef304eef0" providerId="AD" clId="Web-{DE5D9611-C77E-836E-709B-F5E99BB6B389}" dt="2024-06-20T21:50:36.171" v="109" actId="20577"/>
        <pc:sldMkLst>
          <pc:docMk/>
          <pc:sldMk cId="2177867447" sldId="289"/>
        </pc:sldMkLst>
        <pc:spChg chg="mod">
          <ac:chgData name="David Morris" userId="S::david.morris@connahsquayhs.org.uk::cc98e16d-9d22-4a6f-91bb-19fef304eef0" providerId="AD" clId="Web-{DE5D9611-C77E-836E-709B-F5E99BB6B389}" dt="2024-06-20T21:50:36.171" v="109" actId="20577"/>
          <ac:spMkLst>
            <pc:docMk/>
            <pc:sldMk cId="2177867447" sldId="289"/>
            <ac:spMk id="4" creationId="{0F0028FB-8FB4-F838-C22F-C93F47D03E2E}"/>
          </ac:spMkLst>
        </pc:spChg>
      </pc:sldChg>
      <pc:sldChg chg="modSp">
        <pc:chgData name="David Morris" userId="S::david.morris@connahsquayhs.org.uk::cc98e16d-9d22-4a6f-91bb-19fef304eef0" providerId="AD" clId="Web-{DE5D9611-C77E-836E-709B-F5E99BB6B389}" dt="2024-06-20T21:34:24.913" v="85" actId="20577"/>
        <pc:sldMkLst>
          <pc:docMk/>
          <pc:sldMk cId="2102311468" sldId="290"/>
        </pc:sldMkLst>
        <pc:spChg chg="mod">
          <ac:chgData name="David Morris" userId="S::david.morris@connahsquayhs.org.uk::cc98e16d-9d22-4a6f-91bb-19fef304eef0" providerId="AD" clId="Web-{DE5D9611-C77E-836E-709B-F5E99BB6B389}" dt="2024-06-20T21:33:53.348" v="83" actId="20577"/>
          <ac:spMkLst>
            <pc:docMk/>
            <pc:sldMk cId="2102311468" sldId="290"/>
            <ac:spMk id="2" creationId="{67B16993-7AE3-7939-C6DF-A28A9D746E27}"/>
          </ac:spMkLst>
        </pc:spChg>
        <pc:spChg chg="mod">
          <ac:chgData name="David Morris" userId="S::david.morris@connahsquayhs.org.uk::cc98e16d-9d22-4a6f-91bb-19fef304eef0" providerId="AD" clId="Web-{DE5D9611-C77E-836E-709B-F5E99BB6B389}" dt="2024-06-20T21:32:35.718" v="79" actId="20577"/>
          <ac:spMkLst>
            <pc:docMk/>
            <pc:sldMk cId="2102311468" sldId="290"/>
            <ac:spMk id="3" creationId="{95779459-1147-430D-5AB6-40CE9507E585}"/>
          </ac:spMkLst>
        </pc:spChg>
        <pc:spChg chg="mod">
          <ac:chgData name="David Morris" userId="S::david.morris@connahsquayhs.org.uk::cc98e16d-9d22-4a6f-91bb-19fef304eef0" providerId="AD" clId="Web-{DE5D9611-C77E-836E-709B-F5E99BB6B389}" dt="2024-06-20T21:34:07.193" v="84" actId="20577"/>
          <ac:spMkLst>
            <pc:docMk/>
            <pc:sldMk cId="2102311468" sldId="290"/>
            <ac:spMk id="4" creationId="{BCE84E13-C639-4734-DA05-15208BAE2218}"/>
          </ac:spMkLst>
        </pc:spChg>
        <pc:spChg chg="mod">
          <ac:chgData name="David Morris" userId="S::david.morris@connahsquayhs.org.uk::cc98e16d-9d22-4a6f-91bb-19fef304eef0" providerId="AD" clId="Web-{DE5D9611-C77E-836E-709B-F5E99BB6B389}" dt="2024-06-20T21:32:44.875" v="80" actId="20577"/>
          <ac:spMkLst>
            <pc:docMk/>
            <pc:sldMk cId="2102311468" sldId="290"/>
            <ac:spMk id="5" creationId="{E6CC5C41-C2B7-700F-A94B-74503D8D4ECB}"/>
          </ac:spMkLst>
        </pc:spChg>
        <pc:spChg chg="mod">
          <ac:chgData name="David Morris" userId="S::david.morris@connahsquayhs.org.uk::cc98e16d-9d22-4a6f-91bb-19fef304eef0" providerId="AD" clId="Web-{DE5D9611-C77E-836E-709B-F5E99BB6B389}" dt="2024-06-20T21:34:24.913" v="85" actId="20577"/>
          <ac:spMkLst>
            <pc:docMk/>
            <pc:sldMk cId="2102311468" sldId="290"/>
            <ac:spMk id="6" creationId="{86CFA36A-452D-A580-2168-4548CEA6D64F}"/>
          </ac:spMkLst>
        </pc:spChg>
        <pc:spChg chg="mod">
          <ac:chgData name="David Morris" userId="S::david.morris@connahsquayhs.org.uk::cc98e16d-9d22-4a6f-91bb-19fef304eef0" providerId="AD" clId="Web-{DE5D9611-C77E-836E-709B-F5E99BB6B389}" dt="2024-06-20T21:33:39.707" v="82" actId="20577"/>
          <ac:spMkLst>
            <pc:docMk/>
            <pc:sldMk cId="2102311468" sldId="290"/>
            <ac:spMk id="7" creationId="{F0D7A13C-B31F-6937-26F6-E3DAAAB8E7D6}"/>
          </ac:spMkLst>
        </pc:spChg>
      </pc:sldChg>
      <pc:sldChg chg="modSp">
        <pc:chgData name="David Morris" userId="S::david.morris@connahsquayhs.org.uk::cc98e16d-9d22-4a6f-91bb-19fef304eef0" providerId="AD" clId="Web-{DE5D9611-C77E-836E-709B-F5E99BB6B389}" dt="2024-06-20T21:36:11.703" v="98" actId="20577"/>
        <pc:sldMkLst>
          <pc:docMk/>
          <pc:sldMk cId="584265174" sldId="291"/>
        </pc:sldMkLst>
        <pc:spChg chg="mod">
          <ac:chgData name="David Morris" userId="S::david.morris@connahsquayhs.org.uk::cc98e16d-9d22-4a6f-91bb-19fef304eef0" providerId="AD" clId="Web-{DE5D9611-C77E-836E-709B-F5E99BB6B389}" dt="2024-06-20T21:34:44.524" v="86" actId="20577"/>
          <ac:spMkLst>
            <pc:docMk/>
            <pc:sldMk cId="584265174" sldId="291"/>
            <ac:spMk id="2" creationId="{67B16993-7AE3-7939-C6DF-A28A9D746E27}"/>
          </ac:spMkLst>
        </pc:spChg>
        <pc:spChg chg="mod">
          <ac:chgData name="David Morris" userId="S::david.morris@connahsquayhs.org.uk::cc98e16d-9d22-4a6f-91bb-19fef304eef0" providerId="AD" clId="Web-{DE5D9611-C77E-836E-709B-F5E99BB6B389}" dt="2024-06-20T21:35:44.294" v="95" actId="20577"/>
          <ac:spMkLst>
            <pc:docMk/>
            <pc:sldMk cId="584265174" sldId="291"/>
            <ac:spMk id="3" creationId="{95779459-1147-430D-5AB6-40CE9507E585}"/>
          </ac:spMkLst>
        </pc:spChg>
        <pc:spChg chg="mod">
          <ac:chgData name="David Morris" userId="S::david.morris@connahsquayhs.org.uk::cc98e16d-9d22-4a6f-91bb-19fef304eef0" providerId="AD" clId="Web-{DE5D9611-C77E-836E-709B-F5E99BB6B389}" dt="2024-06-20T21:35:40.107" v="94" actId="20577"/>
          <ac:spMkLst>
            <pc:docMk/>
            <pc:sldMk cId="584265174" sldId="291"/>
            <ac:spMk id="4" creationId="{BCE84E13-C639-4734-DA05-15208BAE2218}"/>
          </ac:spMkLst>
        </pc:spChg>
        <pc:spChg chg="mod">
          <ac:chgData name="David Morris" userId="S::david.morris@connahsquayhs.org.uk::cc98e16d-9d22-4a6f-91bb-19fef304eef0" providerId="AD" clId="Web-{DE5D9611-C77E-836E-709B-F5E99BB6B389}" dt="2024-06-20T21:35:51.811" v="96" actId="20577"/>
          <ac:spMkLst>
            <pc:docMk/>
            <pc:sldMk cId="584265174" sldId="291"/>
            <ac:spMk id="5" creationId="{E6CC5C41-C2B7-700F-A94B-74503D8D4ECB}"/>
          </ac:spMkLst>
        </pc:spChg>
        <pc:spChg chg="mod">
          <ac:chgData name="David Morris" userId="S::david.morris@connahsquayhs.org.uk::cc98e16d-9d22-4a6f-91bb-19fef304eef0" providerId="AD" clId="Web-{DE5D9611-C77E-836E-709B-F5E99BB6B389}" dt="2024-06-20T21:35:18.839" v="89" actId="20577"/>
          <ac:spMkLst>
            <pc:docMk/>
            <pc:sldMk cId="584265174" sldId="291"/>
            <ac:spMk id="6" creationId="{86CFA36A-452D-A580-2168-4548CEA6D64F}"/>
          </ac:spMkLst>
        </pc:spChg>
        <pc:spChg chg="mod">
          <ac:chgData name="David Morris" userId="S::david.morris@connahsquayhs.org.uk::cc98e16d-9d22-4a6f-91bb-19fef304eef0" providerId="AD" clId="Web-{DE5D9611-C77E-836E-709B-F5E99BB6B389}" dt="2024-06-20T21:36:11.703" v="98" actId="20577"/>
          <ac:spMkLst>
            <pc:docMk/>
            <pc:sldMk cId="584265174" sldId="291"/>
            <ac:spMk id="7" creationId="{F0D7A13C-B31F-6937-26F6-E3DAAAB8E7D6}"/>
          </ac:spMkLst>
        </pc:spChg>
      </pc:sldChg>
    </pc:docChg>
  </pc:docChgLst>
  <pc:docChgLst>
    <pc:chgData name="Kelly Davis" userId="S::kelly.davis@connahsquayhs.org.uk::096ba659-84af-4938-bb69-cbee8d6cfa26" providerId="AD" clId="Web-{394A9F8A-8914-80B8-594B-65814145D680}"/>
    <pc:docChg chg="addSld modSld">
      <pc:chgData name="Kelly Davis" userId="S::kelly.davis@connahsquayhs.org.uk::096ba659-84af-4938-bb69-cbee8d6cfa26" providerId="AD" clId="Web-{394A9F8A-8914-80B8-594B-65814145D680}" dt="2024-05-28T08:58:27.772" v="71" actId="1076"/>
      <pc:docMkLst>
        <pc:docMk/>
      </pc:docMkLst>
      <pc:sldChg chg="modSp">
        <pc:chgData name="Kelly Davis" userId="S::kelly.davis@connahsquayhs.org.uk::096ba659-84af-4938-bb69-cbee8d6cfa26" providerId="AD" clId="Web-{394A9F8A-8914-80B8-594B-65814145D680}" dt="2024-05-28T08:57:28.411" v="67" actId="20577"/>
        <pc:sldMkLst>
          <pc:docMk/>
          <pc:sldMk cId="1981651252" sldId="278"/>
        </pc:sldMkLst>
        <pc:spChg chg="mod">
          <ac:chgData name="Kelly Davis" userId="S::kelly.davis@connahsquayhs.org.uk::096ba659-84af-4938-bb69-cbee8d6cfa26" providerId="AD" clId="Web-{394A9F8A-8914-80B8-594B-65814145D680}" dt="2024-05-28T08:51:42.341" v="11" actId="20577"/>
          <ac:spMkLst>
            <pc:docMk/>
            <pc:sldMk cId="1981651252" sldId="278"/>
            <ac:spMk id="4" creationId="{DF4B6647-26ED-AE4F-C7C6-F118FCC94D72}"/>
          </ac:spMkLst>
        </pc:spChg>
        <pc:spChg chg="mod">
          <ac:chgData name="Kelly Davis" userId="S::kelly.davis@connahsquayhs.org.uk::096ba659-84af-4938-bb69-cbee8d6cfa26" providerId="AD" clId="Web-{394A9F8A-8914-80B8-594B-65814145D680}" dt="2024-05-28T08:52:01.420" v="14" actId="20577"/>
          <ac:spMkLst>
            <pc:docMk/>
            <pc:sldMk cId="1981651252" sldId="278"/>
            <ac:spMk id="7" creationId="{2E5624FB-155B-4395-46B6-A4D8F5D58C9A}"/>
          </ac:spMkLst>
        </pc:spChg>
        <pc:spChg chg="mod">
          <ac:chgData name="Kelly Davis" userId="S::kelly.davis@connahsquayhs.org.uk::096ba659-84af-4938-bb69-cbee8d6cfa26" providerId="AD" clId="Web-{394A9F8A-8914-80B8-594B-65814145D680}" dt="2024-05-28T08:57:28.411" v="67" actId="20577"/>
          <ac:spMkLst>
            <pc:docMk/>
            <pc:sldMk cId="1981651252" sldId="278"/>
            <ac:spMk id="8" creationId="{D9F63377-DD1C-4BBD-5D28-6BF14622536D}"/>
          </ac:spMkLst>
        </pc:spChg>
      </pc:sldChg>
      <pc:sldChg chg="modSp">
        <pc:chgData name="Kelly Davis" userId="S::kelly.davis@connahsquayhs.org.uk::096ba659-84af-4938-bb69-cbee8d6cfa26" providerId="AD" clId="Web-{394A9F8A-8914-80B8-594B-65814145D680}" dt="2024-05-28T08:53:14.749" v="28" actId="20577"/>
        <pc:sldMkLst>
          <pc:docMk/>
          <pc:sldMk cId="2744657230" sldId="279"/>
        </pc:sldMkLst>
        <pc:spChg chg="mod">
          <ac:chgData name="Kelly Davis" userId="S::kelly.davis@connahsquayhs.org.uk::096ba659-84af-4938-bb69-cbee8d6cfa26" providerId="AD" clId="Web-{394A9F8A-8914-80B8-594B-65814145D680}" dt="2024-05-28T08:52:15.654" v="17" actId="20577"/>
          <ac:spMkLst>
            <pc:docMk/>
            <pc:sldMk cId="2744657230" sldId="279"/>
            <ac:spMk id="2" creationId="{C65EE8F8-148F-B99E-40FA-43CE497387F7}"/>
          </ac:spMkLst>
        </pc:spChg>
        <pc:spChg chg="mod">
          <ac:chgData name="Kelly Davis" userId="S::kelly.davis@connahsquayhs.org.uk::096ba659-84af-4938-bb69-cbee8d6cfa26" providerId="AD" clId="Web-{394A9F8A-8914-80B8-594B-65814145D680}" dt="2024-05-28T08:52:41.889" v="20" actId="20577"/>
          <ac:spMkLst>
            <pc:docMk/>
            <pc:sldMk cId="2744657230" sldId="279"/>
            <ac:spMk id="4" creationId="{74C831F6-864D-BABA-AF92-E2DAAB3A976C}"/>
          </ac:spMkLst>
        </pc:spChg>
        <pc:spChg chg="mod">
          <ac:chgData name="Kelly Davis" userId="S::kelly.davis@connahsquayhs.org.uk::096ba659-84af-4938-bb69-cbee8d6cfa26" providerId="AD" clId="Web-{394A9F8A-8914-80B8-594B-65814145D680}" dt="2024-05-28T08:52:52.452" v="22" actId="20577"/>
          <ac:spMkLst>
            <pc:docMk/>
            <pc:sldMk cId="2744657230" sldId="279"/>
            <ac:spMk id="6" creationId="{BBFAC2B0-088A-A742-E984-08816EB2A534}"/>
          </ac:spMkLst>
        </pc:spChg>
        <pc:spChg chg="mod">
          <ac:chgData name="Kelly Davis" userId="S::kelly.davis@connahsquayhs.org.uk::096ba659-84af-4938-bb69-cbee8d6cfa26" providerId="AD" clId="Web-{394A9F8A-8914-80B8-594B-65814145D680}" dt="2024-05-28T08:52:59.593" v="25" actId="20577"/>
          <ac:spMkLst>
            <pc:docMk/>
            <pc:sldMk cId="2744657230" sldId="279"/>
            <ac:spMk id="9" creationId="{FAC0EE1F-6170-8836-2429-E17EDAC6A750}"/>
          </ac:spMkLst>
        </pc:spChg>
        <pc:spChg chg="mod">
          <ac:chgData name="Kelly Davis" userId="S::kelly.davis@connahsquayhs.org.uk::096ba659-84af-4938-bb69-cbee8d6cfa26" providerId="AD" clId="Web-{394A9F8A-8914-80B8-594B-65814145D680}" dt="2024-05-28T08:53:14.749" v="28" actId="20577"/>
          <ac:spMkLst>
            <pc:docMk/>
            <pc:sldMk cId="2744657230" sldId="279"/>
            <ac:spMk id="11" creationId="{BE434E36-C7AA-5216-328F-AB4594226D84}"/>
          </ac:spMkLst>
        </pc:spChg>
      </pc:sldChg>
      <pc:sldChg chg="modSp">
        <pc:chgData name="Kelly Davis" userId="S::kelly.davis@connahsquayhs.org.uk::096ba659-84af-4938-bb69-cbee8d6cfa26" providerId="AD" clId="Web-{394A9F8A-8914-80B8-594B-65814145D680}" dt="2024-05-28T08:51:24.622" v="8" actId="20577"/>
        <pc:sldMkLst>
          <pc:docMk/>
          <pc:sldMk cId="2458432041" sldId="280"/>
        </pc:sldMkLst>
        <pc:spChg chg="mod">
          <ac:chgData name="Kelly Davis" userId="S::kelly.davis@connahsquayhs.org.uk::096ba659-84af-4938-bb69-cbee8d6cfa26" providerId="AD" clId="Web-{394A9F8A-8914-80B8-594B-65814145D680}" dt="2024-05-28T08:51:10.575" v="6" actId="20577"/>
          <ac:spMkLst>
            <pc:docMk/>
            <pc:sldMk cId="2458432041" sldId="280"/>
            <ac:spMk id="2" creationId="{92C753A5-51E1-7A44-E9A0-95DE87F723AA}"/>
          </ac:spMkLst>
        </pc:spChg>
        <pc:spChg chg="mod">
          <ac:chgData name="Kelly Davis" userId="S::kelly.davis@connahsquayhs.org.uk::096ba659-84af-4938-bb69-cbee8d6cfa26" providerId="AD" clId="Web-{394A9F8A-8914-80B8-594B-65814145D680}" dt="2024-05-28T08:51:24.622" v="8" actId="20577"/>
          <ac:spMkLst>
            <pc:docMk/>
            <pc:sldMk cId="2458432041" sldId="280"/>
            <ac:spMk id="8" creationId="{97EB6683-88F8-01FA-20AA-E88062DEF1CC}"/>
          </ac:spMkLst>
        </pc:spChg>
      </pc:sldChg>
      <pc:sldChg chg="modSp">
        <pc:chgData name="Kelly Davis" userId="S::kelly.davis@connahsquayhs.org.uk::096ba659-84af-4938-bb69-cbee8d6cfa26" providerId="AD" clId="Web-{394A9F8A-8914-80B8-594B-65814145D680}" dt="2024-05-28T08:50:59.731" v="4" actId="20577"/>
        <pc:sldMkLst>
          <pc:docMk/>
          <pc:sldMk cId="4187286303" sldId="287"/>
        </pc:sldMkLst>
        <pc:spChg chg="mod">
          <ac:chgData name="Kelly Davis" userId="S::kelly.davis@connahsquayhs.org.uk::096ba659-84af-4938-bb69-cbee8d6cfa26" providerId="AD" clId="Web-{394A9F8A-8914-80B8-594B-65814145D680}" dt="2024-05-28T08:50:59.731" v="4" actId="20577"/>
          <ac:spMkLst>
            <pc:docMk/>
            <pc:sldMk cId="4187286303" sldId="287"/>
            <ac:spMk id="4" creationId="{00000000-0000-0000-0000-000000000000}"/>
          </ac:spMkLst>
        </pc:spChg>
      </pc:sldChg>
      <pc:sldChg chg="addSp delSp modSp">
        <pc:chgData name="Kelly Davis" userId="S::kelly.davis@connahsquayhs.org.uk::096ba659-84af-4938-bb69-cbee8d6cfa26" providerId="AD" clId="Web-{394A9F8A-8914-80B8-594B-65814145D680}" dt="2024-05-28T08:56:09.066" v="56"/>
        <pc:sldMkLst>
          <pc:docMk/>
          <pc:sldMk cId="3111567585" sldId="288"/>
        </pc:sldMkLst>
        <pc:spChg chg="mod">
          <ac:chgData name="Kelly Davis" userId="S::kelly.davis@connahsquayhs.org.uk::096ba659-84af-4938-bb69-cbee8d6cfa26" providerId="AD" clId="Web-{394A9F8A-8914-80B8-594B-65814145D680}" dt="2024-05-28T08:55:20.674" v="48" actId="20577"/>
          <ac:spMkLst>
            <pc:docMk/>
            <pc:sldMk cId="3111567585" sldId="288"/>
            <ac:spMk id="2" creationId="{67B16993-7AE3-7939-C6DF-A28A9D746E27}"/>
          </ac:spMkLst>
        </pc:spChg>
        <pc:spChg chg="mod">
          <ac:chgData name="Kelly Davis" userId="S::kelly.davis@connahsquayhs.org.uk::096ba659-84af-4938-bb69-cbee8d6cfa26" providerId="AD" clId="Web-{394A9F8A-8914-80B8-594B-65814145D680}" dt="2024-05-28T08:53:47.172" v="32" actId="20577"/>
          <ac:spMkLst>
            <pc:docMk/>
            <pc:sldMk cId="3111567585" sldId="288"/>
            <ac:spMk id="3" creationId="{95779459-1147-430D-5AB6-40CE9507E585}"/>
          </ac:spMkLst>
        </pc:spChg>
        <pc:spChg chg="mod">
          <ac:chgData name="Kelly Davis" userId="S::kelly.davis@connahsquayhs.org.uk::096ba659-84af-4938-bb69-cbee8d6cfa26" providerId="AD" clId="Web-{394A9F8A-8914-80B8-594B-65814145D680}" dt="2024-05-28T08:55:33.690" v="50" actId="20577"/>
          <ac:spMkLst>
            <pc:docMk/>
            <pc:sldMk cId="3111567585" sldId="288"/>
            <ac:spMk id="4" creationId="{BCE84E13-C639-4734-DA05-15208BAE2218}"/>
          </ac:spMkLst>
        </pc:spChg>
        <pc:spChg chg="mod">
          <ac:chgData name="Kelly Davis" userId="S::kelly.davis@connahsquayhs.org.uk::096ba659-84af-4938-bb69-cbee8d6cfa26" providerId="AD" clId="Web-{394A9F8A-8914-80B8-594B-65814145D680}" dt="2024-05-28T08:56:02.769" v="52" actId="20577"/>
          <ac:spMkLst>
            <pc:docMk/>
            <pc:sldMk cId="3111567585" sldId="288"/>
            <ac:spMk id="6" creationId="{86CFA36A-452D-A580-2168-4548CEA6D64F}"/>
          </ac:spMkLst>
        </pc:spChg>
        <pc:spChg chg="mod">
          <ac:chgData name="Kelly Davis" userId="S::kelly.davis@connahsquayhs.org.uk::096ba659-84af-4938-bb69-cbee8d6cfa26" providerId="AD" clId="Web-{394A9F8A-8914-80B8-594B-65814145D680}" dt="2024-05-28T08:54:59.002" v="45" actId="20577"/>
          <ac:spMkLst>
            <pc:docMk/>
            <pc:sldMk cId="3111567585" sldId="288"/>
            <ac:spMk id="7" creationId="{F0D7A13C-B31F-6937-26F6-E3DAAAB8E7D6}"/>
          </ac:spMkLst>
        </pc:spChg>
        <pc:spChg chg="add del mod">
          <ac:chgData name="Kelly Davis" userId="S::kelly.davis@connahsquayhs.org.uk::096ba659-84af-4938-bb69-cbee8d6cfa26" providerId="AD" clId="Web-{394A9F8A-8914-80B8-594B-65814145D680}" dt="2024-05-28T08:56:09.066" v="56"/>
          <ac:spMkLst>
            <pc:docMk/>
            <pc:sldMk cId="3111567585" sldId="288"/>
            <ac:spMk id="8" creationId="{4D72EF2F-D8F1-CB50-4408-7BB6090F81B8}"/>
          </ac:spMkLst>
        </pc:spChg>
      </pc:sldChg>
      <pc:sldChg chg="addSp delSp modSp">
        <pc:chgData name="Kelly Davis" userId="S::kelly.davis@connahsquayhs.org.uk::096ba659-84af-4938-bb69-cbee8d6cfa26" providerId="AD" clId="Web-{394A9F8A-8914-80B8-594B-65814145D680}" dt="2024-05-28T08:58:27.772" v="71" actId="1076"/>
        <pc:sldMkLst>
          <pc:docMk/>
          <pc:sldMk cId="2177867447" sldId="289"/>
        </pc:sldMkLst>
        <pc:graphicFrameChg chg="del">
          <ac:chgData name="Kelly Davis" userId="S::kelly.davis@connahsquayhs.org.uk::096ba659-84af-4938-bb69-cbee8d6cfa26" providerId="AD" clId="Web-{394A9F8A-8914-80B8-594B-65814145D680}" dt="2024-05-28T08:57:31.490" v="68"/>
          <ac:graphicFrameMkLst>
            <pc:docMk/>
            <pc:sldMk cId="2177867447" sldId="289"/>
            <ac:graphicFrameMk id="8" creationId="{43BCD03D-3278-3190-2DF9-F9310AD3C25B}"/>
          </ac:graphicFrameMkLst>
        </pc:graphicFrameChg>
        <pc:picChg chg="add mod">
          <ac:chgData name="Kelly Davis" userId="S::kelly.davis@connahsquayhs.org.uk::096ba659-84af-4938-bb69-cbee8d6cfa26" providerId="AD" clId="Web-{394A9F8A-8914-80B8-594B-65814145D680}" dt="2024-05-28T08:58:27.772" v="71" actId="1076"/>
          <ac:picMkLst>
            <pc:docMk/>
            <pc:sldMk cId="2177867447" sldId="289"/>
            <ac:picMk id="3" creationId="{2498FFD1-6483-8DC9-58FC-C0191F758BB6}"/>
          </ac:picMkLst>
        </pc:picChg>
      </pc:sldChg>
      <pc:sldChg chg="modSp add replId">
        <pc:chgData name="Kelly Davis" userId="S::kelly.davis@connahsquayhs.org.uk::096ba659-84af-4938-bb69-cbee8d6cfa26" providerId="AD" clId="Web-{394A9F8A-8914-80B8-594B-65814145D680}" dt="2024-05-28T08:56:59.504" v="64" actId="20577"/>
        <pc:sldMkLst>
          <pc:docMk/>
          <pc:sldMk cId="2102311468" sldId="290"/>
        </pc:sldMkLst>
        <pc:spChg chg="mod">
          <ac:chgData name="Kelly Davis" userId="S::kelly.davis@connahsquayhs.org.uk::096ba659-84af-4938-bb69-cbee8d6cfa26" providerId="AD" clId="Web-{394A9F8A-8914-80B8-594B-65814145D680}" dt="2024-05-28T08:56:36.707" v="60" actId="20577"/>
          <ac:spMkLst>
            <pc:docMk/>
            <pc:sldMk cId="2102311468" sldId="290"/>
            <ac:spMk id="2" creationId="{67B16993-7AE3-7939-C6DF-A28A9D746E27}"/>
          </ac:spMkLst>
        </pc:spChg>
        <pc:spChg chg="mod">
          <ac:chgData name="Kelly Davis" userId="S::kelly.davis@connahsquayhs.org.uk::096ba659-84af-4938-bb69-cbee8d6cfa26" providerId="AD" clId="Web-{394A9F8A-8914-80B8-594B-65814145D680}" dt="2024-05-28T08:56:45.535" v="62" actId="20577"/>
          <ac:spMkLst>
            <pc:docMk/>
            <pc:sldMk cId="2102311468" sldId="290"/>
            <ac:spMk id="4" creationId="{BCE84E13-C639-4734-DA05-15208BAE2218}"/>
          </ac:spMkLst>
        </pc:spChg>
        <pc:spChg chg="mod">
          <ac:chgData name="Kelly Davis" userId="S::kelly.davis@connahsquayhs.org.uk::096ba659-84af-4938-bb69-cbee8d6cfa26" providerId="AD" clId="Web-{394A9F8A-8914-80B8-594B-65814145D680}" dt="2024-05-28T08:56:59.504" v="64" actId="20577"/>
          <ac:spMkLst>
            <pc:docMk/>
            <pc:sldMk cId="2102311468" sldId="290"/>
            <ac:spMk id="6" creationId="{86CFA36A-452D-A580-2168-4548CEA6D64F}"/>
          </ac:spMkLst>
        </pc:spChg>
      </pc:sldChg>
    </pc:docChg>
  </pc:docChgLst>
  <pc:docChgLst>
    <pc:chgData name="Kelly Davis" userId="S::kelly.davis@connahsquayhs.org.uk::096ba659-84af-4938-bb69-cbee8d6cfa26" providerId="AD" clId="Web-{7772F64F-D0F5-0F21-974D-B1B736CA8281}"/>
    <pc:docChg chg="addSld modSld">
      <pc:chgData name="Kelly Davis" userId="S::kelly.davis@connahsquayhs.org.uk::096ba659-84af-4938-bb69-cbee8d6cfa26" providerId="AD" clId="Web-{7772F64F-D0F5-0F21-974D-B1B736CA8281}" dt="2024-05-28T08:49:04.325" v="146"/>
      <pc:docMkLst>
        <pc:docMk/>
      </pc:docMkLst>
      <pc:sldChg chg="modSp">
        <pc:chgData name="Kelly Davis" userId="S::kelly.davis@connahsquayhs.org.uk::096ba659-84af-4938-bb69-cbee8d6cfa26" providerId="AD" clId="Web-{7772F64F-D0F5-0F21-974D-B1B736CA8281}" dt="2024-05-28T08:43:26.922" v="71" actId="20577"/>
        <pc:sldMkLst>
          <pc:docMk/>
          <pc:sldMk cId="1981651252" sldId="278"/>
        </pc:sldMkLst>
        <pc:spChg chg="mod">
          <ac:chgData name="Kelly Davis" userId="S::kelly.davis@connahsquayhs.org.uk::096ba659-84af-4938-bb69-cbee8d6cfa26" providerId="AD" clId="Web-{7772F64F-D0F5-0F21-974D-B1B736CA8281}" dt="2024-05-28T08:42:40.045" v="67" actId="20577"/>
          <ac:spMkLst>
            <pc:docMk/>
            <pc:sldMk cId="1981651252" sldId="278"/>
            <ac:spMk id="2" creationId="{B77F1C2E-7359-4E67-E2F1-060331D23AB7}"/>
          </ac:spMkLst>
        </pc:spChg>
        <pc:spChg chg="mod">
          <ac:chgData name="Kelly Davis" userId="S::kelly.davis@connahsquayhs.org.uk::096ba659-84af-4938-bb69-cbee8d6cfa26" providerId="AD" clId="Web-{7772F64F-D0F5-0F21-974D-B1B736CA8281}" dt="2024-05-28T08:43:26.922" v="71" actId="20577"/>
          <ac:spMkLst>
            <pc:docMk/>
            <pc:sldMk cId="1981651252" sldId="278"/>
            <ac:spMk id="4" creationId="{DF4B6647-26ED-AE4F-C7C6-F118FCC94D72}"/>
          </ac:spMkLst>
        </pc:spChg>
        <pc:spChg chg="mod">
          <ac:chgData name="Kelly Davis" userId="S::kelly.davis@connahsquayhs.org.uk::096ba659-84af-4938-bb69-cbee8d6cfa26" providerId="AD" clId="Web-{7772F64F-D0F5-0F21-974D-B1B736CA8281}" dt="2024-05-28T08:43:04.764" v="69" actId="20577"/>
          <ac:spMkLst>
            <pc:docMk/>
            <pc:sldMk cId="1981651252" sldId="278"/>
            <ac:spMk id="7" creationId="{2E5624FB-155B-4395-46B6-A4D8F5D58C9A}"/>
          </ac:spMkLst>
        </pc:spChg>
      </pc:sldChg>
      <pc:sldChg chg="modSp">
        <pc:chgData name="Kelly Davis" userId="S::kelly.davis@connahsquayhs.org.uk::096ba659-84af-4938-bb69-cbee8d6cfa26" providerId="AD" clId="Web-{7772F64F-D0F5-0F21-974D-B1B736CA8281}" dt="2024-05-28T08:45:25.004" v="91" actId="20577"/>
        <pc:sldMkLst>
          <pc:docMk/>
          <pc:sldMk cId="2744657230" sldId="279"/>
        </pc:sldMkLst>
        <pc:spChg chg="mod">
          <ac:chgData name="Kelly Davis" userId="S::kelly.davis@connahsquayhs.org.uk::096ba659-84af-4938-bb69-cbee8d6cfa26" providerId="AD" clId="Web-{7772F64F-D0F5-0F21-974D-B1B736CA8281}" dt="2024-05-28T08:44:33.518" v="84" actId="20577"/>
          <ac:spMkLst>
            <pc:docMk/>
            <pc:sldMk cId="2744657230" sldId="279"/>
            <ac:spMk id="2" creationId="{C65EE8F8-148F-B99E-40FA-43CE497387F7}"/>
          </ac:spMkLst>
        </pc:spChg>
        <pc:spChg chg="mod">
          <ac:chgData name="Kelly Davis" userId="S::kelly.davis@connahsquayhs.org.uk::096ba659-84af-4938-bb69-cbee8d6cfa26" providerId="AD" clId="Web-{7772F64F-D0F5-0F21-974D-B1B736CA8281}" dt="2024-05-28T08:44:35.893" v="85" actId="20577"/>
          <ac:spMkLst>
            <pc:docMk/>
            <pc:sldMk cId="2744657230" sldId="279"/>
            <ac:spMk id="4" creationId="{74C831F6-864D-BABA-AF92-E2DAAB3A976C}"/>
          </ac:spMkLst>
        </pc:spChg>
        <pc:spChg chg="mod">
          <ac:chgData name="Kelly Davis" userId="S::kelly.davis@connahsquayhs.org.uk::096ba659-84af-4938-bb69-cbee8d6cfa26" providerId="AD" clId="Web-{7772F64F-D0F5-0F21-974D-B1B736CA8281}" dt="2024-05-28T08:45:02.175" v="88" actId="20577"/>
          <ac:spMkLst>
            <pc:docMk/>
            <pc:sldMk cId="2744657230" sldId="279"/>
            <ac:spMk id="6" creationId="{BBFAC2B0-088A-A742-E984-08816EB2A534}"/>
          </ac:spMkLst>
        </pc:spChg>
        <pc:spChg chg="mod">
          <ac:chgData name="Kelly Davis" userId="S::kelly.davis@connahsquayhs.org.uk::096ba659-84af-4938-bb69-cbee8d6cfa26" providerId="AD" clId="Web-{7772F64F-D0F5-0F21-974D-B1B736CA8281}" dt="2024-05-28T08:45:04.425" v="89" actId="20577"/>
          <ac:spMkLst>
            <pc:docMk/>
            <pc:sldMk cId="2744657230" sldId="279"/>
            <ac:spMk id="9" creationId="{FAC0EE1F-6170-8836-2429-E17EDAC6A750}"/>
          </ac:spMkLst>
        </pc:spChg>
        <pc:spChg chg="mod">
          <ac:chgData name="Kelly Davis" userId="S::kelly.davis@connahsquayhs.org.uk::096ba659-84af-4938-bb69-cbee8d6cfa26" providerId="AD" clId="Web-{7772F64F-D0F5-0F21-974D-B1B736CA8281}" dt="2024-05-28T08:45:25.004" v="91" actId="20577"/>
          <ac:spMkLst>
            <pc:docMk/>
            <pc:sldMk cId="2744657230" sldId="279"/>
            <ac:spMk id="11" creationId="{BE434E36-C7AA-5216-328F-AB4594226D84}"/>
          </ac:spMkLst>
        </pc:spChg>
      </pc:sldChg>
      <pc:sldChg chg="addSp delSp modSp">
        <pc:chgData name="Kelly Davis" userId="S::kelly.davis@connahsquayhs.org.uk::096ba659-84af-4938-bb69-cbee8d6cfa26" providerId="AD" clId="Web-{7772F64F-D0F5-0F21-974D-B1B736CA8281}" dt="2024-05-28T08:44:00.188" v="80" actId="20577"/>
        <pc:sldMkLst>
          <pc:docMk/>
          <pc:sldMk cId="2458432041" sldId="280"/>
        </pc:sldMkLst>
        <pc:spChg chg="mod">
          <ac:chgData name="Kelly Davis" userId="S::kelly.davis@connahsquayhs.org.uk::096ba659-84af-4938-bb69-cbee8d6cfa26" providerId="AD" clId="Web-{7772F64F-D0F5-0F21-974D-B1B736CA8281}" dt="2024-05-28T08:41:48.387" v="57" actId="20577"/>
          <ac:spMkLst>
            <pc:docMk/>
            <pc:sldMk cId="2458432041" sldId="280"/>
            <ac:spMk id="2" creationId="{92C753A5-51E1-7A44-E9A0-95DE87F723AA}"/>
          </ac:spMkLst>
        </pc:spChg>
        <pc:spChg chg="del">
          <ac:chgData name="Kelly Davis" userId="S::kelly.davis@connahsquayhs.org.uk::096ba659-84af-4938-bb69-cbee8d6cfa26" providerId="AD" clId="Web-{7772F64F-D0F5-0F21-974D-B1B736CA8281}" dt="2024-05-28T08:43:40.406" v="72"/>
          <ac:spMkLst>
            <pc:docMk/>
            <pc:sldMk cId="2458432041" sldId="280"/>
            <ac:spMk id="4" creationId="{66E28811-6CF4-4835-F7D4-91B453BC0A64}"/>
          </ac:spMkLst>
        </pc:spChg>
        <pc:spChg chg="del">
          <ac:chgData name="Kelly Davis" userId="S::kelly.davis@connahsquayhs.org.uk::096ba659-84af-4938-bb69-cbee8d6cfa26" providerId="AD" clId="Web-{7772F64F-D0F5-0F21-974D-B1B736CA8281}" dt="2024-05-28T08:43:42.844" v="73"/>
          <ac:spMkLst>
            <pc:docMk/>
            <pc:sldMk cId="2458432041" sldId="280"/>
            <ac:spMk id="7" creationId="{BDD7FD74-35A3-EF60-F452-855DE37DE23F}"/>
          </ac:spMkLst>
        </pc:spChg>
        <pc:spChg chg="mod">
          <ac:chgData name="Kelly Davis" userId="S::kelly.davis@connahsquayhs.org.uk::096ba659-84af-4938-bb69-cbee8d6cfa26" providerId="AD" clId="Web-{7772F64F-D0F5-0F21-974D-B1B736CA8281}" dt="2024-05-28T08:43:46.110" v="75" actId="20577"/>
          <ac:spMkLst>
            <pc:docMk/>
            <pc:sldMk cId="2458432041" sldId="280"/>
            <ac:spMk id="8" creationId="{97EB6683-88F8-01FA-20AA-E88062DEF1CC}"/>
          </ac:spMkLst>
        </pc:spChg>
        <pc:spChg chg="add mod">
          <ac:chgData name="Kelly Davis" userId="S::kelly.davis@connahsquayhs.org.uk::096ba659-84af-4938-bb69-cbee8d6cfa26" providerId="AD" clId="Web-{7772F64F-D0F5-0F21-974D-B1B736CA8281}" dt="2024-05-28T08:44:00.188" v="80" actId="20577"/>
          <ac:spMkLst>
            <pc:docMk/>
            <pc:sldMk cId="2458432041" sldId="280"/>
            <ac:spMk id="12" creationId="{D8CB6E60-AE54-6D2A-CC0A-45F07AAE45B5}"/>
          </ac:spMkLst>
        </pc:spChg>
      </pc:sldChg>
      <pc:sldChg chg="modSp">
        <pc:chgData name="Kelly Davis" userId="S::kelly.davis@connahsquayhs.org.uk::096ba659-84af-4938-bb69-cbee8d6cfa26" providerId="AD" clId="Web-{7772F64F-D0F5-0F21-974D-B1B736CA8281}" dt="2024-05-28T08:40:05.695" v="5" actId="20577"/>
        <pc:sldMkLst>
          <pc:docMk/>
          <pc:sldMk cId="4187286303" sldId="287"/>
        </pc:sldMkLst>
        <pc:spChg chg="mod">
          <ac:chgData name="Kelly Davis" userId="S::kelly.davis@connahsquayhs.org.uk::096ba659-84af-4938-bb69-cbee8d6cfa26" providerId="AD" clId="Web-{7772F64F-D0F5-0F21-974D-B1B736CA8281}" dt="2024-05-28T08:39:54.257" v="1" actId="20577"/>
          <ac:spMkLst>
            <pc:docMk/>
            <pc:sldMk cId="4187286303" sldId="287"/>
            <ac:spMk id="2" creationId="{00000000-0000-0000-0000-000000000000}"/>
          </ac:spMkLst>
        </pc:spChg>
        <pc:spChg chg="mod">
          <ac:chgData name="Kelly Davis" userId="S::kelly.davis@connahsquayhs.org.uk::096ba659-84af-4938-bb69-cbee8d6cfa26" providerId="AD" clId="Web-{7772F64F-D0F5-0F21-974D-B1B736CA8281}" dt="2024-05-28T08:40:05.695" v="5" actId="20577"/>
          <ac:spMkLst>
            <pc:docMk/>
            <pc:sldMk cId="4187286303" sldId="287"/>
            <ac:spMk id="4" creationId="{00000000-0000-0000-0000-000000000000}"/>
          </ac:spMkLst>
        </pc:spChg>
      </pc:sldChg>
      <pc:sldChg chg="modSp new">
        <pc:chgData name="Kelly Davis" userId="S::kelly.davis@connahsquayhs.org.uk::096ba659-84af-4938-bb69-cbee8d6cfa26" providerId="AD" clId="Web-{7772F64F-D0F5-0F21-974D-B1B736CA8281}" dt="2024-05-28T08:47:35.931" v="116" actId="20577"/>
        <pc:sldMkLst>
          <pc:docMk/>
          <pc:sldMk cId="3111567585" sldId="288"/>
        </pc:sldMkLst>
        <pc:spChg chg="mod">
          <ac:chgData name="Kelly Davis" userId="S::kelly.davis@connahsquayhs.org.uk::096ba659-84af-4938-bb69-cbee8d6cfa26" providerId="AD" clId="Web-{7772F64F-D0F5-0F21-974D-B1B736CA8281}" dt="2024-05-28T08:47:08.961" v="111" actId="20577"/>
          <ac:spMkLst>
            <pc:docMk/>
            <pc:sldMk cId="3111567585" sldId="288"/>
            <ac:spMk id="2" creationId="{67B16993-7AE3-7939-C6DF-A28A9D746E27}"/>
          </ac:spMkLst>
        </pc:spChg>
        <pc:spChg chg="mod">
          <ac:chgData name="Kelly Davis" userId="S::kelly.davis@connahsquayhs.org.uk::096ba659-84af-4938-bb69-cbee8d6cfa26" providerId="AD" clId="Web-{7772F64F-D0F5-0F21-974D-B1B736CA8281}" dt="2024-05-28T08:45:54.083" v="96" actId="20577"/>
          <ac:spMkLst>
            <pc:docMk/>
            <pc:sldMk cId="3111567585" sldId="288"/>
            <ac:spMk id="3" creationId="{95779459-1147-430D-5AB6-40CE9507E585}"/>
          </ac:spMkLst>
        </pc:spChg>
        <pc:spChg chg="mod">
          <ac:chgData name="Kelly Davis" userId="S::kelly.davis@connahsquayhs.org.uk::096ba659-84af-4938-bb69-cbee8d6cfa26" providerId="AD" clId="Web-{7772F64F-D0F5-0F21-974D-B1B736CA8281}" dt="2024-05-28T08:47:23.993" v="114" actId="20577"/>
          <ac:spMkLst>
            <pc:docMk/>
            <pc:sldMk cId="3111567585" sldId="288"/>
            <ac:spMk id="4" creationId="{BCE84E13-C639-4734-DA05-15208BAE2218}"/>
          </ac:spMkLst>
        </pc:spChg>
        <pc:spChg chg="mod">
          <ac:chgData name="Kelly Davis" userId="S::kelly.davis@connahsquayhs.org.uk::096ba659-84af-4938-bb69-cbee8d6cfa26" providerId="AD" clId="Web-{7772F64F-D0F5-0F21-974D-B1B736CA8281}" dt="2024-05-28T08:46:26.194" v="104" actId="20577"/>
          <ac:spMkLst>
            <pc:docMk/>
            <pc:sldMk cId="3111567585" sldId="288"/>
            <ac:spMk id="5" creationId="{E6CC5C41-C2B7-700F-A94B-74503D8D4ECB}"/>
          </ac:spMkLst>
        </pc:spChg>
        <pc:spChg chg="mod">
          <ac:chgData name="Kelly Davis" userId="S::kelly.davis@connahsquayhs.org.uk::096ba659-84af-4938-bb69-cbee8d6cfa26" providerId="AD" clId="Web-{7772F64F-D0F5-0F21-974D-B1B736CA8281}" dt="2024-05-28T08:47:35.931" v="116" actId="20577"/>
          <ac:spMkLst>
            <pc:docMk/>
            <pc:sldMk cId="3111567585" sldId="288"/>
            <ac:spMk id="6" creationId="{86CFA36A-452D-A580-2168-4548CEA6D64F}"/>
          </ac:spMkLst>
        </pc:spChg>
        <pc:spChg chg="mod">
          <ac:chgData name="Kelly Davis" userId="S::kelly.davis@connahsquayhs.org.uk::096ba659-84af-4938-bb69-cbee8d6cfa26" providerId="AD" clId="Web-{7772F64F-D0F5-0F21-974D-B1B736CA8281}" dt="2024-05-28T08:47:01.492" v="109" actId="20577"/>
          <ac:spMkLst>
            <pc:docMk/>
            <pc:sldMk cId="3111567585" sldId="288"/>
            <ac:spMk id="7" creationId="{F0D7A13C-B31F-6937-26F6-E3DAAAB8E7D6}"/>
          </ac:spMkLst>
        </pc:spChg>
      </pc:sldChg>
      <pc:sldChg chg="addSp delSp modSp new">
        <pc:chgData name="Kelly Davis" userId="S::kelly.davis@connahsquayhs.org.uk::096ba659-84af-4938-bb69-cbee8d6cfa26" providerId="AD" clId="Web-{7772F64F-D0F5-0F21-974D-B1B736CA8281}" dt="2024-05-28T08:49:04.325" v="146"/>
        <pc:sldMkLst>
          <pc:docMk/>
          <pc:sldMk cId="2177867447" sldId="289"/>
        </pc:sldMkLst>
        <pc:spChg chg="mod">
          <ac:chgData name="Kelly Davis" userId="S::kelly.davis@connahsquayhs.org.uk::096ba659-84af-4938-bb69-cbee8d6cfa26" providerId="AD" clId="Web-{7772F64F-D0F5-0F21-974D-B1B736CA8281}" dt="2024-05-28T08:48:40.559" v="140" actId="14100"/>
          <ac:spMkLst>
            <pc:docMk/>
            <pc:sldMk cId="2177867447" sldId="289"/>
            <ac:spMk id="2" creationId="{B34B93DB-1C31-BB6B-7AC7-FD7DCBE359F8}"/>
          </ac:spMkLst>
        </pc:spChg>
        <pc:spChg chg="del">
          <ac:chgData name="Kelly Davis" userId="S::kelly.davis@connahsquayhs.org.uk::096ba659-84af-4938-bb69-cbee8d6cfa26" providerId="AD" clId="Web-{7772F64F-D0F5-0F21-974D-B1B736CA8281}" dt="2024-05-28T08:48:30.074" v="126"/>
          <ac:spMkLst>
            <pc:docMk/>
            <pc:sldMk cId="2177867447" sldId="289"/>
            <ac:spMk id="3" creationId="{850A8F1E-E5AE-8DCF-ACBA-C88D6540F2AC}"/>
          </ac:spMkLst>
        </pc:spChg>
        <pc:spChg chg="mod">
          <ac:chgData name="Kelly Davis" userId="S::kelly.davis@connahsquayhs.org.uk::096ba659-84af-4938-bb69-cbee8d6cfa26" providerId="AD" clId="Web-{7772F64F-D0F5-0F21-974D-B1B736CA8281}" dt="2024-05-28T08:48:37.480" v="139" actId="20577"/>
          <ac:spMkLst>
            <pc:docMk/>
            <pc:sldMk cId="2177867447" sldId="289"/>
            <ac:spMk id="4" creationId="{0F0028FB-8FB4-F838-C22F-C93F47D03E2E}"/>
          </ac:spMkLst>
        </pc:spChg>
        <pc:graphicFrameChg chg="add del mod modGraphic">
          <ac:chgData name="Kelly Davis" userId="S::kelly.davis@connahsquayhs.org.uk::096ba659-84af-4938-bb69-cbee8d6cfa26" providerId="AD" clId="Web-{7772F64F-D0F5-0F21-974D-B1B736CA8281}" dt="2024-05-28T08:48:26.339" v="125"/>
          <ac:graphicFrameMkLst>
            <pc:docMk/>
            <pc:sldMk cId="2177867447" sldId="289"/>
            <ac:graphicFrameMk id="6" creationId="{A1717E28-8AA9-796F-65C7-9F9572B82288}"/>
          </ac:graphicFrameMkLst>
        </pc:graphicFrameChg>
        <pc:graphicFrameChg chg="add mod modGraphic">
          <ac:chgData name="Kelly Davis" userId="S::kelly.davis@connahsquayhs.org.uk::096ba659-84af-4938-bb69-cbee8d6cfa26" providerId="AD" clId="Web-{7772F64F-D0F5-0F21-974D-B1B736CA8281}" dt="2024-05-28T08:49:04.325" v="146"/>
          <ac:graphicFrameMkLst>
            <pc:docMk/>
            <pc:sldMk cId="2177867447" sldId="289"/>
            <ac:graphicFrameMk id="8" creationId="{43BCD03D-3278-3190-2DF9-F9310AD3C25B}"/>
          </ac:graphicFrameMkLst>
        </pc:graphicFrameChg>
      </pc:sldChg>
    </pc:docChg>
  </pc:docChgLst>
  <pc:docChgLst>
    <pc:chgData name="David Morris" userId="S::david.morris@connahsquayhs.org.uk::cc98e16d-9d22-4a6f-91bb-19fef304eef0" providerId="AD" clId="Web-{642E6E89-9A27-B074-664B-52F28862D0CB}"/>
    <pc:docChg chg="addSld modSld">
      <pc:chgData name="David Morris" userId="S::david.morris@connahsquayhs.org.uk::cc98e16d-9d22-4a6f-91bb-19fef304eef0" providerId="AD" clId="Web-{642E6E89-9A27-B074-664B-52F28862D0CB}" dt="2024-06-30T21:41:53.196" v="636" actId="20577"/>
      <pc:docMkLst>
        <pc:docMk/>
      </pc:docMkLst>
      <pc:sldChg chg="addSp delSp modSp">
        <pc:chgData name="David Morris" userId="S::david.morris@connahsquayhs.org.uk::cc98e16d-9d22-4a6f-91bb-19fef304eef0" providerId="AD" clId="Web-{642E6E89-9A27-B074-664B-52F28862D0CB}" dt="2024-06-30T21:36:41.523" v="598" actId="20577"/>
        <pc:sldMkLst>
          <pc:docMk/>
          <pc:sldMk cId="3122446814" sldId="281"/>
        </pc:sldMkLst>
        <pc:spChg chg="mod">
          <ac:chgData name="David Morris" userId="S::david.morris@connahsquayhs.org.uk::cc98e16d-9d22-4a6f-91bb-19fef304eef0" providerId="AD" clId="Web-{642E6E89-9A27-B074-664B-52F28862D0CB}" dt="2024-06-30T21:36:41.523" v="598" actId="20577"/>
          <ac:spMkLst>
            <pc:docMk/>
            <pc:sldMk cId="3122446814" sldId="281"/>
            <ac:spMk id="4" creationId="{A0DCDB6C-1C66-8A65-DDEF-2800BCE839BE}"/>
          </ac:spMkLst>
        </pc:spChg>
        <pc:spChg chg="mod">
          <ac:chgData name="David Morris" userId="S::david.morris@connahsquayhs.org.uk::cc98e16d-9d22-4a6f-91bb-19fef304eef0" providerId="AD" clId="Web-{642E6E89-9A27-B074-664B-52F28862D0CB}" dt="2024-06-30T21:09:05.977" v="97" actId="20577"/>
          <ac:spMkLst>
            <pc:docMk/>
            <pc:sldMk cId="3122446814" sldId="281"/>
            <ac:spMk id="5" creationId="{FE4E8A25-88BA-AB67-6310-45508AB4D528}"/>
          </ac:spMkLst>
        </pc:spChg>
        <pc:graphicFrameChg chg="add del mod modGraphic">
          <ac:chgData name="David Morris" userId="S::david.morris@connahsquayhs.org.uk::cc98e16d-9d22-4a6f-91bb-19fef304eef0" providerId="AD" clId="Web-{642E6E89-9A27-B074-664B-52F28862D0CB}" dt="2024-06-30T21:14:25.051" v="147"/>
          <ac:graphicFrameMkLst>
            <pc:docMk/>
            <pc:sldMk cId="3122446814" sldId="281"/>
            <ac:graphicFrameMk id="7" creationId="{00EC8B55-0F00-6737-F440-6A6DB43B228B}"/>
          </ac:graphicFrameMkLst>
        </pc:graphicFrameChg>
        <pc:graphicFrameChg chg="add del mod modGraphic">
          <ac:chgData name="David Morris" userId="S::david.morris@connahsquayhs.org.uk::cc98e16d-9d22-4a6f-91bb-19fef304eef0" providerId="AD" clId="Web-{642E6E89-9A27-B074-664B-52F28862D0CB}" dt="2024-06-30T21:14:21.613" v="146"/>
          <ac:graphicFrameMkLst>
            <pc:docMk/>
            <pc:sldMk cId="3122446814" sldId="281"/>
            <ac:graphicFrameMk id="9" creationId="{90C73F97-EEBF-6182-BC29-318717274512}"/>
          </ac:graphicFrameMkLst>
        </pc:graphicFrameChg>
        <pc:graphicFrameChg chg="add del mod modGraphic">
          <ac:chgData name="David Morris" userId="S::david.morris@connahsquayhs.org.uk::cc98e16d-9d22-4a6f-91bb-19fef304eef0" providerId="AD" clId="Web-{642E6E89-9A27-B074-664B-52F28862D0CB}" dt="2024-06-30T21:29:46.776" v="537"/>
          <ac:graphicFrameMkLst>
            <pc:docMk/>
            <pc:sldMk cId="3122446814" sldId="281"/>
            <ac:graphicFrameMk id="10" creationId="{7229004D-49B5-7FF1-3E23-6AACAEFA9784}"/>
          </ac:graphicFrameMkLst>
        </pc:graphicFrameChg>
        <pc:graphicFrameChg chg="add del mod">
          <ac:chgData name="David Morris" userId="S::david.morris@connahsquayhs.org.uk::cc98e16d-9d22-4a6f-91bb-19fef304eef0" providerId="AD" clId="Web-{642E6E89-9A27-B074-664B-52F28862D0CB}" dt="2024-06-30T21:19:41.140" v="430"/>
          <ac:graphicFrameMkLst>
            <pc:docMk/>
            <pc:sldMk cId="3122446814" sldId="281"/>
            <ac:graphicFrameMk id="12" creationId="{52426BEB-B352-E8B3-9F18-B6F0A9EBB979}"/>
          </ac:graphicFrameMkLst>
        </pc:graphicFrameChg>
        <pc:graphicFrameChg chg="add del mod modGraphic">
          <ac:chgData name="David Morris" userId="S::david.morris@connahsquayhs.org.uk::cc98e16d-9d22-4a6f-91bb-19fef304eef0" providerId="AD" clId="Web-{642E6E89-9A27-B074-664B-52F28862D0CB}" dt="2024-06-30T21:22:03.973" v="528"/>
          <ac:graphicFrameMkLst>
            <pc:docMk/>
            <pc:sldMk cId="3122446814" sldId="281"/>
            <ac:graphicFrameMk id="14" creationId="{393100D3-704E-00E1-BCDA-80669D00AD05}"/>
          </ac:graphicFrameMkLst>
        </pc:graphicFrameChg>
        <pc:graphicFrameChg chg="add del mod">
          <ac:chgData name="David Morris" userId="S::david.morris@connahsquayhs.org.uk::cc98e16d-9d22-4a6f-91bb-19fef304eef0" providerId="AD" clId="Web-{642E6E89-9A27-B074-664B-52F28862D0CB}" dt="2024-06-30T21:21:48.645" v="480"/>
          <ac:graphicFrameMkLst>
            <pc:docMk/>
            <pc:sldMk cId="3122446814" sldId="281"/>
            <ac:graphicFrameMk id="16" creationId="{577B5803-5F7A-38D6-3C42-104568460395}"/>
          </ac:graphicFrameMkLst>
        </pc:graphicFrameChg>
        <pc:graphicFrameChg chg="add del mod">
          <ac:chgData name="David Morris" userId="S::david.morris@connahsquayhs.org.uk::cc98e16d-9d22-4a6f-91bb-19fef304eef0" providerId="AD" clId="Web-{642E6E89-9A27-B074-664B-52F28862D0CB}" dt="2024-06-30T21:26:23.749" v="534"/>
          <ac:graphicFrameMkLst>
            <pc:docMk/>
            <pc:sldMk cId="3122446814" sldId="281"/>
            <ac:graphicFrameMk id="18" creationId="{090FB20D-55A5-26E3-52C3-0BC4D870A7B2}"/>
          </ac:graphicFrameMkLst>
        </pc:graphicFrameChg>
        <pc:graphicFrameChg chg="add del mod modGraphic">
          <ac:chgData name="David Morris" userId="S::david.morris@connahsquayhs.org.uk::cc98e16d-9d22-4a6f-91bb-19fef304eef0" providerId="AD" clId="Web-{642E6E89-9A27-B074-664B-52F28862D0CB}" dt="2024-06-30T21:30:14.027" v="540"/>
          <ac:graphicFrameMkLst>
            <pc:docMk/>
            <pc:sldMk cId="3122446814" sldId="281"/>
            <ac:graphicFrameMk id="20" creationId="{61E5ED12-85BD-8E29-BC29-D5AC83C4F26E}"/>
          </ac:graphicFrameMkLst>
        </pc:graphicFrameChg>
        <pc:graphicFrameChg chg="add mod modGraphic">
          <ac:chgData name="David Morris" userId="S::david.morris@connahsquayhs.org.uk::cc98e16d-9d22-4a6f-91bb-19fef304eef0" providerId="AD" clId="Web-{642E6E89-9A27-B074-664B-52F28862D0CB}" dt="2024-06-30T21:35:07.441" v="590"/>
          <ac:graphicFrameMkLst>
            <pc:docMk/>
            <pc:sldMk cId="3122446814" sldId="281"/>
            <ac:graphicFrameMk id="22" creationId="{2CF984A8-9B67-2915-98D7-84D68E4F635B}"/>
          </ac:graphicFrameMkLst>
        </pc:graphicFrameChg>
      </pc:sldChg>
      <pc:sldChg chg="addSp modSp add replId">
        <pc:chgData name="David Morris" userId="S::david.morris@connahsquayhs.org.uk::cc98e16d-9d22-4a6f-91bb-19fef304eef0" providerId="AD" clId="Web-{642E6E89-9A27-B074-664B-52F28862D0CB}" dt="2024-06-30T21:41:53.196" v="636" actId="20577"/>
        <pc:sldMkLst>
          <pc:docMk/>
          <pc:sldMk cId="1471099737" sldId="292"/>
        </pc:sldMkLst>
        <pc:spChg chg="mod">
          <ac:chgData name="David Morris" userId="S::david.morris@connahsquayhs.org.uk::cc98e16d-9d22-4a6f-91bb-19fef304eef0" providerId="AD" clId="Web-{642E6E89-9A27-B074-664B-52F28862D0CB}" dt="2024-06-30T21:31:58.265" v="546" actId="20577"/>
          <ac:spMkLst>
            <pc:docMk/>
            <pc:sldMk cId="1471099737" sldId="292"/>
            <ac:spMk id="2" creationId="{C8A5A3AB-29F2-8D94-41F2-D482551BC57C}"/>
          </ac:spMkLst>
        </pc:spChg>
        <pc:spChg chg="mod">
          <ac:chgData name="David Morris" userId="S::david.morris@connahsquayhs.org.uk::cc98e16d-9d22-4a6f-91bb-19fef304eef0" providerId="AD" clId="Web-{642E6E89-9A27-B074-664B-52F28862D0CB}" dt="2024-06-30T21:41:53.196" v="636" actId="20577"/>
          <ac:spMkLst>
            <pc:docMk/>
            <pc:sldMk cId="1471099737" sldId="292"/>
            <ac:spMk id="3" creationId="{CE6D4E93-F28E-CF6E-949C-A1757BDC9633}"/>
          </ac:spMkLst>
        </pc:spChg>
        <pc:spChg chg="mod">
          <ac:chgData name="David Morris" userId="S::david.morris@connahsquayhs.org.uk::cc98e16d-9d22-4a6f-91bb-19fef304eef0" providerId="AD" clId="Web-{642E6E89-9A27-B074-664B-52F28862D0CB}" dt="2024-06-30T21:32:21.995" v="569" actId="20577"/>
          <ac:spMkLst>
            <pc:docMk/>
            <pc:sldMk cId="1471099737" sldId="292"/>
            <ac:spMk id="4" creationId="{A0DCDB6C-1C66-8A65-DDEF-2800BCE839BE}"/>
          </ac:spMkLst>
        </pc:spChg>
        <pc:graphicFrameChg chg="add mod modGraphic">
          <ac:chgData name="David Morris" userId="S::david.morris@connahsquayhs.org.uk::cc98e16d-9d22-4a6f-91bb-19fef304eef0" providerId="AD" clId="Web-{642E6E89-9A27-B074-664B-52F28862D0CB}" dt="2024-06-30T21:41:02.601" v="615"/>
          <ac:graphicFrameMkLst>
            <pc:docMk/>
            <pc:sldMk cId="1471099737" sldId="292"/>
            <ac:graphicFrameMk id="7" creationId="{4ACBDA18-BBBB-F120-4863-103781249148}"/>
          </ac:graphicFrameMkLst>
        </pc:graphicFrameChg>
      </pc:sldChg>
    </pc:docChg>
  </pc:docChgLst>
  <pc:docChgLst>
    <pc:chgData name="Kelly Davis" userId="S::kelly.davis@connahsquayhs.org.uk::096ba659-84af-4938-bb69-cbee8d6cfa26" providerId="AD" clId="Web-{939D7795-EEA3-2FF3-8679-7586CA0A1647}"/>
    <pc:docChg chg="modSld">
      <pc:chgData name="Kelly Davis" userId="S::kelly.davis@connahsquayhs.org.uk::096ba659-84af-4938-bb69-cbee8d6cfa26" providerId="AD" clId="Web-{939D7795-EEA3-2FF3-8679-7586CA0A1647}" dt="2024-04-05T19:05:43.012" v="2" actId="1076"/>
      <pc:docMkLst>
        <pc:docMk/>
      </pc:docMkLst>
      <pc:sldChg chg="modSp">
        <pc:chgData name="Kelly Davis" userId="S::kelly.davis@connahsquayhs.org.uk::096ba659-84af-4938-bb69-cbee8d6cfa26" providerId="AD" clId="Web-{939D7795-EEA3-2FF3-8679-7586CA0A1647}" dt="2024-04-05T19:05:43.012" v="2" actId="1076"/>
        <pc:sldMkLst>
          <pc:docMk/>
          <pc:sldMk cId="4187286303" sldId="287"/>
        </pc:sldMkLst>
        <pc:picChg chg="mod">
          <ac:chgData name="Kelly Davis" userId="S::kelly.davis@connahsquayhs.org.uk::096ba659-84af-4938-bb69-cbee8d6cfa26" providerId="AD" clId="Web-{939D7795-EEA3-2FF3-8679-7586CA0A1647}" dt="2024-04-05T19:05:37.887" v="0" actId="14100"/>
          <ac:picMkLst>
            <pc:docMk/>
            <pc:sldMk cId="4187286303" sldId="287"/>
            <ac:picMk id="9" creationId="{4555F075-7F6B-E0DC-3C28-3BECC105F50A}"/>
          </ac:picMkLst>
        </pc:picChg>
        <pc:picChg chg="mod">
          <ac:chgData name="Kelly Davis" userId="S::kelly.davis@connahsquayhs.org.uk::096ba659-84af-4938-bb69-cbee8d6cfa26" providerId="AD" clId="Web-{939D7795-EEA3-2FF3-8679-7586CA0A1647}" dt="2024-04-05T19:05:43.012" v="2" actId="1076"/>
          <ac:picMkLst>
            <pc:docMk/>
            <pc:sldMk cId="4187286303" sldId="287"/>
            <ac:picMk id="10" creationId="{C27BBB74-CDB5-D9CF-8504-F818EE253213}"/>
          </ac:picMkLst>
        </pc:picChg>
      </pc:sldChg>
    </pc:docChg>
  </pc:docChgLst>
  <pc:docChgLst>
    <pc:chgData name="Kelly Davis" userId="S::kelly.davis@connahsquayhs.org.uk::096ba659-84af-4938-bb69-cbee8d6cfa26" providerId="AD" clId="Web-{2EFA6ABC-9C82-A3EF-BB13-F5BF2A84B8D3}"/>
    <pc:docChg chg="addSld modSld">
      <pc:chgData name="Kelly Davis" userId="S::kelly.davis@connahsquayhs.org.uk::096ba659-84af-4938-bb69-cbee8d6cfa26" providerId="AD" clId="Web-{2EFA6ABC-9C82-A3EF-BB13-F5BF2A84B8D3}" dt="2024-05-28T09:10:47.293" v="94" actId="1076"/>
      <pc:docMkLst>
        <pc:docMk/>
      </pc:docMkLst>
      <pc:sldChg chg="modSp">
        <pc:chgData name="Kelly Davis" userId="S::kelly.davis@connahsquayhs.org.uk::096ba659-84af-4938-bb69-cbee8d6cfa26" providerId="AD" clId="Web-{2EFA6ABC-9C82-A3EF-BB13-F5BF2A84B8D3}" dt="2024-05-28T09:09:54.823" v="85" actId="20577"/>
        <pc:sldMkLst>
          <pc:docMk/>
          <pc:sldMk cId="1981651252" sldId="278"/>
        </pc:sldMkLst>
        <pc:spChg chg="mod">
          <ac:chgData name="Kelly Davis" userId="S::kelly.davis@connahsquayhs.org.uk::096ba659-84af-4938-bb69-cbee8d6cfa26" providerId="AD" clId="Web-{2EFA6ABC-9C82-A3EF-BB13-F5BF2A84B8D3}" dt="2024-05-28T09:02:04.867" v="12" actId="20577"/>
          <ac:spMkLst>
            <pc:docMk/>
            <pc:sldMk cId="1981651252" sldId="278"/>
            <ac:spMk id="4" creationId="{DF4B6647-26ED-AE4F-C7C6-F118FCC94D72}"/>
          </ac:spMkLst>
        </pc:spChg>
        <pc:spChg chg="mod">
          <ac:chgData name="Kelly Davis" userId="S::kelly.davis@connahsquayhs.org.uk::096ba659-84af-4938-bb69-cbee8d6cfa26" providerId="AD" clId="Web-{2EFA6ABC-9C82-A3EF-BB13-F5BF2A84B8D3}" dt="2024-05-28T09:03:16.167" v="15" actId="20577"/>
          <ac:spMkLst>
            <pc:docMk/>
            <pc:sldMk cId="1981651252" sldId="278"/>
            <ac:spMk id="7" creationId="{2E5624FB-155B-4395-46B6-A4D8F5D58C9A}"/>
          </ac:spMkLst>
        </pc:spChg>
        <pc:spChg chg="mod">
          <ac:chgData name="Kelly Davis" userId="S::kelly.davis@connahsquayhs.org.uk::096ba659-84af-4938-bb69-cbee8d6cfa26" providerId="AD" clId="Web-{2EFA6ABC-9C82-A3EF-BB13-F5BF2A84B8D3}" dt="2024-05-28T09:09:54.823" v="85" actId="20577"/>
          <ac:spMkLst>
            <pc:docMk/>
            <pc:sldMk cId="1981651252" sldId="278"/>
            <ac:spMk id="8" creationId="{D9F63377-DD1C-4BBD-5D28-6BF14622536D}"/>
          </ac:spMkLst>
        </pc:spChg>
      </pc:sldChg>
      <pc:sldChg chg="modSp">
        <pc:chgData name="Kelly Davis" userId="S::kelly.davis@connahsquayhs.org.uk::096ba659-84af-4938-bb69-cbee8d6cfa26" providerId="AD" clId="Web-{2EFA6ABC-9C82-A3EF-BB13-F5BF2A84B8D3}" dt="2024-05-28T09:04:46.983" v="29" actId="20577"/>
        <pc:sldMkLst>
          <pc:docMk/>
          <pc:sldMk cId="2744657230" sldId="279"/>
        </pc:sldMkLst>
        <pc:spChg chg="mod">
          <ac:chgData name="Kelly Davis" userId="S::kelly.davis@connahsquayhs.org.uk::096ba659-84af-4938-bb69-cbee8d6cfa26" providerId="AD" clId="Web-{2EFA6ABC-9C82-A3EF-BB13-F5BF2A84B8D3}" dt="2024-05-28T09:03:31.855" v="18" actId="20577"/>
          <ac:spMkLst>
            <pc:docMk/>
            <pc:sldMk cId="2744657230" sldId="279"/>
            <ac:spMk id="2" creationId="{C65EE8F8-148F-B99E-40FA-43CE497387F7}"/>
          </ac:spMkLst>
        </pc:spChg>
        <pc:spChg chg="mod">
          <ac:chgData name="Kelly Davis" userId="S::kelly.davis@connahsquayhs.org.uk::096ba659-84af-4938-bb69-cbee8d6cfa26" providerId="AD" clId="Web-{2EFA6ABC-9C82-A3EF-BB13-F5BF2A84B8D3}" dt="2024-05-28T09:03:35.699" v="19" actId="20577"/>
          <ac:spMkLst>
            <pc:docMk/>
            <pc:sldMk cId="2744657230" sldId="279"/>
            <ac:spMk id="4" creationId="{74C831F6-864D-BABA-AF92-E2DAAB3A976C}"/>
          </ac:spMkLst>
        </pc:spChg>
        <pc:spChg chg="mod">
          <ac:chgData name="Kelly Davis" userId="S::kelly.davis@connahsquayhs.org.uk::096ba659-84af-4938-bb69-cbee8d6cfa26" providerId="AD" clId="Web-{2EFA6ABC-9C82-A3EF-BB13-F5BF2A84B8D3}" dt="2024-05-28T09:04:02.731" v="22" actId="20577"/>
          <ac:spMkLst>
            <pc:docMk/>
            <pc:sldMk cId="2744657230" sldId="279"/>
            <ac:spMk id="6" creationId="{BBFAC2B0-088A-A742-E984-08816EB2A534}"/>
          </ac:spMkLst>
        </pc:spChg>
        <pc:spChg chg="mod">
          <ac:chgData name="Kelly Davis" userId="S::kelly.davis@connahsquayhs.org.uk::096ba659-84af-4938-bb69-cbee8d6cfa26" providerId="AD" clId="Web-{2EFA6ABC-9C82-A3EF-BB13-F5BF2A84B8D3}" dt="2024-05-28T09:04:08.153" v="24" actId="20577"/>
          <ac:spMkLst>
            <pc:docMk/>
            <pc:sldMk cId="2744657230" sldId="279"/>
            <ac:spMk id="9" creationId="{FAC0EE1F-6170-8836-2429-E17EDAC6A750}"/>
          </ac:spMkLst>
        </pc:spChg>
        <pc:spChg chg="mod">
          <ac:chgData name="Kelly Davis" userId="S::kelly.davis@connahsquayhs.org.uk::096ba659-84af-4938-bb69-cbee8d6cfa26" providerId="AD" clId="Web-{2EFA6ABC-9C82-A3EF-BB13-F5BF2A84B8D3}" dt="2024-05-28T09:04:46.983" v="29" actId="20577"/>
          <ac:spMkLst>
            <pc:docMk/>
            <pc:sldMk cId="2744657230" sldId="279"/>
            <ac:spMk id="11" creationId="{BE434E36-C7AA-5216-328F-AB4594226D84}"/>
          </ac:spMkLst>
        </pc:spChg>
      </pc:sldChg>
      <pc:sldChg chg="modSp">
        <pc:chgData name="Kelly Davis" userId="S::kelly.davis@connahsquayhs.org.uk::096ba659-84af-4938-bb69-cbee8d6cfa26" providerId="AD" clId="Web-{2EFA6ABC-9C82-A3EF-BB13-F5BF2A84B8D3}" dt="2024-05-28T09:01:53.304" v="9" actId="20577"/>
        <pc:sldMkLst>
          <pc:docMk/>
          <pc:sldMk cId="2458432041" sldId="280"/>
        </pc:sldMkLst>
        <pc:spChg chg="mod">
          <ac:chgData name="Kelly Davis" userId="S::kelly.davis@connahsquayhs.org.uk::096ba659-84af-4938-bb69-cbee8d6cfa26" providerId="AD" clId="Web-{2EFA6ABC-9C82-A3EF-BB13-F5BF2A84B8D3}" dt="2024-05-28T09:01:41.773" v="7" actId="20577"/>
          <ac:spMkLst>
            <pc:docMk/>
            <pc:sldMk cId="2458432041" sldId="280"/>
            <ac:spMk id="2" creationId="{92C753A5-51E1-7A44-E9A0-95DE87F723AA}"/>
          </ac:spMkLst>
        </pc:spChg>
        <pc:spChg chg="mod">
          <ac:chgData name="Kelly Davis" userId="S::kelly.davis@connahsquayhs.org.uk::096ba659-84af-4938-bb69-cbee8d6cfa26" providerId="AD" clId="Web-{2EFA6ABC-9C82-A3EF-BB13-F5BF2A84B8D3}" dt="2024-05-28T09:01:53.304" v="9" actId="20577"/>
          <ac:spMkLst>
            <pc:docMk/>
            <pc:sldMk cId="2458432041" sldId="280"/>
            <ac:spMk id="8" creationId="{97EB6683-88F8-01FA-20AA-E88062DEF1CC}"/>
          </ac:spMkLst>
        </pc:spChg>
      </pc:sldChg>
      <pc:sldChg chg="modSp">
        <pc:chgData name="Kelly Davis" userId="S::kelly.davis@connahsquayhs.org.uk::096ba659-84af-4938-bb69-cbee8d6cfa26" providerId="AD" clId="Web-{2EFA6ABC-9C82-A3EF-BB13-F5BF2A84B8D3}" dt="2024-05-28T09:10:34.621" v="89" actId="20577"/>
        <pc:sldMkLst>
          <pc:docMk/>
          <pc:sldMk cId="632769890" sldId="284"/>
        </pc:sldMkLst>
        <pc:spChg chg="mod">
          <ac:chgData name="Kelly Davis" userId="S::kelly.davis@connahsquayhs.org.uk::096ba659-84af-4938-bb69-cbee8d6cfa26" providerId="AD" clId="Web-{2EFA6ABC-9C82-A3EF-BB13-F5BF2A84B8D3}" dt="2024-05-28T09:10:34.621" v="89" actId="20577"/>
          <ac:spMkLst>
            <pc:docMk/>
            <pc:sldMk cId="632769890" sldId="284"/>
            <ac:spMk id="11" creationId="{73CA8E55-50A9-4198-412B-A239F349004B}"/>
          </ac:spMkLst>
        </pc:spChg>
      </pc:sldChg>
      <pc:sldChg chg="modSp">
        <pc:chgData name="Kelly Davis" userId="S::kelly.davis@connahsquayhs.org.uk::096ba659-84af-4938-bb69-cbee8d6cfa26" providerId="AD" clId="Web-{2EFA6ABC-9C82-A3EF-BB13-F5BF2A84B8D3}" dt="2024-05-28T09:01:11.709" v="4" actId="20577"/>
        <pc:sldMkLst>
          <pc:docMk/>
          <pc:sldMk cId="4187286303" sldId="287"/>
        </pc:sldMkLst>
        <pc:spChg chg="mod">
          <ac:chgData name="Kelly Davis" userId="S::kelly.davis@connahsquayhs.org.uk::096ba659-84af-4938-bb69-cbee8d6cfa26" providerId="AD" clId="Web-{2EFA6ABC-9C82-A3EF-BB13-F5BF2A84B8D3}" dt="2024-05-28T09:01:11.709" v="4" actId="20577"/>
          <ac:spMkLst>
            <pc:docMk/>
            <pc:sldMk cId="4187286303" sldId="287"/>
            <ac:spMk id="4" creationId="{00000000-0000-0000-0000-000000000000}"/>
          </ac:spMkLst>
        </pc:spChg>
      </pc:sldChg>
      <pc:sldChg chg="modSp">
        <pc:chgData name="Kelly Davis" userId="S::kelly.davis@connahsquayhs.org.uk::096ba659-84af-4938-bb69-cbee8d6cfa26" providerId="AD" clId="Web-{2EFA6ABC-9C82-A3EF-BB13-F5BF2A84B8D3}" dt="2024-05-28T09:07:48.208" v="66" actId="20577"/>
        <pc:sldMkLst>
          <pc:docMk/>
          <pc:sldMk cId="3111567585" sldId="288"/>
        </pc:sldMkLst>
        <pc:spChg chg="mod">
          <ac:chgData name="Kelly Davis" userId="S::kelly.davis@connahsquayhs.org.uk::096ba659-84af-4938-bb69-cbee8d6cfa26" providerId="AD" clId="Web-{2EFA6ABC-9C82-A3EF-BB13-F5BF2A84B8D3}" dt="2024-05-28T09:07:12.191" v="61" actId="20577"/>
          <ac:spMkLst>
            <pc:docMk/>
            <pc:sldMk cId="3111567585" sldId="288"/>
            <ac:spMk id="2" creationId="{67B16993-7AE3-7939-C6DF-A28A9D746E27}"/>
          </ac:spMkLst>
        </pc:spChg>
        <pc:spChg chg="mod">
          <ac:chgData name="Kelly Davis" userId="S::kelly.davis@connahsquayhs.org.uk::096ba659-84af-4938-bb69-cbee8d6cfa26" providerId="AD" clId="Web-{2EFA6ABC-9C82-A3EF-BB13-F5BF2A84B8D3}" dt="2024-05-28T09:06:07.095" v="49" actId="14100"/>
          <ac:spMkLst>
            <pc:docMk/>
            <pc:sldMk cId="3111567585" sldId="288"/>
            <ac:spMk id="3" creationId="{95779459-1147-430D-5AB6-40CE9507E585}"/>
          </ac:spMkLst>
        </pc:spChg>
        <pc:spChg chg="mod">
          <ac:chgData name="Kelly Davis" userId="S::kelly.davis@connahsquayhs.org.uk::096ba659-84af-4938-bb69-cbee8d6cfa26" providerId="AD" clId="Web-{2EFA6ABC-9C82-A3EF-BB13-F5BF2A84B8D3}" dt="2024-05-28T09:07:44.146" v="65" actId="20577"/>
          <ac:spMkLst>
            <pc:docMk/>
            <pc:sldMk cId="3111567585" sldId="288"/>
            <ac:spMk id="4" creationId="{BCE84E13-C639-4734-DA05-15208BAE2218}"/>
          </ac:spMkLst>
        </pc:spChg>
        <pc:spChg chg="mod">
          <ac:chgData name="Kelly Davis" userId="S::kelly.davis@connahsquayhs.org.uk::096ba659-84af-4938-bb69-cbee8d6cfa26" providerId="AD" clId="Web-{2EFA6ABC-9C82-A3EF-BB13-F5BF2A84B8D3}" dt="2024-05-28T09:06:09.658" v="50" actId="14100"/>
          <ac:spMkLst>
            <pc:docMk/>
            <pc:sldMk cId="3111567585" sldId="288"/>
            <ac:spMk id="5" creationId="{E6CC5C41-C2B7-700F-A94B-74503D8D4ECB}"/>
          </ac:spMkLst>
        </pc:spChg>
        <pc:spChg chg="mod">
          <ac:chgData name="Kelly Davis" userId="S::kelly.davis@connahsquayhs.org.uk::096ba659-84af-4938-bb69-cbee8d6cfa26" providerId="AD" clId="Web-{2EFA6ABC-9C82-A3EF-BB13-F5BF2A84B8D3}" dt="2024-05-28T09:07:48.208" v="66" actId="20577"/>
          <ac:spMkLst>
            <pc:docMk/>
            <pc:sldMk cId="3111567585" sldId="288"/>
            <ac:spMk id="6" creationId="{86CFA36A-452D-A580-2168-4548CEA6D64F}"/>
          </ac:spMkLst>
        </pc:spChg>
        <pc:spChg chg="mod">
          <ac:chgData name="Kelly Davis" userId="S::kelly.davis@connahsquayhs.org.uk::096ba659-84af-4938-bb69-cbee8d6cfa26" providerId="AD" clId="Web-{2EFA6ABC-9C82-A3EF-BB13-F5BF2A84B8D3}" dt="2024-05-28T09:06:54.284" v="58" actId="20577"/>
          <ac:spMkLst>
            <pc:docMk/>
            <pc:sldMk cId="3111567585" sldId="288"/>
            <ac:spMk id="7" creationId="{F0D7A13C-B31F-6937-26F6-E3DAAAB8E7D6}"/>
          </ac:spMkLst>
        </pc:spChg>
      </pc:sldChg>
      <pc:sldChg chg="addSp delSp modSp">
        <pc:chgData name="Kelly Davis" userId="S::kelly.davis@connahsquayhs.org.uk::096ba659-84af-4938-bb69-cbee8d6cfa26" providerId="AD" clId="Web-{2EFA6ABC-9C82-A3EF-BB13-F5BF2A84B8D3}" dt="2024-05-28T09:10:47.293" v="94" actId="1076"/>
        <pc:sldMkLst>
          <pc:docMk/>
          <pc:sldMk cId="2177867447" sldId="289"/>
        </pc:sldMkLst>
        <pc:spChg chg="del">
          <ac:chgData name="Kelly Davis" userId="S::kelly.davis@connahsquayhs.org.uk::096ba659-84af-4938-bb69-cbee8d6cfa26" providerId="AD" clId="Web-{2EFA6ABC-9C82-A3EF-BB13-F5BF2A84B8D3}" dt="2024-05-28T09:10:39.465" v="91"/>
          <ac:spMkLst>
            <pc:docMk/>
            <pc:sldMk cId="2177867447" sldId="289"/>
            <ac:spMk id="2" creationId="{B34B93DB-1C31-BB6B-7AC7-FD7DCBE359F8}"/>
          </ac:spMkLst>
        </pc:spChg>
        <pc:picChg chg="del">
          <ac:chgData name="Kelly Davis" userId="S::kelly.davis@connahsquayhs.org.uk::096ba659-84af-4938-bb69-cbee8d6cfa26" providerId="AD" clId="Web-{2EFA6ABC-9C82-A3EF-BB13-F5BF2A84B8D3}" dt="2024-05-28T09:10:36.152" v="90"/>
          <ac:picMkLst>
            <pc:docMk/>
            <pc:sldMk cId="2177867447" sldId="289"/>
            <ac:picMk id="3" creationId="{2498FFD1-6483-8DC9-58FC-C0191F758BB6}"/>
          </ac:picMkLst>
        </pc:picChg>
        <pc:picChg chg="add mod">
          <ac:chgData name="Kelly Davis" userId="S::kelly.davis@connahsquayhs.org.uk::096ba659-84af-4938-bb69-cbee8d6cfa26" providerId="AD" clId="Web-{2EFA6ABC-9C82-A3EF-BB13-F5BF2A84B8D3}" dt="2024-05-28T09:10:47.293" v="94" actId="1076"/>
          <ac:picMkLst>
            <pc:docMk/>
            <pc:sldMk cId="2177867447" sldId="289"/>
            <ac:picMk id="5" creationId="{50D590C0-998F-40DC-0D2B-F87AAB4F88B7}"/>
          </ac:picMkLst>
        </pc:picChg>
      </pc:sldChg>
      <pc:sldChg chg="modSp">
        <pc:chgData name="Kelly Davis" userId="S::kelly.davis@connahsquayhs.org.uk::096ba659-84af-4938-bb69-cbee8d6cfa26" providerId="AD" clId="Web-{2EFA6ABC-9C82-A3EF-BB13-F5BF2A84B8D3}" dt="2024-05-28T09:08:51.445" v="76" actId="20577"/>
        <pc:sldMkLst>
          <pc:docMk/>
          <pc:sldMk cId="2102311468" sldId="290"/>
        </pc:sldMkLst>
        <pc:spChg chg="mod">
          <ac:chgData name="Kelly Davis" userId="S::kelly.davis@connahsquayhs.org.uk::096ba659-84af-4938-bb69-cbee8d6cfa26" providerId="AD" clId="Web-{2EFA6ABC-9C82-A3EF-BB13-F5BF2A84B8D3}" dt="2024-05-28T09:08:12.022" v="68" actId="20577"/>
          <ac:spMkLst>
            <pc:docMk/>
            <pc:sldMk cId="2102311468" sldId="290"/>
            <ac:spMk id="2" creationId="{67B16993-7AE3-7939-C6DF-A28A9D746E27}"/>
          </ac:spMkLst>
        </pc:spChg>
        <pc:spChg chg="mod">
          <ac:chgData name="Kelly Davis" userId="S::kelly.davis@connahsquayhs.org.uk::096ba659-84af-4938-bb69-cbee8d6cfa26" providerId="AD" clId="Web-{2EFA6ABC-9C82-A3EF-BB13-F5BF2A84B8D3}" dt="2024-05-28T09:08:24.319" v="71" actId="20577"/>
          <ac:spMkLst>
            <pc:docMk/>
            <pc:sldMk cId="2102311468" sldId="290"/>
            <ac:spMk id="4" creationId="{BCE84E13-C639-4734-DA05-15208BAE2218}"/>
          </ac:spMkLst>
        </pc:spChg>
        <pc:spChg chg="mod">
          <ac:chgData name="Kelly Davis" userId="S::kelly.davis@connahsquayhs.org.uk::096ba659-84af-4938-bb69-cbee8d6cfa26" providerId="AD" clId="Web-{2EFA6ABC-9C82-A3EF-BB13-F5BF2A84B8D3}" dt="2024-05-28T09:08:51.445" v="76" actId="20577"/>
          <ac:spMkLst>
            <pc:docMk/>
            <pc:sldMk cId="2102311468" sldId="290"/>
            <ac:spMk id="6" creationId="{86CFA36A-452D-A580-2168-4548CEA6D64F}"/>
          </ac:spMkLst>
        </pc:spChg>
      </pc:sldChg>
      <pc:sldChg chg="modSp add replId">
        <pc:chgData name="Kelly Davis" userId="S::kelly.davis@connahsquayhs.org.uk::096ba659-84af-4938-bb69-cbee8d6cfa26" providerId="AD" clId="Web-{2EFA6ABC-9C82-A3EF-BB13-F5BF2A84B8D3}" dt="2024-05-28T09:09:32.134" v="82" actId="20577"/>
        <pc:sldMkLst>
          <pc:docMk/>
          <pc:sldMk cId="584265174" sldId="291"/>
        </pc:sldMkLst>
        <pc:spChg chg="mod">
          <ac:chgData name="Kelly Davis" userId="S::kelly.davis@connahsquayhs.org.uk::096ba659-84af-4938-bb69-cbee8d6cfa26" providerId="AD" clId="Web-{2EFA6ABC-9C82-A3EF-BB13-F5BF2A84B8D3}" dt="2024-05-28T09:09:15.993" v="79" actId="20577"/>
          <ac:spMkLst>
            <pc:docMk/>
            <pc:sldMk cId="584265174" sldId="291"/>
            <ac:spMk id="2" creationId="{67B16993-7AE3-7939-C6DF-A28A9D746E27}"/>
          </ac:spMkLst>
        </pc:spChg>
        <pc:spChg chg="mod">
          <ac:chgData name="Kelly Davis" userId="S::kelly.davis@connahsquayhs.org.uk::096ba659-84af-4938-bb69-cbee8d6cfa26" providerId="AD" clId="Web-{2EFA6ABC-9C82-A3EF-BB13-F5BF2A84B8D3}" dt="2024-05-28T09:09:28.431" v="81" actId="20577"/>
          <ac:spMkLst>
            <pc:docMk/>
            <pc:sldMk cId="584265174" sldId="291"/>
            <ac:spMk id="4" creationId="{BCE84E13-C639-4734-DA05-15208BAE2218}"/>
          </ac:spMkLst>
        </pc:spChg>
        <pc:spChg chg="mod">
          <ac:chgData name="Kelly Davis" userId="S::kelly.davis@connahsquayhs.org.uk::096ba659-84af-4938-bb69-cbee8d6cfa26" providerId="AD" clId="Web-{2EFA6ABC-9C82-A3EF-BB13-F5BF2A84B8D3}" dt="2024-05-28T09:09:32.134" v="82" actId="20577"/>
          <ac:spMkLst>
            <pc:docMk/>
            <pc:sldMk cId="584265174" sldId="291"/>
            <ac:spMk id="6" creationId="{86CFA36A-452D-A580-2168-4548CEA6D64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7-9</a:t>
            </a:r>
            <a:endParaRPr lang="en-GB" dirty="0"/>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Competitive</a:t>
            </a:r>
            <a:endParaRPr lang="en-GB" dirty="0" err="1"/>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Health and Wellbeing</a:t>
            </a:r>
          </a:p>
        </p:txBody>
      </p:sp>
      <p:pic>
        <p:nvPicPr>
          <p:cNvPr id="9" name="Picture 8" descr="A white line drawing of a football ball and a tennis ball&#10;&#10;Description automatically generated">
            <a:extLst>
              <a:ext uri="{FF2B5EF4-FFF2-40B4-BE49-F238E27FC236}">
                <a16:creationId xmlns:a16="http://schemas.microsoft.com/office/drawing/2014/main" id="{4555F075-7F6B-E0DC-3C28-3BECC105F50A}"/>
              </a:ext>
            </a:extLst>
          </p:cNvPr>
          <p:cNvPicPr>
            <a:picLocks noChangeAspect="1"/>
          </p:cNvPicPr>
          <p:nvPr/>
        </p:nvPicPr>
        <p:blipFill>
          <a:blip r:embed="rId2"/>
          <a:stretch>
            <a:fillRect/>
          </a:stretch>
        </p:blipFill>
        <p:spPr>
          <a:xfrm>
            <a:off x="6016106" y="-20111"/>
            <a:ext cx="2709818" cy="2657387"/>
          </a:xfrm>
          <a:prstGeom prst="rect">
            <a:avLst/>
          </a:prstGeom>
        </p:spPr>
      </p:pic>
      <p:pic>
        <p:nvPicPr>
          <p:cNvPr id="10" name="Picture 9" descr="A white brain with a cross on it&#10;&#10;Description automatically generated">
            <a:extLst>
              <a:ext uri="{FF2B5EF4-FFF2-40B4-BE49-F238E27FC236}">
                <a16:creationId xmlns:a16="http://schemas.microsoft.com/office/drawing/2014/main" id="{C27BBB74-CDB5-D9CF-8504-F818EE253213}"/>
              </a:ext>
            </a:extLst>
          </p:cNvPr>
          <p:cNvPicPr>
            <a:picLocks noChangeAspect="1"/>
          </p:cNvPicPr>
          <p:nvPr/>
        </p:nvPicPr>
        <p:blipFill>
          <a:blip r:embed="rId3"/>
          <a:stretch>
            <a:fillRect/>
          </a:stretch>
        </p:blipFill>
        <p:spPr>
          <a:xfrm>
            <a:off x="7819947" y="1446513"/>
            <a:ext cx="2592542" cy="2625469"/>
          </a:xfrm>
          <a:prstGeom prst="rect">
            <a:avLst/>
          </a:prstGeom>
        </p:spPr>
      </p:pic>
    </p:spTree>
    <p:extLst>
      <p:ext uri="{BB962C8B-B14F-4D97-AF65-F5344CB8AC3E}">
        <p14:creationId xmlns:p14="http://schemas.microsoft.com/office/powerpoint/2010/main" val="4187286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F0028FB-8FB4-F838-C22F-C93F47D03E2E}"/>
              </a:ext>
            </a:extLst>
          </p:cNvPr>
          <p:cNvSpPr>
            <a:spLocks noGrp="1"/>
          </p:cNvSpPr>
          <p:nvPr>
            <p:ph type="body" sz="quarter" idx="55"/>
          </p:nvPr>
        </p:nvSpPr>
        <p:spPr/>
        <p:txBody>
          <a:bodyPr lIns="91440" tIns="45720" rIns="91440" bIns="45720" anchor="t">
            <a:normAutofit/>
          </a:bodyPr>
          <a:lstStyle/>
          <a:p>
            <a:r>
              <a:rPr lang="en-US" dirty="0">
                <a:latin typeface="MASSILIA VF"/>
              </a:rPr>
              <a:t>Progression Steps (adapted)</a:t>
            </a:r>
            <a:endParaRPr lang="en-US" dirty="0"/>
          </a:p>
        </p:txBody>
      </p:sp>
      <p:pic>
        <p:nvPicPr>
          <p:cNvPr id="5" name="Picture 4" descr="A white grid with black text&#10;&#10;Description automatically generated">
            <a:extLst>
              <a:ext uri="{FF2B5EF4-FFF2-40B4-BE49-F238E27FC236}">
                <a16:creationId xmlns:a16="http://schemas.microsoft.com/office/drawing/2014/main" id="{50D590C0-998F-40DC-0D2B-F87AAB4F88B7}"/>
              </a:ext>
            </a:extLst>
          </p:cNvPr>
          <p:cNvPicPr>
            <a:picLocks noChangeAspect="1"/>
          </p:cNvPicPr>
          <p:nvPr/>
        </p:nvPicPr>
        <p:blipFill>
          <a:blip r:embed="rId2"/>
          <a:stretch>
            <a:fillRect/>
          </a:stretch>
        </p:blipFill>
        <p:spPr>
          <a:xfrm>
            <a:off x="177281" y="1052587"/>
            <a:ext cx="10236707" cy="6249228"/>
          </a:xfrm>
          <a:prstGeom prst="rect">
            <a:avLst/>
          </a:prstGeom>
        </p:spPr>
      </p:pic>
    </p:spTree>
    <p:extLst>
      <p:ext uri="{BB962C8B-B14F-4D97-AF65-F5344CB8AC3E}">
        <p14:creationId xmlns:p14="http://schemas.microsoft.com/office/powerpoint/2010/main" val="2177867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a:t>I can pass/receive in basic drills with some control and precision/success</a:t>
            </a:r>
          </a:p>
          <a:p>
            <a:r>
              <a:rPr lang="en-US"/>
              <a:t>I can travel with a ball in basic drills with some control and precision/success</a:t>
            </a:r>
          </a:p>
          <a:p>
            <a:r>
              <a:rPr lang="en-US" dirty="0">
                <a:latin typeface="MASSILIA VF"/>
              </a:rPr>
              <a:t>I can shoot in basic drills with some control and precision/success</a:t>
            </a:r>
          </a:p>
          <a:p>
            <a:r>
              <a:rPr lang="en-US" dirty="0">
                <a:latin typeface="MASSILIA VF"/>
              </a:rPr>
              <a:t>I can strike in basic drills with some control and precision/success</a:t>
            </a:r>
          </a:p>
          <a:p>
            <a:r>
              <a:rPr lang="en-US" dirty="0">
                <a:latin typeface="MASSILIA VF"/>
              </a:rPr>
              <a:t>I can field/retrieve in basic drills with some control and precision/success</a:t>
            </a:r>
          </a:p>
          <a:p>
            <a:r>
              <a:rPr lang="en-US" dirty="0">
                <a:latin typeface="MASSILIA VF"/>
              </a:rPr>
              <a:t>I have a basic knowledge of strategies and tactics in competitive situations</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dirty="0">
                <a:latin typeface="MASSILIA VF"/>
              </a:rPr>
              <a:t>I can pass/receive with improved accuracy and precision in some competitive situations</a:t>
            </a:r>
          </a:p>
          <a:p>
            <a:r>
              <a:rPr lang="en-US" dirty="0">
                <a:latin typeface="MASSILIA VF"/>
              </a:rPr>
              <a:t>I can travel with a ball with improved accuracy and precision in some competitive situations</a:t>
            </a:r>
          </a:p>
          <a:p>
            <a:r>
              <a:rPr lang="en-US" dirty="0">
                <a:latin typeface="MASSILIA VF"/>
              </a:rPr>
              <a:t>I can shoot with improved accuracy and precision in some competitive situations</a:t>
            </a:r>
          </a:p>
          <a:p>
            <a:r>
              <a:rPr lang="en-US" dirty="0">
                <a:latin typeface="MASSILIA VF"/>
              </a:rPr>
              <a:t>I can strike with improved accuracy and precision in some competitive situations</a:t>
            </a:r>
          </a:p>
          <a:p>
            <a:r>
              <a:rPr lang="en-US" dirty="0">
                <a:latin typeface="MASSILIA VF"/>
              </a:rPr>
              <a:t>I can field/retrieve with improved accuracy and precision in some competitive situations</a:t>
            </a:r>
          </a:p>
          <a:p>
            <a:r>
              <a:rPr lang="en-US" dirty="0">
                <a:latin typeface="MASSILIA VF"/>
              </a:rPr>
              <a:t>I have an improved knowledge of strategies and tactics in competitive situations</a:t>
            </a: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dirty="0">
                <a:latin typeface="MASSILIA VF"/>
              </a:rPr>
              <a:t>I can pass/receive with consistent control, accuracy and precision in most competitive situations</a:t>
            </a:r>
          </a:p>
          <a:p>
            <a:r>
              <a:rPr lang="en-US" dirty="0">
                <a:latin typeface="MASSILIA VF"/>
              </a:rPr>
              <a:t>I can travel with a ball with consistent control, accuracy and precision in most competitive situations</a:t>
            </a:r>
            <a:endParaRPr lang="en-US"/>
          </a:p>
          <a:p>
            <a:r>
              <a:rPr lang="en-US" dirty="0">
                <a:latin typeface="MASSILIA VF"/>
              </a:rPr>
              <a:t>I can shoot with consistent control, accuracy and precision in most competitive situations</a:t>
            </a:r>
            <a:endParaRPr lang="en-US"/>
          </a:p>
          <a:p>
            <a:r>
              <a:rPr lang="en-US" dirty="0">
                <a:latin typeface="MASSILIA VF"/>
              </a:rPr>
              <a:t>I can strike with consistent control, accuracy and precision in most competitive situations</a:t>
            </a:r>
            <a:endParaRPr lang="en-US"/>
          </a:p>
          <a:p>
            <a:r>
              <a:rPr lang="en-US" dirty="0">
                <a:latin typeface="MASSILIA VF"/>
              </a:rPr>
              <a:t>I can field/retrieve with consistent control, accuracy and precision in most competitive situations</a:t>
            </a:r>
            <a:endParaRPr lang="en-US"/>
          </a:p>
          <a:p>
            <a:r>
              <a:rPr lang="en-US" dirty="0">
                <a:latin typeface="MASSILIA VF"/>
              </a:rPr>
              <a:t> I have developed knowledge of strategies and tactics in order to influence most competitive situations</a:t>
            </a:r>
            <a:endParaRPr lang="en-US">
              <a:latin typeface="MASSILIA VF"/>
            </a:endParaRP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a:bodyPr>
          <a:lstStyle/>
          <a:p>
            <a:r>
              <a:rPr lang="en-US" dirty="0">
                <a:latin typeface="MASSILIA VF"/>
              </a:rPr>
              <a:t>Progression Steps to inform teaching (adapted)</a:t>
            </a:r>
            <a:endParaRPr lang="en-US" dirty="0"/>
          </a:p>
        </p:txBody>
      </p:sp>
    </p:spTree>
    <p:extLst>
      <p:ext uri="{BB962C8B-B14F-4D97-AF65-F5344CB8AC3E}">
        <p14:creationId xmlns:p14="http://schemas.microsoft.com/office/powerpoint/2010/main" val="3785915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1200" dirty="0">
                <a:latin typeface="MASSILIA VF"/>
              </a:rPr>
              <a:t>Catching, throwing, running, jumping skills</a:t>
            </a:r>
            <a:endParaRPr lang="en-US" sz="1200"/>
          </a:p>
          <a:p>
            <a:r>
              <a:rPr lang="en-US" sz="1200" dirty="0">
                <a:latin typeface="MASSILIA VF"/>
              </a:rPr>
              <a:t>Coordination</a:t>
            </a:r>
            <a:endParaRPr lang="en-US" sz="1200"/>
          </a:p>
          <a:p>
            <a:r>
              <a:rPr lang="en-US" sz="1200" dirty="0">
                <a:latin typeface="MASSILIA VF"/>
              </a:rPr>
              <a:t>Knowledge of competitive activities</a:t>
            </a:r>
            <a:endParaRPr lang="en-US" sz="1200"/>
          </a:p>
          <a:p>
            <a:r>
              <a:rPr lang="en-US" sz="1200" dirty="0">
                <a:latin typeface="MASSILIA VF"/>
              </a:rPr>
              <a:t>Participation in physical activity.</a:t>
            </a:r>
            <a:endParaRPr lang="en-US" sz="900" dirty="0"/>
          </a:p>
          <a:p>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latin typeface="MASSILIA VF"/>
              </a:rPr>
              <a:t>Improving physical literacy skills to improve outcomes in competitive activities.</a:t>
            </a:r>
          </a:p>
          <a:p>
            <a:r>
              <a:rPr lang="en-US" sz="1200" dirty="0">
                <a:latin typeface="MASSILIA VF"/>
              </a:rPr>
              <a:t>Developing tactical understanding and awareness within competitive activities.</a:t>
            </a:r>
          </a:p>
          <a:p>
            <a:r>
              <a:rPr lang="en-US" sz="1200" dirty="0">
                <a:latin typeface="MASSILIA VF"/>
              </a:rPr>
              <a:t>Developing communication skills to improve outcomes in games activities.  Developing the skill of communication so that it can be used effectively outside of physical education.</a:t>
            </a:r>
            <a:endParaRPr lang="en-US" sz="1200"/>
          </a:p>
          <a:p>
            <a:endParaRPr lang="en-US" sz="900" dirty="0"/>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r>
              <a:rPr lang="en-US" sz="1200" dirty="0">
                <a:latin typeface="MASSILIA VF"/>
              </a:rPr>
              <a:t>Communicating effectively with others in pair and group activities.</a:t>
            </a:r>
            <a:endParaRPr lang="en-US" sz="1200"/>
          </a:p>
          <a:p>
            <a:r>
              <a:rPr lang="en-US" sz="1200" dirty="0">
                <a:latin typeface="MASSILIA VF"/>
              </a:rPr>
              <a:t>Develop and apply physical skills through competitive activities.</a:t>
            </a:r>
          </a:p>
          <a:p>
            <a:r>
              <a:rPr lang="en-US" sz="1200" dirty="0">
                <a:latin typeface="MASSILIA VF"/>
              </a:rPr>
              <a:t>Understand the links between participating in these activities and the benefits to health &amp; well-being</a:t>
            </a:r>
          </a:p>
          <a:p>
            <a:r>
              <a:rPr lang="en-US" sz="1200" dirty="0">
                <a:latin typeface="MASSILIA VF"/>
              </a:rPr>
              <a:t>Engage regularly in physical activity</a:t>
            </a:r>
          </a:p>
          <a:p>
            <a:r>
              <a:rPr lang="en-US" sz="1200" dirty="0">
                <a:latin typeface="MASSILIA VF"/>
              </a:rPr>
              <a:t>Show resilience when finding a task or activity difficult.</a:t>
            </a:r>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354787"/>
            <a:ext cx="5688660" cy="1872840"/>
          </a:xfrm>
        </p:spPr>
        <p:txBody>
          <a:bodyPr lIns="180000" tIns="180000" rIns="180000" bIns="180000" anchor="t">
            <a:normAutofit/>
          </a:bodyPr>
          <a:lstStyle/>
          <a:p>
            <a:r>
              <a:rPr lang="en-US" dirty="0">
                <a:latin typeface="MASSILIA VF"/>
              </a:rPr>
              <a:t>Passing/ Receiving, travelling, Shooting, Striking, Fielding/ Retrieving, Tactical Awareness</a:t>
            </a:r>
            <a:endParaRPr lang="en-US" dirty="0"/>
          </a:p>
          <a:p>
            <a:r>
              <a:rPr lang="en-US" dirty="0">
                <a:latin typeface="MASSILIA VF"/>
              </a:rPr>
              <a:t>Precision, accuracy, excellence</a:t>
            </a:r>
            <a:endParaRPr lang="en-US" dirty="0"/>
          </a:p>
          <a:p>
            <a:r>
              <a:rPr lang="en-US" dirty="0">
                <a:latin typeface="MASSILIA VF"/>
              </a:rPr>
              <a:t>Coordination, control, fluency</a:t>
            </a:r>
            <a:endParaRPr lang="en-US" dirty="0"/>
          </a:p>
          <a:p>
            <a:r>
              <a:rPr lang="en-US" dirty="0">
                <a:latin typeface="MASSILIA VF"/>
              </a:rPr>
              <a:t>Communication, teamwork, resilience, leadership</a:t>
            </a:r>
            <a:endParaRPr lang="en-US" dirty="0"/>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gn="ctr"/>
            <a:r>
              <a:rPr lang="en-US" sz="1200" b="1" dirty="0">
                <a:solidFill>
                  <a:srgbClr val="1F1F1F"/>
                </a:solidFill>
                <a:latin typeface="MASSILIA VF"/>
              </a:rPr>
              <a:t>Reference to Welsh sports people and sporting </a:t>
            </a:r>
            <a:r>
              <a:rPr lang="en-US" sz="1200" b="1" err="1">
                <a:solidFill>
                  <a:srgbClr val="1F1F1F"/>
                </a:solidFill>
                <a:latin typeface="MASSILIA VF"/>
              </a:rPr>
              <a:t>centres</a:t>
            </a:r>
            <a:r>
              <a:rPr lang="en-US" sz="1200" b="1" dirty="0">
                <a:solidFill>
                  <a:srgbClr val="1F1F1F"/>
                </a:solidFill>
                <a:latin typeface="MASSILIA VF"/>
              </a:rPr>
              <a:t>.</a:t>
            </a:r>
            <a:endParaRPr lang="en-US" sz="1200" dirty="0">
              <a:latin typeface="MASSILIA VF"/>
            </a:endParaRPr>
          </a:p>
          <a:p>
            <a:pPr algn="ctr"/>
            <a:endParaRPr lang="en-US" sz="1000" dirty="0">
              <a:solidFill>
                <a:srgbClr val="1F1F1F"/>
              </a:solidFill>
              <a:latin typeface="Comic Sans MS"/>
            </a:endParaRPr>
          </a:p>
          <a:p>
            <a:endParaRPr lang="en-US" sz="900" dirty="0"/>
          </a:p>
        </p:txBody>
      </p:sp>
    </p:spTree>
    <p:extLst>
      <p:ext uri="{BB962C8B-B14F-4D97-AF65-F5344CB8AC3E}">
        <p14:creationId xmlns:p14="http://schemas.microsoft.com/office/powerpoint/2010/main" val="63276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lnSpcReduction="10000"/>
          </a:bodyPr>
          <a:lstStyle/>
          <a:p>
            <a:r>
              <a:rPr lang="en-US" sz="900">
                <a:latin typeface="Arial"/>
                <a:cs typeface="Arial"/>
              </a:rPr>
              <a:t>Health and Well-being</a:t>
            </a:r>
            <a:endParaRPr lang="en-US" sz="900">
              <a:solidFill>
                <a:srgbClr val="000000"/>
              </a:solidFill>
              <a:latin typeface="Arial"/>
              <a:cs typeface="Arial"/>
            </a:endParaRPr>
          </a:p>
          <a:p>
            <a:r>
              <a:rPr lang="en-US" sz="900">
                <a:latin typeface="Arial"/>
                <a:cs typeface="Arial"/>
              </a:rPr>
              <a:t>Vision</a:t>
            </a:r>
            <a:endParaRPr lang="en-US" sz="900">
              <a:solidFill>
                <a:srgbClr val="000000"/>
              </a:solidFill>
              <a:latin typeface="Arial"/>
              <a:cs typeface="Arial"/>
            </a:endParaRPr>
          </a:p>
          <a:p>
            <a:endParaRPr lang="en-US" dirty="0">
              <a:solidFill>
                <a:srgbClr val="000000"/>
              </a:solidFill>
              <a:latin typeface="Segoe UI"/>
              <a:cs typeface="Segoe UI"/>
            </a:endParaRPr>
          </a:p>
          <a:p>
            <a:r>
              <a:rPr lang="en-US" sz="900" dirty="0">
                <a:solidFill>
                  <a:srgbClr val="0D0D0D"/>
                </a:solidFill>
                <a:latin typeface="Segoe UI"/>
                <a:cs typeface="Segoe UI"/>
              </a:rPr>
              <a:t>"Our vision for the Health and Well-being </a:t>
            </a:r>
            <a:r>
              <a:rPr lang="en-US" sz="900" dirty="0" err="1">
                <a:solidFill>
                  <a:srgbClr val="0D0D0D"/>
                </a:solidFill>
                <a:latin typeface="Segoe UI"/>
                <a:cs typeface="Segoe UI"/>
              </a:rPr>
              <a:t>AoLE</a:t>
            </a:r>
            <a:r>
              <a:rPr lang="en-US" sz="900" dirty="0">
                <a:solidFill>
                  <a:srgbClr val="0D0D0D"/>
                </a:solidFill>
                <a:latin typeface="Segoe UI"/>
                <a:cs typeface="Segoe UI"/>
              </a:rPr>
              <a:t> is to create healthy, confident individuals and to empower the learners to thrive physically, mentally, emotionally, and socially in a rapidly changing world.”</a:t>
            </a:r>
            <a:endParaRPr lang="en-US" sz="900">
              <a:solidFill>
                <a:srgbClr val="000000"/>
              </a:solidFill>
              <a:latin typeface="Segoe UI"/>
              <a:cs typeface="Segoe UI"/>
            </a:endParaRPr>
          </a:p>
          <a:p>
            <a:r>
              <a:rPr lang="en-US" sz="900" dirty="0">
                <a:solidFill>
                  <a:srgbClr val="0D0D0D"/>
                </a:solidFill>
                <a:latin typeface="Segoe UI"/>
                <a:cs typeface="Segoe UI"/>
              </a:rPr>
              <a:t>We use a curriculum that educates learners about the importance of leading healthy lifestyles and encourages resilience, empathy, decision-making and self-awareness. Through a holistic approach that integrates physical education, health and well-being and food, learners will develop the confidence and competence to make informed decisions that positively influence their own well-being and that of others.</a:t>
            </a:r>
            <a:endParaRPr lang="en-US" sz="900">
              <a:solidFill>
                <a:srgbClr val="000000"/>
              </a:solidFill>
              <a:latin typeface="Segoe UI"/>
              <a:cs typeface="Segoe UI"/>
            </a:endParaRPr>
          </a:p>
          <a:p>
            <a:r>
              <a:rPr lang="en-US" sz="900" dirty="0">
                <a:solidFill>
                  <a:srgbClr val="0D0D0D"/>
                </a:solidFill>
                <a:latin typeface="Segoe UI"/>
                <a:cs typeface="Segoe UI"/>
              </a:rPr>
              <a:t>Learning in the classroom and in practical activities aims to develop respect, teamwork, resilience and the wider cross-curricular skills of literacy, numeracy and DCF.</a:t>
            </a:r>
            <a:endParaRPr lang="en-US" sz="900">
              <a:solidFill>
                <a:srgbClr val="000000"/>
              </a:solidFill>
              <a:latin typeface="Segoe UI"/>
              <a:cs typeface="Segoe UI"/>
            </a:endParaRPr>
          </a:p>
          <a:p>
            <a:r>
              <a:rPr lang="en-US" sz="900" dirty="0">
                <a:solidFill>
                  <a:srgbClr val="0D0D0D"/>
                </a:solidFill>
                <a:latin typeface="Segoe UI"/>
                <a:cs typeface="Segoe UI"/>
              </a:rPr>
              <a:t>At the heart of the curriculum is the four principles, what matters statements, the principles of progression and individual progression (progression steps) of Curriculum for Wales.  </a:t>
            </a:r>
            <a:endParaRPr lang="en-US" sz="900">
              <a:solidFill>
                <a:srgbClr val="000000"/>
              </a:solidFill>
              <a:latin typeface="Segoe UI"/>
              <a:cs typeface="Segoe UI"/>
            </a:endParaRPr>
          </a:p>
          <a:p>
            <a:endParaRPr lang="en-US" dirty="0">
              <a:solidFill>
                <a:srgbClr val="000000"/>
              </a:solidFill>
              <a:latin typeface="Segoe UI"/>
              <a:cs typeface="Segoe UI"/>
            </a:endParaRPr>
          </a:p>
          <a:p>
            <a:r>
              <a:rPr lang="en-US" sz="900" b="1" dirty="0">
                <a:solidFill>
                  <a:srgbClr val="0D0D0D"/>
                </a:solidFill>
                <a:latin typeface="Segoe UI"/>
                <a:cs typeface="Segoe UI"/>
              </a:rPr>
              <a:t>Physical education</a:t>
            </a:r>
            <a:endParaRPr lang="en-US" sz="900">
              <a:solidFill>
                <a:srgbClr val="000000"/>
              </a:solidFill>
              <a:latin typeface="Segoe UI"/>
              <a:cs typeface="Segoe UI"/>
            </a:endParaRPr>
          </a:p>
          <a:p>
            <a:r>
              <a:rPr lang="en-US" sz="900" b="1" dirty="0">
                <a:solidFill>
                  <a:srgbClr val="0D0D0D"/>
                </a:solidFill>
                <a:latin typeface="Segoe UI"/>
                <a:cs typeface="Segoe UI"/>
              </a:rPr>
              <a:t>In these lessons, learners are encouraged to develop their physical skills, understanding of the benefit of physical activity to leading a healthy lifestyle, resilience and teamwork.  They develop fundamental movement skills that can be transferred across different activities and are encouraged to develop communication, thinking skills and be creative.</a:t>
            </a:r>
            <a:endParaRPr lang="en-US" sz="900">
              <a:solidFill>
                <a:srgbClr val="000000"/>
              </a:solidFill>
              <a:latin typeface="Segoe UI"/>
              <a:cs typeface="Segoe UI"/>
            </a:endParaRPr>
          </a:p>
          <a:p>
            <a:r>
              <a:rPr lang="en-US" sz="900" dirty="0">
                <a:solidFill>
                  <a:srgbClr val="0D0D0D"/>
                </a:solidFill>
                <a:latin typeface="Segoe UI"/>
                <a:cs typeface="Segoe UI"/>
              </a:rPr>
              <a:t>Health and well-being </a:t>
            </a:r>
            <a:endParaRPr lang="en-US" sz="900">
              <a:solidFill>
                <a:srgbClr val="000000"/>
              </a:solidFill>
              <a:latin typeface="Segoe UI"/>
              <a:cs typeface="Segoe UI"/>
            </a:endParaRPr>
          </a:p>
          <a:p>
            <a:r>
              <a:rPr lang="en-US" sz="900" dirty="0">
                <a:solidFill>
                  <a:srgbClr val="0D0D0D"/>
                </a:solidFill>
                <a:latin typeface="Segoe UI"/>
                <a:cs typeface="Segoe UI"/>
              </a:rPr>
              <a:t>In these lessons, learners develop their understanding of the physical, mental and social aspects that promote health and well-being.  We aim to enable ethically informed learners that are aware of social influences, that can make informed decisions and understand healthy relationships.  Learners are encouraged to be active participants through a range of individual, paired and group activities.  </a:t>
            </a:r>
            <a:endParaRPr lang="en-US" sz="900">
              <a:solidFill>
                <a:srgbClr val="000000"/>
              </a:solidFill>
              <a:latin typeface="Segoe UI"/>
              <a:cs typeface="Segoe UI"/>
            </a:endParaRPr>
          </a:p>
          <a:p>
            <a:r>
              <a:rPr lang="en-US" sz="900" dirty="0">
                <a:solidFill>
                  <a:srgbClr val="0D0D0D"/>
                </a:solidFill>
                <a:latin typeface="Segoe UI"/>
                <a:cs typeface="Segoe UI"/>
              </a:rPr>
              <a:t>Food</a:t>
            </a:r>
            <a:endParaRPr lang="en-US" sz="900">
              <a:solidFill>
                <a:srgbClr val="000000"/>
              </a:solidFill>
              <a:latin typeface="Segoe UI"/>
              <a:cs typeface="Segoe UI"/>
            </a:endParaRPr>
          </a:p>
          <a:p>
            <a:r>
              <a:rPr lang="en-US" sz="900" dirty="0">
                <a:solidFill>
                  <a:srgbClr val="0D0D0D"/>
                </a:solidFill>
                <a:latin typeface="Segoe UI"/>
                <a:cs typeface="Segoe UI"/>
              </a:rPr>
              <a:t>Learners begin to develop the skills that allow them to produce nutritionally valuable meals.  They are taught the safe practices that relate to using cooking utensils/appliances and food hygiene. Learners develop the skills and understanding of how to maintain health and well-being through balanced nutrition.</a:t>
            </a:r>
            <a:endParaRPr lang="en-US" sz="900">
              <a:solidFill>
                <a:srgbClr val="000000"/>
              </a:solidFill>
              <a:latin typeface="Segoe UI"/>
              <a:cs typeface="Segoe UI"/>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200" dirty="0">
                <a:latin typeface="MASSILIA VF"/>
              </a:rPr>
              <a:t>Overall Learning Journey 7-11 Overtime (currently 7-9)</a:t>
            </a:r>
            <a:endParaRPr lang="en-US" sz="1200" dirty="0"/>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lIns="180000" tIns="180000" rIns="180000" bIns="180000" anchor="t">
            <a:normAutofit/>
          </a:bodyPr>
          <a:lstStyle/>
          <a:p>
            <a:endParaRPr lang="en-US" sz="900" dirty="0">
              <a:solidFill>
                <a:schemeClr val="tx1"/>
              </a:solidFill>
            </a:endParaRPr>
          </a:p>
        </p:txBody>
      </p:sp>
      <p:graphicFrame>
        <p:nvGraphicFramePr>
          <p:cNvPr id="22" name="Table 21">
            <a:extLst>
              <a:ext uri="{FF2B5EF4-FFF2-40B4-BE49-F238E27FC236}">
                <a16:creationId xmlns:a16="http://schemas.microsoft.com/office/drawing/2014/main" id="{2CF984A8-9B67-2915-98D7-84D68E4F635B}"/>
              </a:ext>
            </a:extLst>
          </p:cNvPr>
          <p:cNvGraphicFramePr>
            <a:graphicFrameLocks noGrp="1"/>
          </p:cNvGraphicFramePr>
          <p:nvPr>
            <p:extLst>
              <p:ext uri="{D42A27DB-BD31-4B8C-83A1-F6EECF244321}">
                <p14:modId xmlns:p14="http://schemas.microsoft.com/office/powerpoint/2010/main" val="3328097583"/>
              </p:ext>
            </p:extLst>
          </p:nvPr>
        </p:nvGraphicFramePr>
        <p:xfrm>
          <a:off x="5596771" y="925530"/>
          <a:ext cx="4581790" cy="5849616"/>
        </p:xfrm>
        <a:graphic>
          <a:graphicData uri="http://schemas.openxmlformats.org/drawingml/2006/table">
            <a:tbl>
              <a:tblPr firstRow="1" firstCol="1" bandRow="1">
                <a:tableStyleId>{5C22544A-7EE6-4342-B048-85BDC9FD1C3A}</a:tableStyleId>
              </a:tblPr>
              <a:tblGrid>
                <a:gridCol w="1537809">
                  <a:extLst>
                    <a:ext uri="{9D8B030D-6E8A-4147-A177-3AD203B41FA5}">
                      <a16:colId xmlns:a16="http://schemas.microsoft.com/office/drawing/2014/main" val="835279260"/>
                    </a:ext>
                  </a:extLst>
                </a:gridCol>
                <a:gridCol w="1511839">
                  <a:extLst>
                    <a:ext uri="{9D8B030D-6E8A-4147-A177-3AD203B41FA5}">
                      <a16:colId xmlns:a16="http://schemas.microsoft.com/office/drawing/2014/main" val="3868531571"/>
                    </a:ext>
                  </a:extLst>
                </a:gridCol>
                <a:gridCol w="1532142">
                  <a:extLst>
                    <a:ext uri="{9D8B030D-6E8A-4147-A177-3AD203B41FA5}">
                      <a16:colId xmlns:a16="http://schemas.microsoft.com/office/drawing/2014/main" val="2537793492"/>
                    </a:ext>
                  </a:extLst>
                </a:gridCol>
              </a:tblGrid>
              <a:tr h="268248">
                <a:tc>
                  <a:txBody>
                    <a:bodyPr/>
                    <a:lstStyle/>
                    <a:p>
                      <a:r>
                        <a:rPr lang="en-US" sz="1000" dirty="0">
                          <a:solidFill>
                            <a:schemeClr val="tx1"/>
                          </a:solidFill>
                          <a:effectLst/>
                        </a:rPr>
                        <a:t>Year 7</a:t>
                      </a:r>
                      <a:endParaRPr lang="en-US" dirty="0">
                        <a:solidFill>
                          <a:schemeClr val="tx1"/>
                        </a:solidFill>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chemeClr val="tx1"/>
                          </a:solidFill>
                          <a:effectLst/>
                        </a:rPr>
                        <a:t>Year 8 </a:t>
                      </a:r>
                      <a:r>
                        <a:rPr lang="en-US" sz="1000" dirty="0">
                          <a:effectLst/>
                        </a:rPr>
                        <a:t>zxdvsdvfbe3wrgv</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chemeClr val="tx1"/>
                          </a:solidFill>
                          <a:effectLst/>
                        </a:rPr>
                        <a:t>Year 9 </a:t>
                      </a:r>
                      <a:endParaRPr lang="en-US">
                        <a:solidFill>
                          <a:schemeClr val="tx1"/>
                        </a:solidFill>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46786887"/>
                  </a:ext>
                </a:extLst>
              </a:tr>
              <a:tr h="206716">
                <a:tc>
                  <a:txBody>
                    <a:bodyPr/>
                    <a:lstStyle/>
                    <a:p>
                      <a:r>
                        <a:rPr lang="en-US" sz="1000" dirty="0">
                          <a:solidFill>
                            <a:srgbClr val="00B050"/>
                          </a:solidFill>
                          <a:effectLst/>
                        </a:rPr>
                        <a:t>Communication</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B050"/>
                          </a:solidFill>
                          <a:effectLst/>
                        </a:rPr>
                        <a:t>Teamwork</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B050"/>
                          </a:solidFill>
                          <a:effectLst/>
                        </a:rPr>
                        <a:t>Leadership</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27395340"/>
                  </a:ext>
                </a:extLst>
              </a:tr>
              <a:tr h="413435">
                <a:tc>
                  <a:txBody>
                    <a:bodyPr/>
                    <a:lstStyle/>
                    <a:p>
                      <a:r>
                        <a:rPr lang="en-US" sz="1000" dirty="0">
                          <a:solidFill>
                            <a:srgbClr val="00B050"/>
                          </a:solidFill>
                          <a:effectLst/>
                        </a:rPr>
                        <a:t>Social Skills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B050"/>
                          </a:solidFill>
                          <a:effectLst/>
                        </a:rPr>
                        <a:t>Collaboration skills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B050"/>
                          </a:solidFill>
                          <a:effectLst/>
                        </a:rPr>
                        <a:t>Collective responsibility skills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36878756"/>
                  </a:ext>
                </a:extLst>
              </a:tr>
              <a:tr h="206716">
                <a:tc>
                  <a:txBody>
                    <a:bodyPr/>
                    <a:lstStyle/>
                    <a:p>
                      <a:r>
                        <a:rPr lang="en-US" sz="1000" dirty="0">
                          <a:solidFill>
                            <a:srgbClr val="00B050"/>
                          </a:solidFill>
                          <a:effectLst/>
                        </a:rPr>
                        <a:t>Solving basic problems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B050"/>
                          </a:solidFill>
                          <a:effectLst/>
                        </a:rPr>
                        <a:t>Solving complex problems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B050"/>
                          </a:solidFill>
                          <a:effectLst/>
                        </a:rPr>
                        <a:t>Planning and organisation</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72343917"/>
                  </a:ext>
                </a:extLst>
              </a:tr>
              <a:tr h="413435">
                <a:tc>
                  <a:txBody>
                    <a:bodyPr/>
                    <a:lstStyle/>
                    <a:p>
                      <a:r>
                        <a:rPr lang="en-US" sz="1000" dirty="0">
                          <a:solidFill>
                            <a:srgbClr val="ED7D31"/>
                          </a:solidFill>
                          <a:effectLst/>
                        </a:rPr>
                        <a:t>Warm up and cool down</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ED7D31"/>
                          </a:solidFill>
                          <a:effectLst/>
                        </a:rPr>
                        <a:t>Methods of training for health</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ED7D31"/>
                          </a:solidFill>
                          <a:effectLst/>
                        </a:rPr>
                        <a:t>Testing for fitness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78059082"/>
                  </a:ext>
                </a:extLst>
              </a:tr>
              <a:tr h="413435">
                <a:tc>
                  <a:txBody>
                    <a:bodyPr/>
                    <a:lstStyle/>
                    <a:p>
                      <a:r>
                        <a:rPr lang="en-US" sz="1000" dirty="0">
                          <a:solidFill>
                            <a:srgbClr val="ED7D31"/>
                          </a:solidFill>
                          <a:effectLst/>
                        </a:rPr>
                        <a:t>Components of fitness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ED7D31"/>
                          </a:solidFill>
                          <a:effectLst/>
                        </a:rPr>
                        <a:t>Methods of training for fitness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ED7D31"/>
                          </a:solidFill>
                          <a:effectLst/>
                        </a:rPr>
                        <a:t>Planning for developing fitness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19129831"/>
                  </a:ext>
                </a:extLst>
              </a:tr>
              <a:tr h="413435">
                <a:tc>
                  <a:txBody>
                    <a:bodyPr/>
                    <a:lstStyle/>
                    <a:p>
                      <a:r>
                        <a:rPr lang="en-US" sz="1000" dirty="0">
                          <a:solidFill>
                            <a:srgbClr val="ED7D31"/>
                          </a:solidFill>
                          <a:effectLst/>
                        </a:rPr>
                        <a:t>Short term effects of exercise</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ED7D31"/>
                          </a:solidFill>
                          <a:effectLst/>
                        </a:rPr>
                        <a:t>Long term effects of exercise</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ED7D31"/>
                          </a:solidFill>
                          <a:effectLst/>
                        </a:rPr>
                        <a:t>Delivering fitness sessions for others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68387022"/>
                  </a:ext>
                </a:extLst>
              </a:tr>
              <a:tr h="413435">
                <a:tc>
                  <a:txBody>
                    <a:bodyPr/>
                    <a:lstStyle/>
                    <a:p>
                      <a:r>
                        <a:rPr lang="en-US" sz="1000" dirty="0">
                          <a:solidFill>
                            <a:srgbClr val="0070C0"/>
                          </a:solidFill>
                          <a:effectLst/>
                        </a:rPr>
                        <a:t>Body control and movement</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70C0"/>
                          </a:solidFill>
                          <a:effectLst/>
                        </a:rPr>
                        <a:t>Use of flight apparatus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70C0"/>
                          </a:solidFill>
                          <a:effectLst/>
                        </a:rPr>
                        <a:t>Complex skills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23064601"/>
                  </a:ext>
                </a:extLst>
              </a:tr>
              <a:tr h="413435">
                <a:tc>
                  <a:txBody>
                    <a:bodyPr/>
                    <a:lstStyle/>
                    <a:p>
                      <a:r>
                        <a:rPr lang="en-US" sz="1000" dirty="0">
                          <a:solidFill>
                            <a:srgbClr val="0070C0"/>
                          </a:solidFill>
                          <a:effectLst/>
                        </a:rPr>
                        <a:t>Rolling, balancing and flight actions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70C0"/>
                          </a:solidFill>
                          <a:effectLst/>
                        </a:rPr>
                        <a:t>Onto and over apparatus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70C0"/>
                          </a:solidFill>
                          <a:effectLst/>
                        </a:rPr>
                        <a:t>Linking skills into sequences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0713538"/>
                  </a:ext>
                </a:extLst>
              </a:tr>
              <a:tr h="413435">
                <a:tc>
                  <a:txBody>
                    <a:bodyPr/>
                    <a:lstStyle/>
                    <a:p>
                      <a:r>
                        <a:rPr lang="en-US" sz="1000" dirty="0">
                          <a:solidFill>
                            <a:srgbClr val="0070C0"/>
                          </a:solidFill>
                          <a:effectLst/>
                        </a:rPr>
                        <a:t>Creating routines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70C0"/>
                          </a:solidFill>
                          <a:effectLst/>
                        </a:rPr>
                        <a:t>Complex flight actions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70C0"/>
                          </a:solidFill>
                          <a:effectLst/>
                        </a:rPr>
                        <a:t>Complex routines using a range of apparatus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7269268"/>
                  </a:ext>
                </a:extLst>
              </a:tr>
              <a:tr h="413435">
                <a:tc>
                  <a:txBody>
                    <a:bodyPr/>
                    <a:lstStyle/>
                    <a:p>
                      <a:r>
                        <a:rPr lang="en-US" sz="1000" dirty="0">
                          <a:solidFill>
                            <a:srgbClr val="0070C0"/>
                          </a:solidFill>
                          <a:effectLst/>
                        </a:rPr>
                        <a:t>Effective and constructive feedback</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70C0"/>
                          </a:solidFill>
                          <a:effectLst/>
                        </a:rPr>
                        <a:t>Interpreting feedback to bring about progression</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0070C0"/>
                          </a:solidFill>
                          <a:effectLst/>
                        </a:rPr>
                        <a:t>Developing initiative and independence</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2769171"/>
                  </a:ext>
                </a:extLst>
              </a:tr>
              <a:tr h="620151">
                <a:tc>
                  <a:txBody>
                    <a:bodyPr/>
                    <a:lstStyle/>
                    <a:p>
                      <a:r>
                        <a:rPr lang="en-US" sz="1000" dirty="0">
                          <a:solidFill>
                            <a:srgbClr val="FF0000"/>
                          </a:solidFill>
                          <a:effectLst/>
                        </a:rPr>
                        <a:t>Rules and regulations of games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FF0000"/>
                          </a:solidFill>
                          <a:effectLst/>
                        </a:rPr>
                        <a:t>Developing control, accuracy and consistency</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FF0000"/>
                          </a:solidFill>
                          <a:effectLst/>
                        </a:rPr>
                        <a:t>Developing innovation and understanding of forward thinking in games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24522977"/>
                  </a:ext>
                </a:extLst>
              </a:tr>
              <a:tr h="413435">
                <a:tc>
                  <a:txBody>
                    <a:bodyPr/>
                    <a:lstStyle/>
                    <a:p>
                      <a:r>
                        <a:rPr lang="en-US" sz="1000" dirty="0">
                          <a:solidFill>
                            <a:srgbClr val="FF0000"/>
                          </a:solidFill>
                          <a:effectLst/>
                        </a:rPr>
                        <a:t>Basic knowledge of strategies for success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FF0000"/>
                          </a:solidFill>
                          <a:effectLst/>
                        </a:rPr>
                        <a:t>Knowledge of sport specific tactics for success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FF0000"/>
                          </a:solidFill>
                          <a:effectLst/>
                        </a:rPr>
                        <a:t>Advanced movement patterns for success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8186522"/>
                  </a:ext>
                </a:extLst>
              </a:tr>
              <a:tr h="413435">
                <a:tc>
                  <a:txBody>
                    <a:bodyPr/>
                    <a:lstStyle/>
                    <a:p>
                      <a:r>
                        <a:rPr lang="en-US" sz="1000" dirty="0">
                          <a:solidFill>
                            <a:srgbClr val="FF0000"/>
                          </a:solidFill>
                          <a:effectLst/>
                        </a:rPr>
                        <a:t>Basic attacking principles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FF0000"/>
                          </a:solidFill>
                          <a:effectLst/>
                        </a:rPr>
                        <a:t>Developing attacking principles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FF0000"/>
                          </a:solidFill>
                          <a:effectLst/>
                        </a:rPr>
                        <a:t>Complex attacking principles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0434969"/>
                  </a:ext>
                </a:extLst>
              </a:tr>
              <a:tr h="413435">
                <a:tc>
                  <a:txBody>
                    <a:bodyPr/>
                    <a:lstStyle/>
                    <a:p>
                      <a:r>
                        <a:rPr lang="en-US" sz="1000" dirty="0">
                          <a:solidFill>
                            <a:srgbClr val="FF0000"/>
                          </a:solidFill>
                          <a:effectLst/>
                        </a:rPr>
                        <a:t>Basic defending principles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FF0000"/>
                          </a:solidFill>
                          <a:effectLst/>
                        </a:rPr>
                        <a:t>Developing defending principles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rgbClr val="FF0000"/>
                          </a:solidFill>
                          <a:effectLst/>
                        </a:rPr>
                        <a:t>Complex defending principles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31172245"/>
                  </a:ext>
                </a:extLst>
              </a:tr>
            </a:tbl>
          </a:graphicData>
        </a:graphic>
      </p:graphicFrame>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endParaRPr lang="en-US" sz="900" dirty="0">
              <a:latin typeface="Arial"/>
              <a:cs typeface="Arial"/>
            </a:endParaRPr>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200" dirty="0">
                <a:latin typeface="MASSILIA VF"/>
              </a:rPr>
              <a:t>Overall Learning Journey 7-11 Overtime (currently 7-9) continued...</a:t>
            </a:r>
            <a:endParaRPr lang="en-US" dirty="0"/>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sz="1200" dirty="0">
              <a:latin typeface="MASSILIA VF"/>
            </a:endParaRP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lIns="180000" tIns="180000" rIns="180000" bIns="180000" anchor="t">
            <a:normAutofit/>
          </a:bodyPr>
          <a:lstStyle/>
          <a:p>
            <a:endParaRPr lang="en-US" sz="900" dirty="0">
              <a:solidFill>
                <a:schemeClr val="tx1"/>
              </a:solidFill>
            </a:endParaRPr>
          </a:p>
        </p:txBody>
      </p:sp>
      <p:graphicFrame>
        <p:nvGraphicFramePr>
          <p:cNvPr id="7" name="Table 6">
            <a:extLst>
              <a:ext uri="{FF2B5EF4-FFF2-40B4-BE49-F238E27FC236}">
                <a16:creationId xmlns:a16="http://schemas.microsoft.com/office/drawing/2014/main" id="{4ACBDA18-BBBB-F120-4863-103781249148}"/>
              </a:ext>
            </a:extLst>
          </p:cNvPr>
          <p:cNvGraphicFramePr>
            <a:graphicFrameLocks noGrp="1"/>
          </p:cNvGraphicFramePr>
          <p:nvPr>
            <p:extLst>
              <p:ext uri="{D42A27DB-BD31-4B8C-83A1-F6EECF244321}">
                <p14:modId xmlns:p14="http://schemas.microsoft.com/office/powerpoint/2010/main" val="159199431"/>
              </p:ext>
            </p:extLst>
          </p:nvPr>
        </p:nvGraphicFramePr>
        <p:xfrm>
          <a:off x="486823" y="1024086"/>
          <a:ext cx="4610382" cy="5799291"/>
        </p:xfrm>
        <a:graphic>
          <a:graphicData uri="http://schemas.openxmlformats.org/drawingml/2006/table">
            <a:tbl>
              <a:tblPr firstRow="1" firstCol="1" bandRow="1">
                <a:tableStyleId>{5C22544A-7EE6-4342-B048-85BDC9FD1C3A}</a:tableStyleId>
              </a:tblPr>
              <a:tblGrid>
                <a:gridCol w="2305191">
                  <a:extLst>
                    <a:ext uri="{9D8B030D-6E8A-4147-A177-3AD203B41FA5}">
                      <a16:colId xmlns:a16="http://schemas.microsoft.com/office/drawing/2014/main" val="3582570983"/>
                    </a:ext>
                  </a:extLst>
                </a:gridCol>
                <a:gridCol w="2305191">
                  <a:extLst>
                    <a:ext uri="{9D8B030D-6E8A-4147-A177-3AD203B41FA5}">
                      <a16:colId xmlns:a16="http://schemas.microsoft.com/office/drawing/2014/main" val="491361270"/>
                    </a:ext>
                  </a:extLst>
                </a:gridCol>
              </a:tblGrid>
              <a:tr h="646075">
                <a:tc>
                  <a:txBody>
                    <a:bodyPr/>
                    <a:lstStyle/>
                    <a:p>
                      <a:r>
                        <a:rPr lang="en-US" sz="1000" dirty="0">
                          <a:solidFill>
                            <a:schemeClr val="tx1"/>
                          </a:solidFill>
                          <a:effectLst/>
                        </a:rPr>
                        <a:t>Sports we cover</a:t>
                      </a:r>
                      <a:endParaRPr lang="en-US" dirty="0">
                        <a:solidFill>
                          <a:schemeClr val="tx1"/>
                        </a:solidFill>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solidFill>
                            <a:schemeClr val="tx1"/>
                          </a:solidFill>
                          <a:effectLst/>
                        </a:rPr>
                        <a:t>How we assess</a:t>
                      </a:r>
                      <a:endParaRPr lang="en-US" dirty="0">
                        <a:solidFill>
                          <a:schemeClr val="tx1"/>
                        </a:solidFill>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4084297"/>
                  </a:ext>
                </a:extLst>
              </a:tr>
              <a:tr h="338421">
                <a:tc>
                  <a:txBody>
                    <a:bodyPr/>
                    <a:lstStyle/>
                    <a:p>
                      <a:r>
                        <a:rPr lang="en-US" sz="1000" dirty="0">
                          <a:solidFill>
                            <a:srgbClr val="00B050"/>
                          </a:solidFill>
                          <a:effectLst/>
                        </a:rPr>
                        <a:t>Outdoor Adventurous Activities</a:t>
                      </a:r>
                      <a:r>
                        <a:rPr lang="en-US" sz="1000" dirty="0">
                          <a:solidFill>
                            <a:srgbClr val="FF0000"/>
                          </a:solidFill>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effectLst/>
                        </a:rPr>
                        <a:t>Communication</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03493840"/>
                  </a:ext>
                </a:extLst>
              </a:tr>
              <a:tr h="599926">
                <a:tc>
                  <a:txBody>
                    <a:bodyPr/>
                    <a:lstStyle/>
                    <a:p>
                      <a:r>
                        <a:rPr lang="en-US" sz="1000" dirty="0">
                          <a:solidFill>
                            <a:srgbClr val="ED7D31"/>
                          </a:solidFill>
                          <a:effectLst/>
                        </a:rPr>
                        <a:t>Health Fitness and Well being</a:t>
                      </a:r>
                      <a:r>
                        <a:rPr lang="en-US" sz="1000" dirty="0">
                          <a:solidFill>
                            <a:srgbClr val="FF0000"/>
                          </a:solidFill>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effectLst/>
                        </a:rPr>
                        <a:t>Develop and apply physical skills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9099376"/>
                  </a:ext>
                </a:extLst>
              </a:tr>
              <a:tr h="615310">
                <a:tc>
                  <a:txBody>
                    <a:bodyPr/>
                    <a:lstStyle/>
                    <a:p>
                      <a:r>
                        <a:rPr lang="en-US" sz="1000" dirty="0">
                          <a:solidFill>
                            <a:srgbClr val="00B0F0"/>
                          </a:solidFill>
                          <a:effectLst/>
                        </a:rPr>
                        <a:t>Gymnastics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effectLst/>
                        </a:rPr>
                        <a:t>Understand the links between exercise and health and well being</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47672007"/>
                  </a:ext>
                </a:extLst>
              </a:tr>
              <a:tr h="599926">
                <a:tc>
                  <a:txBody>
                    <a:bodyPr/>
                    <a:lstStyle/>
                    <a:p>
                      <a:r>
                        <a:rPr lang="en-US" sz="1000" dirty="0">
                          <a:solidFill>
                            <a:srgbClr val="FF0000"/>
                          </a:solidFill>
                          <a:effectLst/>
                        </a:rPr>
                        <a:t>Badminton</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effectLst/>
                        </a:rPr>
                        <a:t>Engage regularly in physical activity</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19876254"/>
                  </a:ext>
                </a:extLst>
              </a:tr>
              <a:tr h="553779">
                <a:tc>
                  <a:txBody>
                    <a:bodyPr/>
                    <a:lstStyle/>
                    <a:p>
                      <a:r>
                        <a:rPr lang="en-US" sz="1000" dirty="0">
                          <a:solidFill>
                            <a:srgbClr val="FF0000"/>
                          </a:solidFill>
                          <a:effectLst/>
                        </a:rPr>
                        <a:t>Netball</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effectLst/>
                        </a:rPr>
                        <a:t>Show resilience when finding a task difficult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43950468"/>
                  </a:ext>
                </a:extLst>
              </a:tr>
              <a:tr h="553779">
                <a:tc>
                  <a:txBody>
                    <a:bodyPr/>
                    <a:lstStyle/>
                    <a:p>
                      <a:r>
                        <a:rPr lang="en-US" sz="1000" dirty="0">
                          <a:solidFill>
                            <a:srgbClr val="FF0000"/>
                          </a:solidFill>
                          <a:effectLst/>
                        </a:rPr>
                        <a:t>Football</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effectLst/>
                        </a:rPr>
                        <a:t>Making connections between different activities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3932094"/>
                  </a:ext>
                </a:extLst>
              </a:tr>
              <a:tr h="276889">
                <a:tc>
                  <a:txBody>
                    <a:bodyPr/>
                    <a:lstStyle/>
                    <a:p>
                      <a:r>
                        <a:rPr lang="en-US" sz="1000" dirty="0">
                          <a:solidFill>
                            <a:srgbClr val="FF0000"/>
                          </a:solidFill>
                          <a:effectLst/>
                        </a:rPr>
                        <a:t>Rugby</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effectLst/>
                        </a:rPr>
                        <a:t>Problem solving</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7295085"/>
                  </a:ext>
                </a:extLst>
              </a:tr>
              <a:tr h="507630">
                <a:tc>
                  <a:txBody>
                    <a:bodyPr/>
                    <a:lstStyle/>
                    <a:p>
                      <a:r>
                        <a:rPr lang="en-US" sz="1000" dirty="0">
                          <a:solidFill>
                            <a:srgbClr val="FF0000"/>
                          </a:solidFill>
                          <a:effectLst/>
                        </a:rPr>
                        <a:t>Dodgeball</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effectLst/>
                        </a:rPr>
                        <a:t>Attitude to learning and engagement in lessons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3068404"/>
                  </a:ext>
                </a:extLst>
              </a:tr>
              <a:tr h="276889">
                <a:tc>
                  <a:txBody>
                    <a:bodyPr/>
                    <a:lstStyle/>
                    <a:p>
                      <a:r>
                        <a:rPr lang="en-US" sz="1000" dirty="0">
                          <a:solidFill>
                            <a:srgbClr val="FF0000"/>
                          </a:solidFill>
                          <a:effectLst/>
                        </a:rPr>
                        <a:t>Handball</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effectLst/>
                        </a:rPr>
                        <a:t>Working independently</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33427632"/>
                  </a:ext>
                </a:extLst>
              </a:tr>
              <a:tr h="276889">
                <a:tc>
                  <a:txBody>
                    <a:bodyPr/>
                    <a:lstStyle/>
                    <a:p>
                      <a:r>
                        <a:rPr lang="en-US" sz="1000" dirty="0">
                          <a:solidFill>
                            <a:srgbClr val="FF0000"/>
                          </a:solidFill>
                          <a:effectLst/>
                        </a:rPr>
                        <a:t>Volleyball</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effectLst/>
                        </a:rPr>
                        <a:t>Decision making</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82347062"/>
                  </a:ext>
                </a:extLst>
              </a:tr>
              <a:tr h="276889">
                <a:tc>
                  <a:txBody>
                    <a:bodyPr/>
                    <a:lstStyle/>
                    <a:p>
                      <a:r>
                        <a:rPr lang="en-US" sz="1000" dirty="0">
                          <a:solidFill>
                            <a:srgbClr val="FF0000"/>
                          </a:solidFill>
                          <a:effectLst/>
                        </a:rPr>
                        <a:t>Rounders</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effectLst/>
                        </a:rPr>
                        <a:t>Actions and impact</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65541066"/>
                  </a:ext>
                </a:extLst>
              </a:tr>
              <a:tr h="276889">
                <a:tc>
                  <a:txBody>
                    <a:bodyPr/>
                    <a:lstStyle/>
                    <a:p>
                      <a:r>
                        <a:rPr lang="en-US" sz="1000" dirty="0">
                          <a:solidFill>
                            <a:srgbClr val="FF0000"/>
                          </a:solidFill>
                          <a:effectLst/>
                        </a:rPr>
                        <a:t>Softball</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sz="1000" dirty="0">
                          <a:effectLst/>
                        </a:rPr>
                        <a:t>Knowledge and assessment</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315856"/>
                  </a:ext>
                </a:extLst>
              </a:tr>
            </a:tbl>
          </a:graphicData>
        </a:graphic>
      </p:graphicFrame>
    </p:spTree>
    <p:extLst>
      <p:ext uri="{BB962C8B-B14F-4D97-AF65-F5344CB8AC3E}">
        <p14:creationId xmlns:p14="http://schemas.microsoft.com/office/powerpoint/2010/main" val="1471099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US" sz="1200" dirty="0">
                <a:solidFill>
                  <a:srgbClr val="1F1F1F"/>
                </a:solidFill>
                <a:latin typeface="MASSILIA VF"/>
              </a:rPr>
              <a:t>Developing physical health and well-being has lifelong benefits; Healthy relationships are fundamental to our well-being. Our decision making impacts</a:t>
            </a:r>
            <a:r>
              <a:rPr lang="en-US" sz="1000" dirty="0">
                <a:solidFill>
                  <a:srgbClr val="1F1F1F"/>
                </a:solidFill>
                <a:latin typeface="MASSILIA VF"/>
              </a:rPr>
              <a:t> </a:t>
            </a:r>
            <a:r>
              <a:rPr lang="en-US" sz="1200" dirty="0">
                <a:solidFill>
                  <a:srgbClr val="1F1F1F"/>
                </a:solidFill>
                <a:latin typeface="MASSILIA VF"/>
              </a:rPr>
              <a:t>on the quality of our lives and the lives of others.</a:t>
            </a:r>
            <a:endParaRPr lang="en-US" sz="1200">
              <a:latin typeface="MASSILIA VF"/>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400" dirty="0">
                <a:latin typeface="MASSILIA VF"/>
              </a:rPr>
              <a:t>What matters statements</a:t>
            </a:r>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endParaRPr lang="en-US" sz="900" dirty="0"/>
          </a:p>
          <a:p>
            <a:endParaRPr lang="en-US" sz="9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endParaRPr lang="en-US" sz="900" dirty="0"/>
          </a:p>
          <a:p>
            <a:pPr algn="ctr"/>
            <a:r>
              <a:rPr lang="en-US" sz="1200" b="1" dirty="0">
                <a:latin typeface="MASSILIA VF"/>
              </a:rPr>
              <a:t>Description of learning/PS:</a:t>
            </a:r>
            <a:endParaRPr lang="en-US" sz="1200" dirty="0">
              <a:latin typeface="MASSILIA VF"/>
            </a:endParaRPr>
          </a:p>
          <a:p>
            <a:pPr algn="ctr"/>
            <a:r>
              <a:rPr lang="en-US" sz="1200" dirty="0">
                <a:solidFill>
                  <a:srgbClr val="1F1F1F"/>
                </a:solidFill>
                <a:latin typeface="MASSILIA VF"/>
              </a:rPr>
              <a:t>I can develop and apply a range of skills in familiar, unfamiliar and changing situations, exploring space creatively in response to a variety of stimuli. I</a:t>
            </a:r>
            <a:r>
              <a:rPr lang="en-US" sz="1200" dirty="0">
                <a:solidFill>
                  <a:srgbClr val="000000"/>
                </a:solidFill>
                <a:latin typeface="MASSILIA VF"/>
              </a:rPr>
              <a:t> can </a:t>
            </a:r>
            <a:r>
              <a:rPr lang="en-US" sz="1200" dirty="0">
                <a:solidFill>
                  <a:srgbClr val="1F1F1F"/>
                </a:solidFill>
                <a:latin typeface="MASSILIA VF"/>
              </a:rPr>
              <a:t>motivate myself to engage confidently in regular physical activity and sport, and am aware of my own progress; I can set appropriate goals and plan a course of action to achieve them; I can</a:t>
            </a:r>
            <a:r>
              <a:rPr lang="en-US" sz="1200" dirty="0">
                <a:latin typeface="MASSILIA VF"/>
              </a:rPr>
              <a:t> identify and assess risks and I can take steps to reduce them.</a:t>
            </a:r>
          </a:p>
          <a:p>
            <a:pPr algn="ctr"/>
            <a:endParaRPr lang="en-US" sz="1200" b="1" dirty="0">
              <a:latin typeface="MASSILIA VF"/>
            </a:endParaRPr>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
        <p:nvSpPr>
          <p:cNvPr id="12" name="Text Placeholder 9">
            <a:extLst>
              <a:ext uri="{FF2B5EF4-FFF2-40B4-BE49-F238E27FC236}">
                <a16:creationId xmlns:a16="http://schemas.microsoft.com/office/drawing/2014/main" id="{D8CB6E60-AE54-6D2A-CC0A-45F07AAE45B5}"/>
              </a:ext>
            </a:extLst>
          </p:cNvPr>
          <p:cNvSpPr txBox="1">
            <a:spLocks/>
          </p:cNvSpPr>
          <p:nvPr/>
        </p:nvSpPr>
        <p:spPr>
          <a:xfrm>
            <a:off x="322995" y="4127037"/>
            <a:ext cx="10129852" cy="590435"/>
          </a:xfrm>
          <a:prstGeom prst="rect">
            <a:avLst/>
          </a:prstGeom>
        </p:spPr>
        <p:txBody>
          <a:bodyPr lIns="91440" tIns="45720" rIns="91440" bIns="45720" anchor="t">
            <a:normAutofit/>
          </a:bodyPr>
          <a:lstStyle>
            <a:lvl1pPr marL="0" indent="0" algn="l" defTabSz="1007943" rtl="0" eaLnBrk="1" latinLnBrk="0" hangingPunct="1">
              <a:lnSpc>
                <a:spcPct val="90000"/>
              </a:lnSpc>
              <a:spcBef>
                <a:spcPts val="1102"/>
              </a:spcBef>
              <a:buFont typeface="Arial" panose="020B0604020202020204" pitchFamily="34" charset="0"/>
              <a:buNone/>
              <a:defRPr sz="3600" b="1" kern="1200">
                <a:solidFill>
                  <a:srgbClr val="006758"/>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dirty="0">
                <a:latin typeface="MASSILIA VF"/>
              </a:rPr>
              <a:t>Description of Learning</a:t>
            </a:r>
            <a:endParaRPr lang="en-US" dirty="0"/>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marL="285750" indent="-285750">
              <a:buFont typeface="Arial,Sans-Serif"/>
              <a:buChar char="•"/>
            </a:pPr>
            <a:r>
              <a:rPr lang="en-GB" sz="1200" b="1" dirty="0">
                <a:solidFill>
                  <a:srgbClr val="313131"/>
                </a:solidFill>
                <a:latin typeface="MASSILIA VF"/>
                <a:cs typeface="Arial"/>
              </a:rPr>
              <a:t>Ambitious, capable learners ready to learn throughout their lives</a:t>
            </a:r>
            <a:endParaRPr lang="en-US" sz="1200" dirty="0">
              <a:solidFill>
                <a:srgbClr val="000000"/>
              </a:solidFill>
              <a:latin typeface="MASSILIA VF"/>
              <a:cs typeface="Arial"/>
            </a:endParaRPr>
          </a:p>
          <a:p>
            <a:pPr marL="285750" indent="-285750">
              <a:buFont typeface="Arial,Sans-Serif"/>
              <a:buChar char="•"/>
            </a:pPr>
            <a:r>
              <a:rPr lang="en-GB" sz="1200" b="1" dirty="0">
                <a:solidFill>
                  <a:srgbClr val="313131"/>
                </a:solidFill>
                <a:latin typeface="MASSILIA VF"/>
                <a:cs typeface="Arial"/>
              </a:rPr>
              <a:t>Enterprising, creative contributors, ready to play a full part in life and work</a:t>
            </a:r>
            <a:endParaRPr lang="en-GB" sz="1200" b="1" dirty="0">
              <a:solidFill>
                <a:srgbClr val="000000"/>
              </a:solidFill>
              <a:latin typeface="MASSILIA VF"/>
              <a:cs typeface="Arial"/>
            </a:endParaRPr>
          </a:p>
          <a:p>
            <a:pPr marL="285750" indent="-285750">
              <a:buFont typeface="Arial,Sans-Serif"/>
              <a:buChar char="•"/>
            </a:pPr>
            <a:r>
              <a:rPr lang="en-GB" sz="1200" b="1" dirty="0">
                <a:solidFill>
                  <a:srgbClr val="313131"/>
                </a:solidFill>
                <a:latin typeface="MASSILIA VF"/>
                <a:cs typeface="Arial"/>
              </a:rPr>
              <a:t>Ethical, informed citizens of Wales and the world</a:t>
            </a:r>
            <a:endParaRPr lang="en-GB" sz="1200" dirty="0">
              <a:solidFill>
                <a:srgbClr val="000000"/>
              </a:solidFill>
              <a:latin typeface="MASSILIA VF"/>
              <a:cs typeface="Arial"/>
            </a:endParaRPr>
          </a:p>
          <a:p>
            <a:pPr marL="285750" indent="-285750">
              <a:buFont typeface="Arial,Sans-Serif"/>
              <a:buChar char="•"/>
            </a:pPr>
            <a:r>
              <a:rPr lang="en-GB" sz="1200" b="1" dirty="0">
                <a:solidFill>
                  <a:srgbClr val="313131"/>
                </a:solidFill>
                <a:latin typeface="MASSILIA VF"/>
                <a:cs typeface="Arial"/>
              </a:rPr>
              <a:t>Healthy, confident individuals, ready to lead fulfilling lives as valued members of society </a:t>
            </a:r>
            <a:endParaRPr lang="en-GB">
              <a:latin typeface="MASSILIA VF"/>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1200" b="1" dirty="0">
                <a:latin typeface="MASSILIA VF"/>
              </a:rPr>
              <a:t>Literacy:</a:t>
            </a:r>
            <a:r>
              <a:rPr lang="en-US" sz="1200" dirty="0">
                <a:latin typeface="MASSILIA VF"/>
                <a:cs typeface="Arial"/>
              </a:rPr>
              <a:t> </a:t>
            </a:r>
            <a:r>
              <a:rPr lang="en-US" sz="1200" dirty="0">
                <a:latin typeface="MASSILIA VF"/>
              </a:rPr>
              <a:t>I can listen to, understand and use basic concepts in language, </a:t>
            </a:r>
            <a:r>
              <a:rPr lang="en-US" sz="1200" i="1" dirty="0">
                <a:latin typeface="MASSILIA VF"/>
              </a:rPr>
              <a:t>e.g. position and comparison</a:t>
            </a:r>
            <a:r>
              <a:rPr lang="en-US" sz="1200" dirty="0">
                <a:latin typeface="MASSILIA VF"/>
              </a:rPr>
              <a:t>.</a:t>
            </a:r>
            <a:r>
              <a:rPr lang="en-US" sz="1200" dirty="0">
                <a:latin typeface="MASSILIA VF"/>
                <a:cs typeface="Arial"/>
              </a:rPr>
              <a:t> </a:t>
            </a:r>
            <a:r>
              <a:rPr lang="en-US" sz="1200" dirty="0">
                <a:latin typeface="MASSILIA VF"/>
              </a:rPr>
              <a:t>I can understand and </a:t>
            </a:r>
            <a:r>
              <a:rPr lang="en-US" sz="1200" dirty="0" err="1">
                <a:latin typeface="MASSILIA VF"/>
              </a:rPr>
              <a:t>analyse</a:t>
            </a:r>
            <a:r>
              <a:rPr lang="en-US" sz="1200" dirty="0">
                <a:latin typeface="MASSILIA VF"/>
              </a:rPr>
              <a:t> general meaning and implied ideas. </a:t>
            </a:r>
          </a:p>
          <a:p>
            <a:r>
              <a:rPr lang="en-US" sz="1200" dirty="0">
                <a:latin typeface="MASSILIA VF"/>
              </a:rPr>
              <a:t>I can develop and adapt my vocabulary through listening and use these new words in a variety of situations.   I have experienced a range of area of learning and experience/discipline-specific and general academic vocabulary and can use them in my own communication.</a:t>
            </a:r>
          </a:p>
          <a:p>
            <a:r>
              <a:rPr lang="en-US" sz="1200" dirty="0">
                <a:solidFill>
                  <a:srgbClr val="000000"/>
                </a:solidFill>
                <a:latin typeface="MASSILIA VF"/>
              </a:rPr>
              <a:t>I have experienced a range of area of learning and experience/discipline-specific and general academic vocabulary and can use them in my own communication</a:t>
            </a:r>
            <a:r>
              <a:rPr lang="en-US" sz="1200" dirty="0">
                <a:latin typeface="MASSILIA VF"/>
              </a:rPr>
              <a:t>s.</a:t>
            </a:r>
            <a:endParaRPr lang="en-US" sz="1200" dirty="0"/>
          </a:p>
          <a:p>
            <a:endParaRPr lang="en-US" sz="1000" dirty="0">
              <a:latin typeface="Comic Sans MS"/>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US" sz="1100" b="1" dirty="0">
                <a:latin typeface="MASSILIA VF"/>
              </a:rPr>
              <a:t>Creativity &amp; innovation: </a:t>
            </a:r>
            <a:r>
              <a:rPr lang="en-US" sz="1100" dirty="0">
                <a:latin typeface="MASSILIA VF"/>
              </a:rPr>
              <a:t>Developing own ideas – using knowledge and understanding of activity skills and rules to develop ever increasingly complex movement and strategies.</a:t>
            </a:r>
          </a:p>
          <a:p>
            <a:r>
              <a:rPr lang="en-US" sz="1100" b="1" dirty="0">
                <a:latin typeface="MASSILIA VF"/>
              </a:rPr>
              <a:t>Critical thinking &amp; problem solving: </a:t>
            </a:r>
            <a:r>
              <a:rPr lang="en-US" sz="1100" dirty="0">
                <a:latin typeface="MASSILIA VF"/>
              </a:rPr>
              <a:t>being able to change strategy according to score and time phase of a game.</a:t>
            </a:r>
          </a:p>
          <a:p>
            <a:r>
              <a:rPr lang="en-US" sz="1100" b="1" dirty="0">
                <a:latin typeface="MASSILIA VF"/>
              </a:rPr>
              <a:t>Personal effectiveness: </a:t>
            </a:r>
            <a:r>
              <a:rPr lang="en-US" sz="1100" dirty="0">
                <a:latin typeface="MASSILIA VF"/>
              </a:rPr>
              <a:t>Opportunities to evaluate their learning and mistakes; demonstrate initiative and independence. Opportunities to be a leader/official/player.</a:t>
            </a:r>
          </a:p>
          <a:p>
            <a:r>
              <a:rPr lang="en-US" sz="1100" b="1" dirty="0">
                <a:latin typeface="MASSILIA VF"/>
              </a:rPr>
              <a:t>Planning &amp; organization:</a:t>
            </a:r>
            <a:r>
              <a:rPr lang="en-US" sz="1100" dirty="0">
                <a:latin typeface="MASSILIA VF"/>
              </a:rPr>
              <a:t> Planning a strategy to win a game.  Changing the strategy if it isn’t working.</a:t>
            </a:r>
          </a:p>
          <a:p>
            <a:endParaRPr lang="en-US" sz="1100" dirty="0">
              <a:latin typeface="MASSILIA VF"/>
            </a:endParaRPr>
          </a:p>
          <a:p>
            <a:endParaRPr lang="en-US" sz="1100" dirty="0">
              <a:latin typeface="MASSILIA VF"/>
            </a:endParaRPr>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algn="ctr"/>
            <a:endParaRPr lang="en-US" sz="1000" dirty="0">
              <a:solidFill>
                <a:srgbClr val="1F1F1F"/>
              </a:solidFill>
              <a:latin typeface="Comic Sans MS"/>
            </a:endParaRPr>
          </a:p>
          <a:p>
            <a:pPr algn="ctr"/>
            <a:endParaRPr lang="en-US" sz="1000" dirty="0">
              <a:solidFill>
                <a:srgbClr val="1F1F1F"/>
              </a:solidFill>
              <a:latin typeface="Comic Sans MS"/>
            </a:endParaRPr>
          </a:p>
          <a:p>
            <a:pPr algn="ctr"/>
            <a:r>
              <a:rPr lang="en-US" sz="1200" dirty="0">
                <a:latin typeface="MASSILIA VF"/>
              </a:rPr>
              <a:t>Ensures sustained pupil effort to reach high but achievable targets</a:t>
            </a:r>
          </a:p>
          <a:p>
            <a:pPr algn="ctr"/>
            <a:r>
              <a:rPr lang="en-US" sz="1200" dirty="0">
                <a:latin typeface="MASSILIA VF"/>
              </a:rPr>
              <a:t>Encourages learners to take responsibility for their own learning</a:t>
            </a:r>
          </a:p>
          <a:p>
            <a:pPr algn="ctr"/>
            <a:r>
              <a:rPr lang="en-US" sz="1200" dirty="0">
                <a:latin typeface="MASSILIA VF"/>
              </a:rPr>
              <a:t>Employs a broad repertoire of teaching approaches.</a:t>
            </a:r>
          </a:p>
          <a:p>
            <a:pPr algn="ctr"/>
            <a:r>
              <a:rPr lang="en-US" sz="1200" dirty="0">
                <a:latin typeface="MASSILIA VF"/>
              </a:rPr>
              <a:t> Making it real</a:t>
            </a:r>
          </a:p>
          <a:p>
            <a:pPr algn="ctr"/>
            <a:endParaRPr lang="en-US" sz="1200" dirty="0">
              <a:solidFill>
                <a:srgbClr val="1F1F1F"/>
              </a:solidFill>
              <a:latin typeface="MASSILIA VF"/>
            </a:endParaRP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solidFill>
                  <a:srgbClr val="1F1F1F"/>
                </a:solidFill>
                <a:latin typeface="MASSILIA VF"/>
              </a:rPr>
              <a:t>Moving from teacher led basic skills and strategies to more complex ones.  Choosing appropriate tactics/strategies and know when  to change them.</a:t>
            </a:r>
            <a:endParaRPr lang="en-US" sz="1200" dirty="0">
              <a:latin typeface="MASSILIA VF"/>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rgbClr val="1F1F1F"/>
                </a:solidFill>
                <a:latin typeface="MASSILIA VF"/>
              </a:rPr>
              <a:t>Increasing subject knowledge from basic skills to complex ones. Deepening understanding of strategies and how to work with others</a:t>
            </a:r>
            <a:endParaRPr lang="en-US" sz="1200">
              <a:latin typeface="MASSILIA VF"/>
            </a:endParaRPr>
          </a:p>
          <a:p>
            <a:endParaRPr lang="en-US" sz="1200" dirty="0">
              <a:solidFill>
                <a:srgbClr val="1F1F1F"/>
              </a:solidFill>
              <a:latin typeface="MASSILIA VF"/>
            </a:endParaRPr>
          </a:p>
          <a:p>
            <a:endParaRPr lang="en-US" sz="12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1F1F1F"/>
                </a:solidFill>
                <a:latin typeface="MASSILIA VF"/>
              </a:rPr>
              <a:t>Linking the activities to their overall impact on health and well-being; social, physical and mental.</a:t>
            </a:r>
            <a:endParaRPr lang="en-US" sz="1200">
              <a:latin typeface="MASSILIA VF"/>
            </a:endParaRPr>
          </a:p>
          <a:p>
            <a:endParaRPr lang="en-US" sz="1200" dirty="0">
              <a:solidFill>
                <a:srgbClr val="1F1F1F"/>
              </a:solidFill>
              <a:latin typeface="MASSILIA VF"/>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solidFill>
                  <a:srgbClr val="1F1F1F"/>
                </a:solidFill>
                <a:latin typeface="MASSILIA VF"/>
              </a:rPr>
              <a:t>Understanding </a:t>
            </a:r>
            <a:r>
              <a:rPr lang="en-US" sz="1200" u="sng" dirty="0">
                <a:solidFill>
                  <a:srgbClr val="1F1F1F"/>
                </a:solidFill>
                <a:latin typeface="MASSILIA VF"/>
              </a:rPr>
              <a:t>how </a:t>
            </a:r>
            <a:r>
              <a:rPr lang="en-US" sz="1200" dirty="0">
                <a:solidFill>
                  <a:srgbClr val="1F1F1F"/>
                </a:solidFill>
                <a:latin typeface="MASSILIA VF"/>
              </a:rPr>
              <a:t>to develop their own skills in activities as well as other peoples. </a:t>
            </a:r>
            <a:endParaRPr lang="en-US" sz="1200">
              <a:latin typeface="MASSILIA VF"/>
            </a:endParaRPr>
          </a:p>
          <a:p>
            <a:endParaRPr lang="en-US" sz="1200" dirty="0">
              <a:solidFill>
                <a:srgbClr val="1F1F1F"/>
              </a:solidFill>
              <a:latin typeface="MASSILIA VF"/>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solidFill>
                  <a:srgbClr val="1F1F1F"/>
                </a:solidFill>
                <a:latin typeface="MASSILIA VF"/>
              </a:rPr>
              <a:t>Understand the transferable skills across activities and their links to continued lifelong activity.</a:t>
            </a:r>
            <a:endParaRPr lang="en-US" sz="1200" dirty="0">
              <a:latin typeface="MASSILIA VF"/>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B16993-7AE3-7939-C6DF-A28A9D746E27}"/>
              </a:ext>
            </a:extLst>
          </p:cNvPr>
          <p:cNvSpPr>
            <a:spLocks noGrp="1"/>
          </p:cNvSpPr>
          <p:nvPr>
            <p:ph type="body" sz="quarter" idx="26"/>
          </p:nvPr>
        </p:nvSpPr>
        <p:spPr>
          <a:xfrm>
            <a:off x="325706" y="1220788"/>
            <a:ext cx="3229508" cy="5995804"/>
          </a:xfrm>
        </p:spPr>
        <p:txBody>
          <a:bodyPr lIns="180000" tIns="180000" rIns="180000" bIns="180000" anchor="t">
            <a:normAutofit/>
          </a:bodyPr>
          <a:lstStyle/>
          <a:p>
            <a:r>
              <a:rPr lang="en-US" sz="1200" b="1" dirty="0">
                <a:solidFill>
                  <a:srgbClr val="000000"/>
                </a:solidFill>
                <a:latin typeface="Comic Sans MS"/>
              </a:rPr>
              <a:t> </a:t>
            </a:r>
            <a:r>
              <a:rPr lang="en-US" b="1" dirty="0">
                <a:solidFill>
                  <a:srgbClr val="000000"/>
                </a:solidFill>
                <a:latin typeface="MASSILIA VF"/>
              </a:rPr>
              <a:t>Invasion games (netball, football, rugby, dodgeball, handball)</a:t>
            </a:r>
            <a:endParaRPr lang="en-US">
              <a:latin typeface="MASSILIA VF"/>
            </a:endParaRPr>
          </a:p>
          <a:p>
            <a:r>
              <a:rPr lang="en-US" sz="1200" dirty="0">
                <a:solidFill>
                  <a:srgbClr val="000000"/>
                </a:solidFill>
                <a:latin typeface="MASSILIA VF"/>
              </a:rPr>
              <a:t>1. Assessing skill level (baseline)</a:t>
            </a:r>
            <a:endParaRPr lang="en-US" sz="1200">
              <a:latin typeface="MASSILIA VF"/>
            </a:endParaRPr>
          </a:p>
          <a:p>
            <a:r>
              <a:rPr lang="en-US" sz="1200" dirty="0">
                <a:solidFill>
                  <a:srgbClr val="000000"/>
                </a:solidFill>
                <a:latin typeface="MASSILIA VF"/>
              </a:rPr>
              <a:t>Assess knowledge and understanding. </a:t>
            </a:r>
            <a:r>
              <a:rPr lang="en-US" sz="1200" b="1" dirty="0">
                <a:solidFill>
                  <a:srgbClr val="000000"/>
                </a:solidFill>
                <a:latin typeface="MASSILIA VF"/>
              </a:rPr>
              <a:t>Teacher questioning</a:t>
            </a:r>
            <a:endParaRPr lang="en-US" sz="1200">
              <a:latin typeface="MASSILIA VF"/>
            </a:endParaRPr>
          </a:p>
          <a:p>
            <a:r>
              <a:rPr lang="en-US" sz="1200" dirty="0">
                <a:solidFill>
                  <a:srgbClr val="000000"/>
                </a:solidFill>
                <a:latin typeface="MASSILIA VF"/>
              </a:rPr>
              <a:t>2. Developing passing/receiving skills.</a:t>
            </a:r>
            <a:endParaRPr lang="en-US" sz="1200">
              <a:latin typeface="MASSILIA VF"/>
            </a:endParaRPr>
          </a:p>
          <a:p>
            <a:r>
              <a:rPr lang="en-US" sz="1200" dirty="0">
                <a:solidFill>
                  <a:srgbClr val="000000"/>
                </a:solidFill>
                <a:latin typeface="MASSILIA VF"/>
              </a:rPr>
              <a:t>3. Develop dribbling/travelling with a ball</a:t>
            </a:r>
            <a:endParaRPr lang="en-US" sz="1200">
              <a:latin typeface="MASSILIA VF"/>
            </a:endParaRPr>
          </a:p>
          <a:p>
            <a:r>
              <a:rPr lang="en-US" sz="1200" dirty="0">
                <a:solidFill>
                  <a:srgbClr val="000000"/>
                </a:solidFill>
                <a:latin typeface="MASSILIA VF"/>
              </a:rPr>
              <a:t>4. Being effective as a player </a:t>
            </a:r>
            <a:r>
              <a:rPr lang="en-US" sz="1200" b="1" dirty="0">
                <a:solidFill>
                  <a:srgbClr val="000000"/>
                </a:solidFill>
                <a:latin typeface="MASSILIA VF"/>
              </a:rPr>
              <a:t>Learners can demonstrate or explain how each skill builds to an effective performance.</a:t>
            </a:r>
            <a:endParaRPr lang="en-US" sz="1200">
              <a:latin typeface="MASSILIA VF"/>
            </a:endParaRPr>
          </a:p>
          <a:p>
            <a:r>
              <a:rPr lang="en-US" sz="1200" dirty="0">
                <a:solidFill>
                  <a:srgbClr val="000000"/>
                </a:solidFill>
                <a:latin typeface="MASSILIA VF"/>
              </a:rPr>
              <a:t>5. PIT STOP- applying skills, showing communication skills and knowledge of basic tactics/strategies.</a:t>
            </a:r>
            <a:endParaRPr lang="en-US" sz="1200">
              <a:latin typeface="MASSILIA VF"/>
            </a:endParaRPr>
          </a:p>
          <a:p>
            <a:r>
              <a:rPr lang="en-US" sz="1200" dirty="0">
                <a:solidFill>
                  <a:srgbClr val="000000"/>
                </a:solidFill>
                <a:latin typeface="MASSILIA VF"/>
              </a:rPr>
              <a:t>6. Understanding rules</a:t>
            </a:r>
            <a:endParaRPr lang="en-US" sz="1200">
              <a:latin typeface="MASSILIA VF"/>
            </a:endParaRPr>
          </a:p>
          <a:p>
            <a:r>
              <a:rPr lang="en-US" sz="1200" dirty="0">
                <a:solidFill>
                  <a:srgbClr val="000000"/>
                </a:solidFill>
                <a:latin typeface="MASSILIA VF"/>
              </a:rPr>
              <a:t>7. Applying prior knowledge into games situations.</a:t>
            </a:r>
            <a:endParaRPr lang="en-US" sz="1200">
              <a:latin typeface="MASSILIA VF"/>
            </a:endParaRPr>
          </a:p>
          <a:p>
            <a:r>
              <a:rPr lang="en-US" sz="1200" b="1" dirty="0">
                <a:solidFill>
                  <a:srgbClr val="000000"/>
                </a:solidFill>
                <a:latin typeface="MASSILIA VF"/>
              </a:rPr>
              <a:t>Opportunities should be given to </a:t>
            </a:r>
            <a:endParaRPr lang="en-US" sz="1200">
              <a:latin typeface="MASSILIA VF"/>
            </a:endParaRPr>
          </a:p>
          <a:p>
            <a:r>
              <a:rPr lang="en-US" sz="1200" b="1" dirty="0">
                <a:solidFill>
                  <a:srgbClr val="000000"/>
                </a:solidFill>
                <a:latin typeface="MASSILIA VF"/>
              </a:rPr>
              <a:t>developing speaking and literacy skills, developing independence and understanding connections to health.</a:t>
            </a:r>
            <a:endParaRPr lang="en-US" sz="1200">
              <a:latin typeface="MASSILIA VF"/>
            </a:endParaRPr>
          </a:p>
          <a:p>
            <a:endParaRPr lang="en-US" sz="1200" b="1" dirty="0">
              <a:solidFill>
                <a:srgbClr val="000000"/>
              </a:solidFill>
              <a:latin typeface="MASSILIA VF"/>
            </a:endParaRPr>
          </a:p>
          <a:p>
            <a:endParaRPr lang="en-US" sz="1200" dirty="0">
              <a:solidFill>
                <a:srgbClr val="000000"/>
              </a:solidFill>
              <a:latin typeface="MASSILIA VF"/>
            </a:endParaRPr>
          </a:p>
        </p:txBody>
      </p:sp>
      <p:sp>
        <p:nvSpPr>
          <p:cNvPr id="3" name="Text Placeholder 2">
            <a:extLst>
              <a:ext uri="{FF2B5EF4-FFF2-40B4-BE49-F238E27FC236}">
                <a16:creationId xmlns:a16="http://schemas.microsoft.com/office/drawing/2014/main" id="{95779459-1147-430D-5AB6-40CE9507E585}"/>
              </a:ext>
            </a:extLst>
          </p:cNvPr>
          <p:cNvSpPr>
            <a:spLocks noGrp="1"/>
          </p:cNvSpPr>
          <p:nvPr>
            <p:ph type="body" sz="quarter" idx="39"/>
          </p:nvPr>
        </p:nvSpPr>
        <p:spPr>
          <a:xfrm>
            <a:off x="325706" y="-2082"/>
            <a:ext cx="3229508" cy="1201371"/>
          </a:xfrm>
        </p:spPr>
        <p:txBody>
          <a:bodyPr lIns="180000" tIns="45720" rIns="91440" bIns="45720" anchor="ctr" anchorCtr="0">
            <a:noAutofit/>
          </a:bodyPr>
          <a:lstStyle/>
          <a:p>
            <a:pPr algn="ctr"/>
            <a:r>
              <a:rPr lang="en-US" sz="900" dirty="0">
                <a:latin typeface="MASSILIA VF"/>
              </a:rPr>
              <a:t>HOW? –Year 7</a:t>
            </a:r>
          </a:p>
          <a:p>
            <a:pPr algn="ctr"/>
            <a:r>
              <a:rPr lang="en-US" sz="900" dirty="0">
                <a:latin typeface="MASSILIA VF"/>
              </a:rPr>
              <a:t>Basic physical skill development Basic knowledge of strategies and tactics</a:t>
            </a:r>
          </a:p>
          <a:p>
            <a:pPr algn="ctr"/>
            <a:r>
              <a:rPr lang="en-US" sz="900" dirty="0">
                <a:latin typeface="MASSILIA VF"/>
              </a:rPr>
              <a:t>Rules and norms of activities</a:t>
            </a:r>
          </a:p>
          <a:p>
            <a:pPr algn="ctr"/>
            <a:endParaRPr lang="en-US" sz="700" dirty="0">
              <a:latin typeface="Comic Sans MS"/>
            </a:endParaRPr>
          </a:p>
        </p:txBody>
      </p:sp>
      <p:sp>
        <p:nvSpPr>
          <p:cNvPr id="4" name="Text Placeholder 3">
            <a:extLst>
              <a:ext uri="{FF2B5EF4-FFF2-40B4-BE49-F238E27FC236}">
                <a16:creationId xmlns:a16="http://schemas.microsoft.com/office/drawing/2014/main" id="{BCE84E13-C639-4734-DA05-15208BAE2218}"/>
              </a:ext>
            </a:extLst>
          </p:cNvPr>
          <p:cNvSpPr>
            <a:spLocks noGrp="1"/>
          </p:cNvSpPr>
          <p:nvPr>
            <p:ph type="body" sz="quarter" idx="40"/>
          </p:nvPr>
        </p:nvSpPr>
        <p:spPr>
          <a:xfrm>
            <a:off x="3741259" y="1214581"/>
            <a:ext cx="3229508" cy="6002011"/>
          </a:xfrm>
        </p:spPr>
        <p:txBody>
          <a:bodyPr lIns="180000" tIns="180000" rIns="180000" bIns="180000" anchor="t">
            <a:normAutofit/>
          </a:bodyPr>
          <a:lstStyle/>
          <a:p>
            <a:r>
              <a:rPr lang="en-US" b="1" dirty="0">
                <a:solidFill>
                  <a:srgbClr val="000000"/>
                </a:solidFill>
                <a:latin typeface="MASSILIA VF"/>
              </a:rPr>
              <a:t>Invasion games (netball, football, rugby, dodgeball, handball)</a:t>
            </a:r>
            <a:endParaRPr lang="en-US" dirty="0">
              <a:latin typeface="MASSILIA VF"/>
            </a:endParaRPr>
          </a:p>
          <a:p>
            <a:r>
              <a:rPr lang="en-US" sz="1200" dirty="0">
                <a:solidFill>
                  <a:srgbClr val="000000"/>
                </a:solidFill>
                <a:latin typeface="MASSILIA VF"/>
              </a:rPr>
              <a:t>1. Assessing prior knowledge, understanding and skill level. Looking for leadership and communication.</a:t>
            </a:r>
            <a:endParaRPr lang="en-US">
              <a:latin typeface="MASSILIA VF"/>
            </a:endParaRPr>
          </a:p>
          <a:p>
            <a:r>
              <a:rPr lang="en-US" sz="1200" dirty="0">
                <a:solidFill>
                  <a:srgbClr val="000000"/>
                </a:solidFill>
                <a:latin typeface="MASSILIA VF"/>
              </a:rPr>
              <a:t>2/3 Increasing the breadth and depth of knowledge/physical skill e.g. passing &amp; receiving, travelling and scoring. </a:t>
            </a:r>
            <a:endParaRPr lang="en-US">
              <a:latin typeface="MASSILIA VF"/>
            </a:endParaRPr>
          </a:p>
          <a:p>
            <a:r>
              <a:rPr lang="en-US" sz="1200" dirty="0">
                <a:solidFill>
                  <a:srgbClr val="000000"/>
                </a:solidFill>
                <a:latin typeface="MASSILIA VF"/>
              </a:rPr>
              <a:t>4. PIT STOP - applying skills, showing communication skills and knowledge of basic tactics/strategies.</a:t>
            </a:r>
            <a:endParaRPr lang="en-US">
              <a:latin typeface="MASSILIA VF"/>
            </a:endParaRPr>
          </a:p>
          <a:p>
            <a:r>
              <a:rPr lang="en-US" sz="1200" dirty="0">
                <a:solidFill>
                  <a:srgbClr val="000000"/>
                </a:solidFill>
                <a:latin typeface="MASSILIA VF"/>
              </a:rPr>
              <a:t>5/6/7. Increasing the knowledge of tactics and strategies – possession, </a:t>
            </a:r>
            <a:r>
              <a:rPr lang="en-US" sz="1200" err="1">
                <a:solidFill>
                  <a:srgbClr val="000000"/>
                </a:solidFill>
                <a:latin typeface="MASSILIA VF"/>
              </a:rPr>
              <a:t>defence</a:t>
            </a:r>
            <a:r>
              <a:rPr lang="en-US" sz="1200" dirty="0">
                <a:solidFill>
                  <a:srgbClr val="000000"/>
                </a:solidFill>
                <a:latin typeface="MASSILIA VF"/>
              </a:rPr>
              <a:t>, attack, width, depth.</a:t>
            </a:r>
            <a:endParaRPr lang="en-US">
              <a:latin typeface="MASSILIA VF"/>
            </a:endParaRPr>
          </a:p>
          <a:p>
            <a:r>
              <a:rPr lang="en-US" sz="1200" b="1" dirty="0">
                <a:solidFill>
                  <a:srgbClr val="000000"/>
                </a:solidFill>
                <a:latin typeface="MASSILIA VF"/>
              </a:rPr>
              <a:t>Opportunities should be given to </a:t>
            </a:r>
            <a:endParaRPr lang="en-US">
              <a:latin typeface="MASSILIA VF"/>
            </a:endParaRPr>
          </a:p>
          <a:p>
            <a:r>
              <a:rPr lang="en-US" sz="1200" b="1" dirty="0">
                <a:solidFill>
                  <a:srgbClr val="000000"/>
                </a:solidFill>
                <a:latin typeface="MASSILIA VF"/>
              </a:rPr>
              <a:t>developing speaking and literacy skills,</a:t>
            </a:r>
            <a:r>
              <a:rPr lang="en-US" sz="1200" b="1" dirty="0">
                <a:solidFill>
                  <a:srgbClr val="000000"/>
                </a:solidFill>
                <a:latin typeface="Comic Sans MS"/>
              </a:rPr>
              <a:t> </a:t>
            </a:r>
            <a:r>
              <a:rPr lang="en-US" sz="1200" b="1" dirty="0">
                <a:solidFill>
                  <a:srgbClr val="000000"/>
                </a:solidFill>
                <a:latin typeface="MASSILIA VF"/>
              </a:rPr>
              <a:t>developing independence and understanding connections to health.</a:t>
            </a:r>
            <a:endParaRPr lang="en-US" sz="1200" dirty="0">
              <a:solidFill>
                <a:srgbClr val="000000"/>
              </a:solidFill>
              <a:latin typeface="MASSILIA VF"/>
            </a:endParaRPr>
          </a:p>
        </p:txBody>
      </p:sp>
      <p:sp>
        <p:nvSpPr>
          <p:cNvPr id="5" name="Text Placeholder 4">
            <a:extLst>
              <a:ext uri="{FF2B5EF4-FFF2-40B4-BE49-F238E27FC236}">
                <a16:creationId xmlns:a16="http://schemas.microsoft.com/office/drawing/2014/main" id="{E6CC5C41-C2B7-700F-A94B-74503D8D4ECB}"/>
              </a:ext>
            </a:extLst>
          </p:cNvPr>
          <p:cNvSpPr>
            <a:spLocks noGrp="1"/>
          </p:cNvSpPr>
          <p:nvPr>
            <p:ph type="body" sz="quarter" idx="41"/>
          </p:nvPr>
        </p:nvSpPr>
        <p:spPr>
          <a:xfrm>
            <a:off x="3741259" y="4491"/>
            <a:ext cx="3229508" cy="1213418"/>
          </a:xfrm>
        </p:spPr>
        <p:txBody>
          <a:bodyPr lIns="180000" tIns="45720" rIns="91440" bIns="45720" anchor="ctr" anchorCtr="0">
            <a:noAutofit/>
          </a:bodyPr>
          <a:lstStyle/>
          <a:p>
            <a:pPr algn="ctr"/>
            <a:r>
              <a:rPr lang="en-US" sz="900" dirty="0">
                <a:latin typeface="MASSILIA VF"/>
              </a:rPr>
              <a:t>HOW? –Year 8</a:t>
            </a:r>
            <a:endParaRPr lang="en-US" sz="900">
              <a:latin typeface="MASSILIA VF"/>
            </a:endParaRPr>
          </a:p>
          <a:p>
            <a:pPr algn="ctr"/>
            <a:r>
              <a:rPr lang="en-US" sz="900" dirty="0">
                <a:latin typeface="MASSILIA VF"/>
              </a:rPr>
              <a:t>Gaining more control, developing accuracy and consistency.</a:t>
            </a:r>
            <a:endParaRPr lang="en-US" sz="900">
              <a:latin typeface="MASSILIA VF"/>
            </a:endParaRPr>
          </a:p>
          <a:p>
            <a:pPr algn="ctr"/>
            <a:r>
              <a:rPr lang="en-US" sz="900" dirty="0">
                <a:latin typeface="MASSILIA VF"/>
              </a:rPr>
              <a:t>Increasing knowledge of tactics and strategies</a:t>
            </a:r>
            <a:endParaRPr lang="en-US" sz="900">
              <a:latin typeface="MASSILIA VF"/>
            </a:endParaRPr>
          </a:p>
          <a:p>
            <a:pPr algn="ctr"/>
            <a:r>
              <a:rPr lang="en-US" sz="900" dirty="0">
                <a:latin typeface="MASSILIA VF"/>
              </a:rPr>
              <a:t>Developing communication in pairs and teams.</a:t>
            </a:r>
            <a:endParaRPr lang="en-US" sz="900">
              <a:latin typeface="MASSILIA VF"/>
            </a:endParaRPr>
          </a:p>
          <a:p>
            <a:pPr algn="ctr"/>
            <a:endParaRPr lang="en-US" sz="600" dirty="0">
              <a:latin typeface="Comic Sans MS"/>
            </a:endParaRPr>
          </a:p>
        </p:txBody>
      </p:sp>
      <p:sp>
        <p:nvSpPr>
          <p:cNvPr id="6" name="Text Placeholder 5">
            <a:extLst>
              <a:ext uri="{FF2B5EF4-FFF2-40B4-BE49-F238E27FC236}">
                <a16:creationId xmlns:a16="http://schemas.microsoft.com/office/drawing/2014/main" id="{86CFA36A-452D-A580-2168-4548CEA6D64F}"/>
              </a:ext>
            </a:extLst>
          </p:cNvPr>
          <p:cNvSpPr>
            <a:spLocks noGrp="1"/>
          </p:cNvSpPr>
          <p:nvPr>
            <p:ph type="body" sz="quarter" idx="42"/>
          </p:nvPr>
        </p:nvSpPr>
        <p:spPr>
          <a:xfrm>
            <a:off x="7138882" y="1183702"/>
            <a:ext cx="3229200" cy="6031666"/>
          </a:xfrm>
        </p:spPr>
        <p:txBody>
          <a:bodyPr lIns="180000" tIns="180000" rIns="180000" bIns="180000" anchor="t">
            <a:normAutofit/>
          </a:bodyPr>
          <a:lstStyle/>
          <a:p>
            <a:r>
              <a:rPr lang="en-US" b="1" dirty="0">
                <a:solidFill>
                  <a:srgbClr val="000000"/>
                </a:solidFill>
                <a:latin typeface="MASSILIA VF"/>
              </a:rPr>
              <a:t>Invasion games (netball, football, rugby, dodgeball, handball)</a:t>
            </a:r>
            <a:endParaRPr lang="en-US">
              <a:latin typeface="MASSILIA VF"/>
            </a:endParaRPr>
          </a:p>
          <a:p>
            <a:r>
              <a:rPr lang="en-US" sz="1200" dirty="0">
                <a:solidFill>
                  <a:srgbClr val="000000"/>
                </a:solidFill>
                <a:latin typeface="MASSILIA VF"/>
              </a:rPr>
              <a:t>1. Assessing prior knowledge, understanding, skill level. Communication and leadership skills.</a:t>
            </a:r>
            <a:endParaRPr lang="en-US" sz="1200">
              <a:latin typeface="MASSILIA VF"/>
            </a:endParaRPr>
          </a:p>
          <a:p>
            <a:r>
              <a:rPr lang="en-US" sz="1200" dirty="0">
                <a:solidFill>
                  <a:srgbClr val="000000"/>
                </a:solidFill>
                <a:latin typeface="MASSILIA VF"/>
              </a:rPr>
              <a:t>2/3/4. Increasing the effectiveness of physical skills. Developing breadth of knowledge of tactical awareness. Developing leadership skills. (increase opportunities for leading within activities, captain, referee, coach)</a:t>
            </a:r>
            <a:endParaRPr lang="en-US" sz="1200">
              <a:latin typeface="MASSILIA VF"/>
            </a:endParaRPr>
          </a:p>
          <a:p>
            <a:r>
              <a:rPr lang="en-US" sz="1200" dirty="0">
                <a:solidFill>
                  <a:srgbClr val="000000"/>
                </a:solidFill>
                <a:latin typeface="MASSILIA VF"/>
              </a:rPr>
              <a:t>5. PIT STOP- assessing the use of more advanced skills within the appropriate activity e.g. rucking, scrummaging, tackling; passing, dribbling, set plays in football/netball/basketball/handball.</a:t>
            </a:r>
            <a:endParaRPr lang="en-US" sz="1200">
              <a:latin typeface="MASSILIA VF"/>
            </a:endParaRPr>
          </a:p>
          <a:p>
            <a:r>
              <a:rPr lang="en-US" sz="1200" dirty="0">
                <a:solidFill>
                  <a:srgbClr val="000000"/>
                </a:solidFill>
                <a:latin typeface="MASSILIA VF"/>
              </a:rPr>
              <a:t>Assessment of speaking and listening skills within a game. </a:t>
            </a:r>
            <a:endParaRPr lang="en-US" sz="1200"/>
          </a:p>
          <a:p>
            <a:r>
              <a:rPr lang="en-US" sz="1200" dirty="0">
                <a:solidFill>
                  <a:srgbClr val="000000"/>
                </a:solidFill>
                <a:latin typeface="MASSILIA VF"/>
              </a:rPr>
              <a:t>6/7. Further develop strategies and skill through game play.</a:t>
            </a:r>
            <a:endParaRPr lang="en-US" sz="1200">
              <a:latin typeface="MASSILIA VF"/>
            </a:endParaRPr>
          </a:p>
          <a:p>
            <a:endParaRPr lang="en-US" sz="1200" dirty="0">
              <a:solidFill>
                <a:srgbClr val="000000"/>
              </a:solidFill>
              <a:latin typeface="MASSILIA VF"/>
            </a:endParaRPr>
          </a:p>
          <a:p>
            <a:endParaRPr lang="en-US" sz="1200" dirty="0">
              <a:solidFill>
                <a:srgbClr val="000000"/>
              </a:solidFill>
              <a:latin typeface="Comic Sans MS"/>
            </a:endParaRPr>
          </a:p>
        </p:txBody>
      </p:sp>
      <p:sp>
        <p:nvSpPr>
          <p:cNvPr id="7" name="Text Placeholder 6">
            <a:extLst>
              <a:ext uri="{FF2B5EF4-FFF2-40B4-BE49-F238E27FC236}">
                <a16:creationId xmlns:a16="http://schemas.microsoft.com/office/drawing/2014/main" id="{F0D7A13C-B31F-6937-26F6-E3DAAAB8E7D6}"/>
              </a:ext>
            </a:extLst>
          </p:cNvPr>
          <p:cNvSpPr>
            <a:spLocks noGrp="1"/>
          </p:cNvSpPr>
          <p:nvPr>
            <p:ph type="body" sz="quarter" idx="43"/>
          </p:nvPr>
        </p:nvSpPr>
        <p:spPr>
          <a:xfrm>
            <a:off x="7138882" y="4492"/>
            <a:ext cx="3229508" cy="1194430"/>
          </a:xfrm>
        </p:spPr>
        <p:txBody>
          <a:bodyPr lIns="180000" tIns="45720" rIns="91440" bIns="45720" anchor="ctr" anchorCtr="0">
            <a:noAutofit/>
          </a:bodyPr>
          <a:lstStyle/>
          <a:p>
            <a:pPr algn="ctr"/>
            <a:r>
              <a:rPr lang="en-US" sz="900" dirty="0">
                <a:latin typeface="MASSILIA VF"/>
              </a:rPr>
              <a:t>HOW? –Year 9</a:t>
            </a:r>
          </a:p>
          <a:p>
            <a:pPr algn="ctr"/>
            <a:r>
              <a:rPr lang="en-US" sz="900" dirty="0">
                <a:latin typeface="MASSILIA VF"/>
              </a:rPr>
              <a:t>Advancing tactical awareness, positional play. Developing more advanced practical skills along with revisiting prior learning. Leadership.</a:t>
            </a:r>
          </a:p>
          <a:p>
            <a:pPr algn="ctr"/>
            <a:endParaRPr lang="en-US" sz="900" dirty="0">
              <a:latin typeface="MASSILIA VF"/>
            </a:endParaRPr>
          </a:p>
        </p:txBody>
      </p:sp>
    </p:spTree>
    <p:extLst>
      <p:ext uri="{BB962C8B-B14F-4D97-AF65-F5344CB8AC3E}">
        <p14:creationId xmlns:p14="http://schemas.microsoft.com/office/powerpoint/2010/main" val="3111567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B16993-7AE3-7939-C6DF-A28A9D746E27}"/>
              </a:ext>
            </a:extLst>
          </p:cNvPr>
          <p:cNvSpPr>
            <a:spLocks noGrp="1"/>
          </p:cNvSpPr>
          <p:nvPr>
            <p:ph type="body" sz="quarter" idx="26"/>
          </p:nvPr>
        </p:nvSpPr>
        <p:spPr/>
        <p:txBody>
          <a:bodyPr lIns="180000" tIns="180000" rIns="180000" bIns="180000" anchor="t">
            <a:normAutofit/>
          </a:bodyPr>
          <a:lstStyle/>
          <a:p>
            <a:r>
              <a:rPr lang="en-US" b="1" dirty="0">
                <a:solidFill>
                  <a:srgbClr val="000000"/>
                </a:solidFill>
                <a:latin typeface="MASSILIA VF"/>
              </a:rPr>
              <a:t>Net games (badminton, table-tennis, volleyball)</a:t>
            </a:r>
            <a:endParaRPr lang="en-US">
              <a:latin typeface="MASSILIA VF"/>
            </a:endParaRPr>
          </a:p>
          <a:p>
            <a:r>
              <a:rPr lang="en-US" sz="1200" dirty="0">
                <a:solidFill>
                  <a:srgbClr val="000000"/>
                </a:solidFill>
                <a:latin typeface="MASSILIA VF"/>
              </a:rPr>
              <a:t>1. Assessing skill level (baseline)</a:t>
            </a:r>
            <a:endParaRPr lang="en-US">
              <a:latin typeface="MASSILIA VF"/>
            </a:endParaRPr>
          </a:p>
          <a:p>
            <a:r>
              <a:rPr lang="en-US" sz="1200" dirty="0">
                <a:solidFill>
                  <a:srgbClr val="000000"/>
                </a:solidFill>
                <a:latin typeface="MASSILIA VF"/>
              </a:rPr>
              <a:t>Assess knowledge and understanding.</a:t>
            </a:r>
            <a:endParaRPr lang="en-US">
              <a:latin typeface="MASSILIA VF"/>
            </a:endParaRPr>
          </a:p>
          <a:p>
            <a:r>
              <a:rPr lang="en-US" sz="1200" dirty="0">
                <a:solidFill>
                  <a:srgbClr val="000000"/>
                </a:solidFill>
                <a:latin typeface="MASSILIA VF"/>
              </a:rPr>
              <a:t>2/3/4. Develop basic actions of serve, clear, dropshot; serve, forehand/backhand drive; serve, dig, set, spike.</a:t>
            </a:r>
            <a:endParaRPr lang="en-US">
              <a:latin typeface="MASSILIA VF"/>
            </a:endParaRPr>
          </a:p>
          <a:p>
            <a:r>
              <a:rPr lang="en-US" sz="1200" dirty="0">
                <a:solidFill>
                  <a:srgbClr val="000000"/>
                </a:solidFill>
                <a:latin typeface="MASSILIA VF"/>
              </a:rPr>
              <a:t>5. PIT STOP- applying skills, showing communication skills in pairs/teams and knowledge of basic tactics/strategies.</a:t>
            </a:r>
            <a:endParaRPr lang="en-US">
              <a:latin typeface="MASSILIA VF"/>
            </a:endParaRPr>
          </a:p>
          <a:p>
            <a:r>
              <a:rPr lang="en-US" sz="1200" dirty="0">
                <a:solidFill>
                  <a:srgbClr val="000000"/>
                </a:solidFill>
                <a:latin typeface="MASSILIA VF"/>
              </a:rPr>
              <a:t>6. Understanding and using basic team positioning/rules</a:t>
            </a:r>
            <a:endParaRPr lang="en-US">
              <a:latin typeface="MASSILIA VF"/>
            </a:endParaRPr>
          </a:p>
          <a:p>
            <a:r>
              <a:rPr lang="en-US" sz="1200" dirty="0">
                <a:solidFill>
                  <a:srgbClr val="000000"/>
                </a:solidFill>
                <a:latin typeface="MASSILIA VF"/>
              </a:rPr>
              <a:t>7. Applying prior knowledge into games situations</a:t>
            </a:r>
            <a:endParaRPr lang="en-US" dirty="0">
              <a:latin typeface="MASSILIA VF"/>
            </a:endParaRPr>
          </a:p>
          <a:p>
            <a:endParaRPr lang="en-US" sz="1200" b="1" dirty="0">
              <a:solidFill>
                <a:srgbClr val="000000"/>
              </a:solidFill>
              <a:latin typeface="Comic Sans MS"/>
            </a:endParaRPr>
          </a:p>
          <a:p>
            <a:endParaRPr lang="en-US" sz="1200" dirty="0">
              <a:solidFill>
                <a:srgbClr val="000000"/>
              </a:solidFill>
              <a:latin typeface="Comic Sans MS"/>
            </a:endParaRPr>
          </a:p>
        </p:txBody>
      </p:sp>
      <p:sp>
        <p:nvSpPr>
          <p:cNvPr id="3" name="Text Placeholder 2">
            <a:extLst>
              <a:ext uri="{FF2B5EF4-FFF2-40B4-BE49-F238E27FC236}">
                <a16:creationId xmlns:a16="http://schemas.microsoft.com/office/drawing/2014/main" id="{95779459-1147-430D-5AB6-40CE9507E585}"/>
              </a:ext>
            </a:extLst>
          </p:cNvPr>
          <p:cNvSpPr>
            <a:spLocks noGrp="1"/>
          </p:cNvSpPr>
          <p:nvPr>
            <p:ph type="body" sz="quarter" idx="39"/>
          </p:nvPr>
        </p:nvSpPr>
        <p:spPr>
          <a:xfrm>
            <a:off x="325706" y="-8655"/>
            <a:ext cx="3229508" cy="850832"/>
          </a:xfrm>
        </p:spPr>
        <p:txBody>
          <a:bodyPr lIns="180000" tIns="45720" rIns="91440" bIns="45720" anchor="ctr" anchorCtr="0">
            <a:noAutofit/>
          </a:bodyPr>
          <a:lstStyle/>
          <a:p>
            <a:pPr algn="ctr"/>
            <a:r>
              <a:rPr lang="en-US" sz="1600" dirty="0">
                <a:latin typeface="MASSILIA VF"/>
              </a:rPr>
              <a:t>HOW? –Year 7</a:t>
            </a:r>
            <a:endParaRPr lang="en-US">
              <a:latin typeface="MASSILIA VF"/>
            </a:endParaRPr>
          </a:p>
          <a:p>
            <a:pPr algn="ctr"/>
            <a:r>
              <a:rPr lang="en-US" sz="1200" dirty="0">
                <a:latin typeface="MASSILIA VF"/>
              </a:rPr>
              <a:t>Problem solving, team building and bouldering.</a:t>
            </a:r>
            <a:endParaRPr lang="en-US">
              <a:latin typeface="MASSILIA VF"/>
            </a:endParaRPr>
          </a:p>
        </p:txBody>
      </p:sp>
      <p:sp>
        <p:nvSpPr>
          <p:cNvPr id="4" name="Text Placeholder 3">
            <a:extLst>
              <a:ext uri="{FF2B5EF4-FFF2-40B4-BE49-F238E27FC236}">
                <a16:creationId xmlns:a16="http://schemas.microsoft.com/office/drawing/2014/main" id="{BCE84E13-C639-4734-DA05-15208BAE2218}"/>
              </a:ext>
            </a:extLst>
          </p:cNvPr>
          <p:cNvSpPr>
            <a:spLocks noGrp="1"/>
          </p:cNvSpPr>
          <p:nvPr>
            <p:ph type="body" sz="quarter" idx="40"/>
          </p:nvPr>
        </p:nvSpPr>
        <p:spPr/>
        <p:txBody>
          <a:bodyPr lIns="180000" tIns="180000" rIns="180000" bIns="180000" anchor="t">
            <a:normAutofit/>
          </a:bodyPr>
          <a:lstStyle/>
          <a:p>
            <a:r>
              <a:rPr lang="en-US" b="1" dirty="0">
                <a:solidFill>
                  <a:srgbClr val="000000"/>
                </a:solidFill>
                <a:latin typeface="MASSILIA VF"/>
              </a:rPr>
              <a:t>Gaining more control, developing accuracy and consistency.</a:t>
            </a:r>
            <a:endParaRPr lang="en-US" dirty="0">
              <a:latin typeface="MASSILIA VF"/>
            </a:endParaRPr>
          </a:p>
          <a:p>
            <a:r>
              <a:rPr lang="en-US" b="1" dirty="0">
                <a:solidFill>
                  <a:srgbClr val="000000"/>
                </a:solidFill>
                <a:latin typeface="MASSILIA VF"/>
              </a:rPr>
              <a:t>Increasing knowledge of tactics and strategies</a:t>
            </a:r>
            <a:endParaRPr lang="en-US" dirty="0">
              <a:latin typeface="MASSILIA VF"/>
            </a:endParaRPr>
          </a:p>
          <a:p>
            <a:r>
              <a:rPr lang="en-US" sz="1200" dirty="0">
                <a:solidFill>
                  <a:srgbClr val="000000"/>
                </a:solidFill>
                <a:latin typeface="MASSILIA VF"/>
              </a:rPr>
              <a:t>1. Assessing prior knowledge and understanding. Learning, knowledge and skill level.</a:t>
            </a:r>
            <a:endParaRPr lang="en-US">
              <a:latin typeface="MASSILIA VF"/>
            </a:endParaRPr>
          </a:p>
          <a:p>
            <a:r>
              <a:rPr lang="en-US" sz="1200" dirty="0">
                <a:solidFill>
                  <a:srgbClr val="000000"/>
                </a:solidFill>
                <a:latin typeface="MASSILIA VF"/>
              </a:rPr>
              <a:t>2. Develop accuracy, consistency and use of basic skills learned in Year 7.</a:t>
            </a:r>
            <a:endParaRPr lang="en-US">
              <a:latin typeface="MASSILIA VF"/>
            </a:endParaRPr>
          </a:p>
          <a:p>
            <a:r>
              <a:rPr lang="en-US" sz="1200" dirty="0">
                <a:solidFill>
                  <a:srgbClr val="000000"/>
                </a:solidFill>
                <a:latin typeface="MASSILIA VF"/>
              </a:rPr>
              <a:t>3/4/5. Increasing breadth of skills – backhand shot development, direction of shots (depth and width); top spin/backspin (forehand/backhand); dig, set, spike at the net (width and depth of play).</a:t>
            </a:r>
            <a:endParaRPr lang="en-US">
              <a:latin typeface="MASSILIA VF"/>
            </a:endParaRPr>
          </a:p>
          <a:p>
            <a:r>
              <a:rPr lang="en-US" sz="1200" dirty="0">
                <a:solidFill>
                  <a:srgbClr val="000000"/>
                </a:solidFill>
                <a:latin typeface="MASSILIA VF"/>
              </a:rPr>
              <a:t>Develop more advanced tactics/team play where appropriate.</a:t>
            </a:r>
            <a:endParaRPr lang="en-US">
              <a:latin typeface="MASSILIA VF"/>
            </a:endParaRPr>
          </a:p>
          <a:p>
            <a:r>
              <a:rPr lang="en-US" sz="1200" dirty="0">
                <a:solidFill>
                  <a:srgbClr val="000000"/>
                </a:solidFill>
                <a:latin typeface="MASSILIA VF"/>
              </a:rPr>
              <a:t>6/7 ASSESSMENT – no pit stop – on going formative assessment through game play.  Develop communication in pairs/teams. Developing understanding of positioning in pairs/teams.</a:t>
            </a:r>
            <a:endParaRPr lang="en-US" dirty="0">
              <a:latin typeface="MASSILIA VF"/>
            </a:endParaRPr>
          </a:p>
          <a:p>
            <a:endParaRPr lang="en-US" sz="1200" dirty="0">
              <a:solidFill>
                <a:srgbClr val="000000"/>
              </a:solidFill>
              <a:latin typeface="Comic Sans MS"/>
            </a:endParaRPr>
          </a:p>
          <a:p>
            <a:endParaRPr lang="en-US" sz="1200" dirty="0">
              <a:solidFill>
                <a:srgbClr val="000000"/>
              </a:solidFill>
              <a:latin typeface="Comic Sans MS"/>
            </a:endParaRPr>
          </a:p>
        </p:txBody>
      </p:sp>
      <p:sp>
        <p:nvSpPr>
          <p:cNvPr id="5" name="Text Placeholder 4">
            <a:extLst>
              <a:ext uri="{FF2B5EF4-FFF2-40B4-BE49-F238E27FC236}">
                <a16:creationId xmlns:a16="http://schemas.microsoft.com/office/drawing/2014/main" id="{E6CC5C41-C2B7-700F-A94B-74503D8D4ECB}"/>
              </a:ext>
            </a:extLst>
          </p:cNvPr>
          <p:cNvSpPr>
            <a:spLocks noGrp="1"/>
          </p:cNvSpPr>
          <p:nvPr>
            <p:ph type="body" sz="quarter" idx="41"/>
          </p:nvPr>
        </p:nvSpPr>
        <p:spPr>
          <a:xfrm>
            <a:off x="3741259" y="-2082"/>
            <a:ext cx="3229508" cy="831112"/>
          </a:xfrm>
        </p:spPr>
        <p:txBody>
          <a:bodyPr lIns="180000" tIns="45720" rIns="91440" bIns="45720" anchor="ctr" anchorCtr="0">
            <a:noAutofit/>
          </a:bodyPr>
          <a:lstStyle/>
          <a:p>
            <a:pPr algn="ctr"/>
            <a:r>
              <a:rPr lang="en-US" sz="1100" dirty="0">
                <a:latin typeface="MASSILIA VF"/>
              </a:rPr>
              <a:t>HOW? –Year 8</a:t>
            </a:r>
            <a:endParaRPr lang="en-US" sz="1100">
              <a:latin typeface="MASSILIA VF"/>
            </a:endParaRPr>
          </a:p>
          <a:p>
            <a:pPr algn="ctr"/>
            <a:r>
              <a:rPr lang="en-US" sz="1100" dirty="0">
                <a:latin typeface="MASSILIA VF"/>
              </a:rPr>
              <a:t>Improving components of fitness (training</a:t>
            </a:r>
            <a:r>
              <a:rPr lang="en-US" sz="1100" dirty="0">
                <a:latin typeface="Comic Sans MS"/>
              </a:rPr>
              <a:t> methods)</a:t>
            </a:r>
            <a:endParaRPr lang="en-US" sz="1400" dirty="0"/>
          </a:p>
        </p:txBody>
      </p:sp>
      <p:sp>
        <p:nvSpPr>
          <p:cNvPr id="6" name="Text Placeholder 5">
            <a:extLst>
              <a:ext uri="{FF2B5EF4-FFF2-40B4-BE49-F238E27FC236}">
                <a16:creationId xmlns:a16="http://schemas.microsoft.com/office/drawing/2014/main" id="{86CFA36A-452D-A580-2168-4548CEA6D64F}"/>
              </a:ext>
            </a:extLst>
          </p:cNvPr>
          <p:cNvSpPr>
            <a:spLocks noGrp="1"/>
          </p:cNvSpPr>
          <p:nvPr>
            <p:ph type="body" sz="quarter" idx="42"/>
          </p:nvPr>
        </p:nvSpPr>
        <p:spPr/>
        <p:txBody>
          <a:bodyPr lIns="180000" tIns="180000" rIns="180000" bIns="180000" anchor="t">
            <a:normAutofit/>
          </a:bodyPr>
          <a:lstStyle/>
          <a:p>
            <a:r>
              <a:rPr lang="en-US" b="1" dirty="0">
                <a:solidFill>
                  <a:srgbClr val="000000"/>
                </a:solidFill>
                <a:latin typeface="MASSILIA VF"/>
              </a:rPr>
              <a:t>Advancing tactical awareness, positional play. Developing more advanced practical skills along with revisiting prior learning.</a:t>
            </a:r>
            <a:endParaRPr lang="en-US" dirty="0">
              <a:latin typeface="MASSILIA VF"/>
            </a:endParaRPr>
          </a:p>
          <a:p>
            <a:r>
              <a:rPr lang="en-US" sz="1200" dirty="0">
                <a:solidFill>
                  <a:srgbClr val="000000"/>
                </a:solidFill>
                <a:latin typeface="MASSILIA VF"/>
              </a:rPr>
              <a:t>1. Assessing prior knowledge and understanding. Learning, knowledge and skill level.</a:t>
            </a:r>
            <a:endParaRPr lang="en-US" dirty="0">
              <a:latin typeface="MASSILIA VF"/>
            </a:endParaRPr>
          </a:p>
          <a:p>
            <a:r>
              <a:rPr lang="en-US" dirty="0">
                <a:solidFill>
                  <a:srgbClr val="000000"/>
                </a:solidFill>
                <a:latin typeface="MASSILIA VF"/>
              </a:rPr>
              <a:t>2/3/4. Developing knowledge and understanding of when and how to use prior skills learned. Game awareness (developing depth of understanding and breadth of strategy).</a:t>
            </a:r>
            <a:endParaRPr lang="en-US">
              <a:latin typeface="MASSILIA VF"/>
            </a:endParaRPr>
          </a:p>
          <a:p>
            <a:r>
              <a:rPr lang="en-US" dirty="0">
                <a:solidFill>
                  <a:srgbClr val="000000"/>
                </a:solidFill>
                <a:latin typeface="MASSILIA VF"/>
              </a:rPr>
              <a:t>5.PIT STOP – the use of skills and strategy in a game situation.</a:t>
            </a:r>
            <a:endParaRPr lang="en-US">
              <a:latin typeface="MASSILIA VF"/>
            </a:endParaRPr>
          </a:p>
          <a:p>
            <a:r>
              <a:rPr lang="en-US" dirty="0">
                <a:solidFill>
                  <a:srgbClr val="000000"/>
                </a:solidFill>
                <a:latin typeface="MASSILIA VF"/>
              </a:rPr>
              <a:t>6/7. Using strategy and continued development of skill.</a:t>
            </a:r>
            <a:endParaRPr lang="en-US">
              <a:latin typeface="MASSILIA VF"/>
            </a:endParaRPr>
          </a:p>
          <a:p>
            <a:endParaRPr lang="en-US" sz="1200" b="1" dirty="0">
              <a:solidFill>
                <a:srgbClr val="000000"/>
              </a:solidFill>
              <a:latin typeface="Comic Sans MS"/>
            </a:endParaRPr>
          </a:p>
        </p:txBody>
      </p:sp>
      <p:sp>
        <p:nvSpPr>
          <p:cNvPr id="7" name="Text Placeholder 6">
            <a:extLst>
              <a:ext uri="{FF2B5EF4-FFF2-40B4-BE49-F238E27FC236}">
                <a16:creationId xmlns:a16="http://schemas.microsoft.com/office/drawing/2014/main" id="{F0D7A13C-B31F-6937-26F6-E3DAAAB8E7D6}"/>
              </a:ext>
            </a:extLst>
          </p:cNvPr>
          <p:cNvSpPr>
            <a:spLocks noGrp="1"/>
          </p:cNvSpPr>
          <p:nvPr>
            <p:ph type="body" sz="quarter" idx="43"/>
          </p:nvPr>
        </p:nvSpPr>
        <p:spPr>
          <a:xfrm>
            <a:off x="7138882" y="4492"/>
            <a:ext cx="3229508" cy="817964"/>
          </a:xfrm>
        </p:spPr>
        <p:txBody>
          <a:bodyPr lIns="180000" tIns="45720" rIns="91440" bIns="45720" anchor="ctr" anchorCtr="0">
            <a:noAutofit/>
          </a:bodyPr>
          <a:lstStyle/>
          <a:p>
            <a:pPr algn="ctr"/>
            <a:r>
              <a:rPr lang="en-US" sz="1100" dirty="0">
                <a:latin typeface="MASSILIA VF"/>
              </a:rPr>
              <a:t>HOW? –Year 9</a:t>
            </a:r>
            <a:endParaRPr lang="en-US" sz="1100">
              <a:latin typeface="MASSILIA VF"/>
            </a:endParaRPr>
          </a:p>
          <a:p>
            <a:pPr algn="ctr"/>
            <a:r>
              <a:rPr lang="en-US" sz="1100" dirty="0">
                <a:latin typeface="MASSILIA VF"/>
              </a:rPr>
              <a:t>Developing team skills – communication, leadership, relationships and decision making. SPORT ED’</a:t>
            </a:r>
          </a:p>
          <a:p>
            <a:pPr algn="ctr"/>
            <a:endParaRPr lang="en-US" sz="1100" dirty="0">
              <a:latin typeface="MASSILIA VF"/>
            </a:endParaRPr>
          </a:p>
        </p:txBody>
      </p:sp>
    </p:spTree>
    <p:extLst>
      <p:ext uri="{BB962C8B-B14F-4D97-AF65-F5344CB8AC3E}">
        <p14:creationId xmlns:p14="http://schemas.microsoft.com/office/powerpoint/2010/main" val="2102311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B16993-7AE3-7939-C6DF-A28A9D746E27}"/>
              </a:ext>
            </a:extLst>
          </p:cNvPr>
          <p:cNvSpPr>
            <a:spLocks noGrp="1"/>
          </p:cNvSpPr>
          <p:nvPr>
            <p:ph type="body" sz="quarter" idx="26"/>
          </p:nvPr>
        </p:nvSpPr>
        <p:spPr/>
        <p:txBody>
          <a:bodyPr lIns="180000" tIns="180000" rIns="180000" bIns="180000" anchor="t">
            <a:normAutofit/>
          </a:bodyPr>
          <a:lstStyle/>
          <a:p>
            <a:r>
              <a:rPr lang="en-US" b="1" dirty="0">
                <a:solidFill>
                  <a:srgbClr val="000000"/>
                </a:solidFill>
                <a:latin typeface="MASSILIA VF"/>
              </a:rPr>
              <a:t>Striking (rounders, softball, cricket, stool ball)</a:t>
            </a:r>
            <a:endParaRPr lang="en-US" dirty="0">
              <a:latin typeface="MASSILIA VF"/>
            </a:endParaRPr>
          </a:p>
          <a:p>
            <a:r>
              <a:rPr lang="en-US" b="1" dirty="0">
                <a:solidFill>
                  <a:srgbClr val="000000"/>
                </a:solidFill>
                <a:latin typeface="MASSILIA VF"/>
              </a:rPr>
              <a:t>Athletics-resilience</a:t>
            </a:r>
            <a:endParaRPr lang="en-US" dirty="0">
              <a:latin typeface="MASSILIA VF"/>
            </a:endParaRPr>
          </a:p>
          <a:p>
            <a:endParaRPr lang="en-US" dirty="0"/>
          </a:p>
          <a:p>
            <a:r>
              <a:rPr lang="en-US" sz="1200" dirty="0">
                <a:solidFill>
                  <a:srgbClr val="000000"/>
                </a:solidFill>
                <a:latin typeface="MASSILIA VF"/>
              </a:rPr>
              <a:t>1. Assessing skill level (baseline)</a:t>
            </a:r>
            <a:endParaRPr lang="en-US" dirty="0">
              <a:latin typeface="MASSILIA VF"/>
            </a:endParaRPr>
          </a:p>
          <a:p>
            <a:r>
              <a:rPr lang="en-US" sz="1200" dirty="0">
                <a:solidFill>
                  <a:srgbClr val="000000"/>
                </a:solidFill>
                <a:latin typeface="MASSILIA VF"/>
              </a:rPr>
              <a:t>Assess knowledge and understanding.</a:t>
            </a:r>
            <a:endParaRPr lang="en-US" dirty="0">
              <a:latin typeface="MASSILIA VF"/>
            </a:endParaRPr>
          </a:p>
          <a:p>
            <a:r>
              <a:rPr lang="en-US" sz="1200" dirty="0">
                <a:solidFill>
                  <a:srgbClr val="000000"/>
                </a:solidFill>
                <a:latin typeface="MASSILIA VF"/>
              </a:rPr>
              <a:t>2/3/4. Developing understanding of rules of games. Develop batting, catching, throwing, retrieving.</a:t>
            </a:r>
            <a:endParaRPr lang="en-US" dirty="0">
              <a:latin typeface="MASSILIA VF"/>
            </a:endParaRPr>
          </a:p>
          <a:p>
            <a:r>
              <a:rPr lang="en-US" sz="1200" dirty="0">
                <a:solidFill>
                  <a:srgbClr val="000000"/>
                </a:solidFill>
                <a:latin typeface="MASSILIA VF"/>
              </a:rPr>
              <a:t>5. PIT STOP-Use skills and show understanding in a game situation.</a:t>
            </a:r>
            <a:endParaRPr lang="en-US" dirty="0">
              <a:latin typeface="MASSILIA VF"/>
            </a:endParaRPr>
          </a:p>
          <a:p>
            <a:r>
              <a:rPr lang="en-US" sz="1200" dirty="0">
                <a:solidFill>
                  <a:srgbClr val="000000"/>
                </a:solidFill>
                <a:latin typeface="MASSILIA VF"/>
              </a:rPr>
              <a:t>6/7. Develop skills and improve understanding/knowledge of tactics in games.</a:t>
            </a:r>
            <a:endParaRPr lang="en-US" dirty="0">
              <a:latin typeface="MASSILIA VF"/>
            </a:endParaRPr>
          </a:p>
          <a:p>
            <a:endParaRPr lang="en-US" b="1" dirty="0">
              <a:solidFill>
                <a:srgbClr val="000000"/>
              </a:solidFill>
              <a:latin typeface="MASSILIA VF"/>
            </a:endParaRPr>
          </a:p>
          <a:p>
            <a:endParaRPr lang="en-US" sz="1200" dirty="0">
              <a:solidFill>
                <a:srgbClr val="000000"/>
              </a:solidFill>
              <a:latin typeface="Comic Sans MS"/>
            </a:endParaRPr>
          </a:p>
        </p:txBody>
      </p:sp>
      <p:sp>
        <p:nvSpPr>
          <p:cNvPr id="3" name="Text Placeholder 2">
            <a:extLst>
              <a:ext uri="{FF2B5EF4-FFF2-40B4-BE49-F238E27FC236}">
                <a16:creationId xmlns:a16="http://schemas.microsoft.com/office/drawing/2014/main" id="{95779459-1147-430D-5AB6-40CE9507E585}"/>
              </a:ext>
            </a:extLst>
          </p:cNvPr>
          <p:cNvSpPr>
            <a:spLocks noGrp="1"/>
          </p:cNvSpPr>
          <p:nvPr>
            <p:ph type="body" sz="quarter" idx="39"/>
          </p:nvPr>
        </p:nvSpPr>
        <p:spPr>
          <a:xfrm>
            <a:off x="325706" y="-8655"/>
            <a:ext cx="3229508" cy="850832"/>
          </a:xfrm>
        </p:spPr>
        <p:txBody>
          <a:bodyPr lIns="180000" tIns="45720" rIns="91440" bIns="45720" anchor="ctr" anchorCtr="0">
            <a:noAutofit/>
          </a:bodyPr>
          <a:lstStyle/>
          <a:p>
            <a:pPr algn="ctr"/>
            <a:r>
              <a:rPr lang="en-US" sz="1600" dirty="0">
                <a:latin typeface="MASSILIA VF"/>
              </a:rPr>
              <a:t>HOW? –Year 7</a:t>
            </a:r>
            <a:endParaRPr lang="en-US">
              <a:latin typeface="MASSILIA VF"/>
            </a:endParaRPr>
          </a:p>
          <a:p>
            <a:pPr algn="ctr"/>
            <a:r>
              <a:rPr lang="en-US" sz="1200" dirty="0">
                <a:latin typeface="MASSILIA VF"/>
              </a:rPr>
              <a:t>Problem solving, team building and bouldering.</a:t>
            </a:r>
            <a:endParaRPr lang="en-US" dirty="0">
              <a:latin typeface="MASSILIA VF"/>
            </a:endParaRPr>
          </a:p>
        </p:txBody>
      </p:sp>
      <p:sp>
        <p:nvSpPr>
          <p:cNvPr id="4" name="Text Placeholder 3">
            <a:extLst>
              <a:ext uri="{FF2B5EF4-FFF2-40B4-BE49-F238E27FC236}">
                <a16:creationId xmlns:a16="http://schemas.microsoft.com/office/drawing/2014/main" id="{BCE84E13-C639-4734-DA05-15208BAE2218}"/>
              </a:ext>
            </a:extLst>
          </p:cNvPr>
          <p:cNvSpPr>
            <a:spLocks noGrp="1"/>
          </p:cNvSpPr>
          <p:nvPr>
            <p:ph type="body" sz="quarter" idx="40"/>
          </p:nvPr>
        </p:nvSpPr>
        <p:spPr/>
        <p:txBody>
          <a:bodyPr lIns="180000" tIns="180000" rIns="180000" bIns="180000" anchor="t">
            <a:normAutofit/>
          </a:bodyPr>
          <a:lstStyle/>
          <a:p>
            <a:r>
              <a:rPr lang="en-US" b="1" dirty="0">
                <a:solidFill>
                  <a:srgbClr val="000000"/>
                </a:solidFill>
                <a:latin typeface="MASSILIA VF"/>
              </a:rPr>
              <a:t>Gaining more control, developing accuracy and consistency.</a:t>
            </a:r>
            <a:endParaRPr lang="en-US" dirty="0">
              <a:latin typeface="MASSILIA VF"/>
            </a:endParaRPr>
          </a:p>
          <a:p>
            <a:r>
              <a:rPr lang="en-US" b="1" dirty="0">
                <a:solidFill>
                  <a:srgbClr val="000000"/>
                </a:solidFill>
                <a:latin typeface="MASSILIA VF"/>
              </a:rPr>
              <a:t>Increasing knowledge of tactics and strategies</a:t>
            </a:r>
            <a:endParaRPr lang="en-US" dirty="0">
              <a:latin typeface="MASSILIA VF"/>
            </a:endParaRPr>
          </a:p>
          <a:p>
            <a:r>
              <a:rPr lang="en-US" sz="1200" dirty="0">
                <a:solidFill>
                  <a:srgbClr val="000000"/>
                </a:solidFill>
                <a:latin typeface="MASSILIA VF"/>
              </a:rPr>
              <a:t>1. Assessing prior knowledge and understanding. Learning, knowledge and skill level.</a:t>
            </a:r>
            <a:endParaRPr lang="en-US">
              <a:latin typeface="MASSILIA VF"/>
            </a:endParaRPr>
          </a:p>
          <a:p>
            <a:r>
              <a:rPr lang="en-US" sz="1200" dirty="0">
                <a:solidFill>
                  <a:srgbClr val="000000"/>
                </a:solidFill>
                <a:latin typeface="MASSILIA VF"/>
              </a:rPr>
              <a:t>2/3/4. Reinforce understanding of rules.</a:t>
            </a:r>
            <a:endParaRPr lang="en-US">
              <a:latin typeface="MASSILIA VF"/>
            </a:endParaRPr>
          </a:p>
          <a:p>
            <a:r>
              <a:rPr lang="en-US" sz="1200" dirty="0">
                <a:solidFill>
                  <a:srgbClr val="000000"/>
                </a:solidFill>
                <a:latin typeface="MASSILIA VF"/>
              </a:rPr>
              <a:t>Improve accuracy of batting, catching and throwing.  Improve retrieval skills. Develop basic -more advanced strategies/tactics for winning.</a:t>
            </a:r>
            <a:endParaRPr lang="en-US">
              <a:latin typeface="MASSILIA VF"/>
            </a:endParaRPr>
          </a:p>
          <a:p>
            <a:r>
              <a:rPr lang="en-US" sz="1200" dirty="0">
                <a:solidFill>
                  <a:srgbClr val="000000"/>
                </a:solidFill>
                <a:latin typeface="MASSILIA VF"/>
              </a:rPr>
              <a:t>5. PIT STOP- through games, see an understanding of rules, show development in accuracy of skills.</a:t>
            </a:r>
            <a:endParaRPr lang="en-US">
              <a:latin typeface="MASSILIA VF"/>
            </a:endParaRPr>
          </a:p>
          <a:p>
            <a:r>
              <a:rPr lang="en-US" sz="1200" dirty="0">
                <a:solidFill>
                  <a:srgbClr val="000000"/>
                </a:solidFill>
                <a:latin typeface="MASSILIA VF"/>
              </a:rPr>
              <a:t>6/7. Embed and further develop skills and understanding of strategy. Develop communication in the game to improve outcomes.</a:t>
            </a:r>
            <a:endParaRPr lang="en-US">
              <a:latin typeface="MASSILIA VF"/>
            </a:endParaRPr>
          </a:p>
          <a:p>
            <a:endParaRPr lang="en-US" b="1" dirty="0">
              <a:solidFill>
                <a:srgbClr val="000000"/>
              </a:solidFill>
              <a:latin typeface="MASSILIA VF"/>
            </a:endParaRPr>
          </a:p>
          <a:p>
            <a:endParaRPr lang="en-US" sz="1200" dirty="0">
              <a:solidFill>
                <a:srgbClr val="000000"/>
              </a:solidFill>
              <a:latin typeface="MASSILIA VF"/>
            </a:endParaRPr>
          </a:p>
          <a:p>
            <a:endParaRPr lang="en-US" sz="1200" dirty="0">
              <a:solidFill>
                <a:srgbClr val="000000"/>
              </a:solidFill>
              <a:latin typeface="Comic Sans MS"/>
            </a:endParaRPr>
          </a:p>
        </p:txBody>
      </p:sp>
      <p:sp>
        <p:nvSpPr>
          <p:cNvPr id="5" name="Text Placeholder 4">
            <a:extLst>
              <a:ext uri="{FF2B5EF4-FFF2-40B4-BE49-F238E27FC236}">
                <a16:creationId xmlns:a16="http://schemas.microsoft.com/office/drawing/2014/main" id="{E6CC5C41-C2B7-700F-A94B-74503D8D4ECB}"/>
              </a:ext>
            </a:extLst>
          </p:cNvPr>
          <p:cNvSpPr>
            <a:spLocks noGrp="1"/>
          </p:cNvSpPr>
          <p:nvPr>
            <p:ph type="body" sz="quarter" idx="41"/>
          </p:nvPr>
        </p:nvSpPr>
        <p:spPr>
          <a:xfrm>
            <a:off x="3741259" y="-2082"/>
            <a:ext cx="3229508" cy="831112"/>
          </a:xfrm>
        </p:spPr>
        <p:txBody>
          <a:bodyPr lIns="180000" tIns="45720" rIns="91440" bIns="45720" anchor="ctr" anchorCtr="0">
            <a:noAutofit/>
          </a:bodyPr>
          <a:lstStyle/>
          <a:p>
            <a:pPr algn="ctr"/>
            <a:r>
              <a:rPr lang="en-US" sz="1100" dirty="0">
                <a:latin typeface="MASSILIA VF"/>
              </a:rPr>
              <a:t>HOW? –Year 8</a:t>
            </a:r>
            <a:endParaRPr lang="en-US" sz="1100">
              <a:latin typeface="MASSILIA VF"/>
            </a:endParaRPr>
          </a:p>
          <a:p>
            <a:pPr algn="ctr"/>
            <a:r>
              <a:rPr lang="en-US" sz="1100" dirty="0">
                <a:latin typeface="MASSILIA VF"/>
              </a:rPr>
              <a:t>Improving components of fitness (training methods)</a:t>
            </a:r>
            <a:endParaRPr lang="en-US" sz="1400" dirty="0">
              <a:latin typeface="MASSILIA VF"/>
            </a:endParaRPr>
          </a:p>
        </p:txBody>
      </p:sp>
      <p:sp>
        <p:nvSpPr>
          <p:cNvPr id="6" name="Text Placeholder 5">
            <a:extLst>
              <a:ext uri="{FF2B5EF4-FFF2-40B4-BE49-F238E27FC236}">
                <a16:creationId xmlns:a16="http://schemas.microsoft.com/office/drawing/2014/main" id="{86CFA36A-452D-A580-2168-4548CEA6D64F}"/>
              </a:ext>
            </a:extLst>
          </p:cNvPr>
          <p:cNvSpPr>
            <a:spLocks noGrp="1"/>
          </p:cNvSpPr>
          <p:nvPr>
            <p:ph type="body" sz="quarter" idx="42"/>
          </p:nvPr>
        </p:nvSpPr>
        <p:spPr/>
        <p:txBody>
          <a:bodyPr lIns="180000" tIns="180000" rIns="180000" bIns="180000" anchor="t">
            <a:normAutofit/>
          </a:bodyPr>
          <a:lstStyle/>
          <a:p>
            <a:r>
              <a:rPr lang="en-US" b="1" dirty="0">
                <a:solidFill>
                  <a:srgbClr val="000000"/>
                </a:solidFill>
                <a:latin typeface="MASSILIA VF"/>
              </a:rPr>
              <a:t>Advancing tactical awareness, positional play. Developing more advanced practical skills along with revisiting prior learning.</a:t>
            </a:r>
            <a:endParaRPr lang="en-US" dirty="0">
              <a:latin typeface="MASSILIA VF"/>
            </a:endParaRPr>
          </a:p>
          <a:p>
            <a:r>
              <a:rPr lang="en-US" sz="1200" dirty="0">
                <a:solidFill>
                  <a:srgbClr val="000000"/>
                </a:solidFill>
                <a:latin typeface="MASSILIA VF"/>
              </a:rPr>
              <a:t>1. Assessing prior knowledge and understanding. Learning, knowledge and skill level.</a:t>
            </a:r>
            <a:endParaRPr lang="en-US" sz="1200">
              <a:latin typeface="MASSILIA VF"/>
            </a:endParaRPr>
          </a:p>
          <a:p>
            <a:r>
              <a:rPr lang="en-US" sz="1200" dirty="0">
                <a:solidFill>
                  <a:srgbClr val="000000"/>
                </a:solidFill>
                <a:latin typeface="MASSILIA VF"/>
              </a:rPr>
              <a:t>2/3/4. Develop a broader range of batting and throwing skills – range of shots; short under arm/long overarm throw and when to use them. Understanding of where it is appropriate to throw a caught or retrieved ball.</a:t>
            </a:r>
            <a:endParaRPr lang="en-US" sz="1200">
              <a:latin typeface="MASSILIA VF"/>
            </a:endParaRPr>
          </a:p>
          <a:p>
            <a:r>
              <a:rPr lang="en-US" sz="1200" dirty="0">
                <a:solidFill>
                  <a:srgbClr val="000000"/>
                </a:solidFill>
                <a:latin typeface="MASSILIA VF"/>
              </a:rPr>
              <a:t>5. PIT STOP- sending the ball to the correct place when fielding. Using a range of shots to outwit fielders.</a:t>
            </a:r>
            <a:endParaRPr lang="en-US" sz="1200">
              <a:latin typeface="MASSILIA VF"/>
            </a:endParaRPr>
          </a:p>
          <a:p>
            <a:r>
              <a:rPr lang="en-US" sz="1200" dirty="0">
                <a:solidFill>
                  <a:srgbClr val="000000"/>
                </a:solidFill>
                <a:latin typeface="MASSILIA VF"/>
              </a:rPr>
              <a:t>6/7. Develop leadership through tactical development in games situations.</a:t>
            </a:r>
            <a:endParaRPr lang="en-US" sz="1200" dirty="0">
              <a:latin typeface="MASSILIA VF"/>
            </a:endParaRPr>
          </a:p>
          <a:p>
            <a:endParaRPr lang="en-US" b="1" dirty="0">
              <a:solidFill>
                <a:srgbClr val="000000"/>
              </a:solidFill>
              <a:latin typeface="MASSILIA VF"/>
            </a:endParaRPr>
          </a:p>
          <a:p>
            <a:endParaRPr lang="en-US" sz="1200" b="1" dirty="0">
              <a:solidFill>
                <a:srgbClr val="000000"/>
              </a:solidFill>
              <a:latin typeface="Comic Sans MS"/>
            </a:endParaRPr>
          </a:p>
        </p:txBody>
      </p:sp>
      <p:sp>
        <p:nvSpPr>
          <p:cNvPr id="7" name="Text Placeholder 6">
            <a:extLst>
              <a:ext uri="{FF2B5EF4-FFF2-40B4-BE49-F238E27FC236}">
                <a16:creationId xmlns:a16="http://schemas.microsoft.com/office/drawing/2014/main" id="{F0D7A13C-B31F-6937-26F6-E3DAAAB8E7D6}"/>
              </a:ext>
            </a:extLst>
          </p:cNvPr>
          <p:cNvSpPr>
            <a:spLocks noGrp="1"/>
          </p:cNvSpPr>
          <p:nvPr>
            <p:ph type="body" sz="quarter" idx="43"/>
          </p:nvPr>
        </p:nvSpPr>
        <p:spPr>
          <a:xfrm>
            <a:off x="7138882" y="4492"/>
            <a:ext cx="3229508" cy="817964"/>
          </a:xfrm>
        </p:spPr>
        <p:txBody>
          <a:bodyPr lIns="180000" tIns="45720" rIns="91440" bIns="45720" anchor="ctr" anchorCtr="0">
            <a:noAutofit/>
          </a:bodyPr>
          <a:lstStyle/>
          <a:p>
            <a:pPr algn="ctr"/>
            <a:r>
              <a:rPr lang="en-US" sz="1100" dirty="0">
                <a:latin typeface="MASSILIA VF"/>
              </a:rPr>
              <a:t>HOW? –Year 9</a:t>
            </a:r>
            <a:endParaRPr lang="en-US" sz="1100">
              <a:latin typeface="MASSILIA VF"/>
            </a:endParaRPr>
          </a:p>
          <a:p>
            <a:pPr algn="ctr"/>
            <a:r>
              <a:rPr lang="en-US" sz="1100" dirty="0">
                <a:latin typeface="MASSILIA VF"/>
              </a:rPr>
              <a:t>Developing team skills – communication, leadership, relationships and decision making. SPORT ED’</a:t>
            </a:r>
          </a:p>
          <a:p>
            <a:pPr algn="ctr"/>
            <a:endParaRPr lang="en-US" sz="800" dirty="0">
              <a:latin typeface="Comic Sans MS"/>
            </a:endParaRPr>
          </a:p>
        </p:txBody>
      </p:sp>
    </p:spTree>
    <p:extLst>
      <p:ext uri="{BB962C8B-B14F-4D97-AF65-F5344CB8AC3E}">
        <p14:creationId xmlns:p14="http://schemas.microsoft.com/office/powerpoint/2010/main" val="584265174"/>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4702</TotalTime>
  <Words>118</Words>
  <Application>Microsoft Office PowerPoint</Application>
  <PresentationFormat>Custom</PresentationFormat>
  <Paragraphs>29</Paragraphs>
  <Slides>12</Slides>
  <Notes>0</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548</cp:revision>
  <dcterms:created xsi:type="dcterms:W3CDTF">2024-02-26T09:08:58Z</dcterms:created>
  <dcterms:modified xsi:type="dcterms:W3CDTF">2024-06-30T21:41:55Z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